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ppt/drawings/drawing7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drawings/drawing8.xml" ContentType="application/vnd.openxmlformats-officedocument.drawingml.chartshapes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7" r:id="rId3"/>
    <p:sldId id="289" r:id="rId4"/>
    <p:sldId id="291" r:id="rId5"/>
    <p:sldId id="269" r:id="rId6"/>
    <p:sldId id="296" r:id="rId7"/>
    <p:sldId id="290" r:id="rId8"/>
    <p:sldId id="276" r:id="rId9"/>
    <p:sldId id="258" r:id="rId10"/>
    <p:sldId id="260" r:id="rId11"/>
    <p:sldId id="261" r:id="rId12"/>
    <p:sldId id="266" r:id="rId13"/>
    <p:sldId id="293" r:id="rId14"/>
    <p:sldId id="271" r:id="rId15"/>
    <p:sldId id="275" r:id="rId16"/>
    <p:sldId id="297" r:id="rId17"/>
    <p:sldId id="294" r:id="rId18"/>
    <p:sldId id="263" r:id="rId19"/>
    <p:sldId id="265" r:id="rId20"/>
    <p:sldId id="286" r:id="rId21"/>
    <p:sldId id="295" r:id="rId22"/>
    <p:sldId id="270" r:id="rId23"/>
    <p:sldId id="283" r:id="rId24"/>
    <p:sldId id="259" r:id="rId25"/>
    <p:sldId id="279" r:id="rId26"/>
    <p:sldId id="280" r:id="rId27"/>
    <p:sldId id="281" r:id="rId28"/>
    <p:sldId id="282" r:id="rId29"/>
    <p:sldId id="277" r:id="rId30"/>
    <p:sldId id="278" r:id="rId31"/>
    <p:sldId id="264" r:id="rId32"/>
    <p:sldId id="272" r:id="rId33"/>
    <p:sldId id="274" r:id="rId34"/>
    <p:sldId id="273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6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putirka:Desktop:amphibole:Amphibole%20bar%20test%20w%20P%20dep%20D(Al)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putirka:Desktop:amphibole:more%20amph%20stuff-1:Amphiboles%20-%20cat%20fract%20for%20PPt3.xls" TargetMode="External"/><Relationship Id="rId2" Type="http://schemas.openxmlformats.org/officeDocument/2006/relationships/chartUserShapes" Target="../drawings/drawing6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putirka:Desktop:amphibole:more%20amph%20stuff-1:Amphiboles%20-%20cat%20fract%20for%20PPt3.xls" TargetMode="External"/><Relationship Id="rId2" Type="http://schemas.openxmlformats.org/officeDocument/2006/relationships/chartUserShapes" Target="../drawings/drawing7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putirka:Desktop:amphibole:Amphibole%20bar%20test%20w%20P%20dep%20D(Al)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putirka:Desktop:amphibole:Amphibole%20bar%20intuitive%20calib%20PPt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putirka:Desktop:amphibole:more%20amph%20stuff-1:Amphibole%20bar%20test%20w%20P%20dep%20D(Al)%20PPt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putirka:Desktop:amphibole:Amphibole%20bar%20intuitive%20calib%20PPt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putirka:Desktop:amphibole:Natural%20Amphibole%20calcs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putirka:Desktop:amphibole:Amphibole%20bar%20test%20w%20good%20D(Al)%20data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putirka:Desktop:amphibole:Amphibole%20bar%20test%20w%20good%20D(Al)%20data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putirka:Desktop:amphibole:Amphibole%20bar%20test%20w%20good%20D(Al)%20dat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putirka:Desktop:amphibole:Amphibole%20barometry:Amphibole%20barometry:Amphibole%20bar%20test%20error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putirka:Desktop:amphibole:Amphibole%20bar%20test%20w%20good%20D(Al)%20data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putirka:Desktop:amphibole:Amphibole%20barometry:Amphibole%20barometry:Amphibole%20bar%20test%20error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putirka:Documents:Melissa's%20files:hbl%20sheets:Amphibole%20bar%20test%20error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putirka:Desktop:amphibole:more%20amph%20stuff-1:Amphiboles%20-%20cat%20fract%20for%20PPt3.xls" TargetMode="External"/><Relationship Id="rId2" Type="http://schemas.openxmlformats.org/officeDocument/2006/relationships/chartUserShapes" Target="../drawings/drawing8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putirka:Desktop:amphibole:more%20amph%20stuff-1:Amphibole%20bar%20test%20w%20P%20dep%20D(Al)%20PPt.xls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putirka:Desktop:amphibole:Amphibole%20bar%20intuitive%20calib%20PPt.xls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putirka:Desktop:amphibole:Amphibole%20bar%20test%20w%20P%20dep%20D(Al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kputirka:Desktop:amphibole:Natural%20Amphibole%20calcs.xls" TargetMode="External"/><Relationship Id="rId3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kputirka:Desktop:amphibole:Natural%20Amphibole%20calcs.xls" TargetMode="External"/><Relationship Id="rId3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putirka:Desktop:amphibole:Natural%20Amphibole%20calcs.xls" TargetMode="External"/><Relationship Id="rId2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putirka:Desktop:amphibole:more%20amph%20stuff-1:Amphiboles%20-%20cat%20fract%20for%20PPt3.xls" TargetMode="External"/><Relationship Id="rId2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putirka:Desktop:amphibole:more%20amph%20stuff-1:Amphibole%20bar%20test%20w%20P%20dep%20D(Al)%20PPt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putirka:Desktop:amphibole:Amphibole%20bar%20intuitive%20calib%20PPt.xls" TargetMode="External"/><Relationship Id="rId2" Type="http://schemas.openxmlformats.org/officeDocument/2006/relationships/chartUserShapes" Target="../drawings/drawing5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putirka:Desktop:amphibole:more%20amph%20stuff-1:Amphibole%20bar%20test%20w%20P%20dep%20D(Al)%20PP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284742561067"/>
          <c:y val="0.0348583877995643"/>
          <c:w val="0.830351626853377"/>
          <c:h val="0.797619452867447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5"/>
            <c:spPr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</c:spPr>
          </c:marker>
          <c:trendline>
            <c:spPr>
              <a:ln w="28575">
                <a:solidFill>
                  <a:srgbClr val="3366FF"/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-0.248915930963175"/>
                  <c:y val="-0.272647703558213"/>
                </c:manualLayout>
              </c:layout>
              <c:tx>
                <c:rich>
                  <a:bodyPr/>
                  <a:lstStyle/>
                  <a:p>
                    <a:pPr>
                      <a:defRPr sz="1800" b="0" i="0" u="none" strike="noStrike" baseline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</a:defRPr>
                    </a:pPr>
                    <a:r>
                      <a:rPr lang="en-US" sz="1800" b="0" i="0" u="none" strike="noStrik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rPr>
                      <a:t>P(</a:t>
                    </a:r>
                    <a:r>
                      <a:rPr lang="en-US" sz="1800" b="0" i="0" u="none" strike="noStrike" baseline="0" dirty="0" err="1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rPr>
                      <a:t>GPa</a:t>
                    </a:r>
                    <a:r>
                      <a:rPr lang="en-US" sz="1800" b="0" i="0" u="none" strike="noStrike" baseline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rPr>
                      <a:t>) = 0.903Al</a:t>
                    </a:r>
                    <a:r>
                      <a:rPr lang="en-US" sz="1800" b="0" i="0" u="none" strike="noStrike" baseline="300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rPr>
                      <a:t>T</a:t>
                    </a:r>
                    <a:r>
                      <a:rPr lang="en-US" sz="1800" b="0" i="0" u="none" strike="noStrike" baseline="0" dirty="0">
                        <a:latin typeface="Arial"/>
                        <a:ea typeface="Arial"/>
                        <a:cs typeface="Arial"/>
                      </a:rPr>
                      <a:t> - 1.21</a:t>
                    </a:r>
                  </a:p>
                  <a:p>
                    <a:pPr>
                      <a:defRPr sz="1800" b="0" i="0" u="none" strike="noStrike" baseline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</a:defRPr>
                    </a:pPr>
                    <a:r>
                      <a:rPr lang="en-US" sz="1800" b="0" i="0" u="none" strike="noStrike" baseline="0" dirty="0" smtClean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</a:rPr>
                      <a:t>n</a:t>
                    </a:r>
                    <a:r>
                      <a:rPr lang="en-US" sz="1800" b="0" i="0" u="none" strike="noStrike" baseline="0" dirty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</a:rPr>
                      <a:t>=470</a:t>
                    </a:r>
                  </a:p>
                </c:rich>
              </c:tx>
              <c:numFmt formatCode="General" sourceLinked="0"/>
              <c:spPr>
                <a:ln>
                  <a:solidFill>
                    <a:schemeClr val="tx1"/>
                  </a:solidFill>
                </a:ln>
              </c:spPr>
            </c:trendlineLbl>
          </c:trendline>
          <c:xVal>
            <c:numRef>
              <c:f>Amphibole!$GH$22:$GH$492</c:f>
              <c:numCache>
                <c:formatCode>General</c:formatCode>
                <c:ptCount val="471"/>
                <c:pt idx="0">
                  <c:v>1.931433806563832</c:v>
                </c:pt>
                <c:pt idx="1">
                  <c:v>1.870280356980751</c:v>
                </c:pt>
                <c:pt idx="2">
                  <c:v>1.982072602710138</c:v>
                </c:pt>
                <c:pt idx="3">
                  <c:v>1.99259644426374</c:v>
                </c:pt>
                <c:pt idx="4">
                  <c:v>1.911129556898445</c:v>
                </c:pt>
                <c:pt idx="5">
                  <c:v>1.947226374650064</c:v>
                </c:pt>
                <c:pt idx="6">
                  <c:v>1.653132987880199</c:v>
                </c:pt>
                <c:pt idx="7">
                  <c:v>1.559678821862215</c:v>
                </c:pt>
                <c:pt idx="8">
                  <c:v>1.906283014330703</c:v>
                </c:pt>
                <c:pt idx="9">
                  <c:v>1.942460667041189</c:v>
                </c:pt>
                <c:pt idx="10">
                  <c:v>2.154882135011857</c:v>
                </c:pt>
                <c:pt idx="11">
                  <c:v>1.993800248303463</c:v>
                </c:pt>
                <c:pt idx="12">
                  <c:v>2.29654162716048</c:v>
                </c:pt>
                <c:pt idx="13">
                  <c:v>1.953395820934138</c:v>
                </c:pt>
                <c:pt idx="14">
                  <c:v>2.379567119113557</c:v>
                </c:pt>
                <c:pt idx="15">
                  <c:v>2.64820543294525</c:v>
                </c:pt>
                <c:pt idx="16">
                  <c:v>2.750358579594001</c:v>
                </c:pt>
                <c:pt idx="17">
                  <c:v>2.717175718383054</c:v>
                </c:pt>
                <c:pt idx="18">
                  <c:v>2.635357596987008</c:v>
                </c:pt>
                <c:pt idx="19">
                  <c:v>2.031397739465925</c:v>
                </c:pt>
                <c:pt idx="20">
                  <c:v>2.35237368310988</c:v>
                </c:pt>
                <c:pt idx="21">
                  <c:v>2.420842797745042</c:v>
                </c:pt>
                <c:pt idx="22">
                  <c:v>2.296463266746372</c:v>
                </c:pt>
                <c:pt idx="23">
                  <c:v>2.319656893423078</c:v>
                </c:pt>
                <c:pt idx="24">
                  <c:v>2.347607065399666</c:v>
                </c:pt>
                <c:pt idx="25">
                  <c:v>2.11972107706603</c:v>
                </c:pt>
                <c:pt idx="26">
                  <c:v>2.136917486516659</c:v>
                </c:pt>
                <c:pt idx="27">
                  <c:v>2.51301924095169</c:v>
                </c:pt>
                <c:pt idx="28">
                  <c:v>2.24195733362001</c:v>
                </c:pt>
                <c:pt idx="29">
                  <c:v>2.42372640247664</c:v>
                </c:pt>
                <c:pt idx="30">
                  <c:v>2.38028208897977</c:v>
                </c:pt>
                <c:pt idx="31">
                  <c:v>2.366108963110967</c:v>
                </c:pt>
                <c:pt idx="32">
                  <c:v>2.348112518895324</c:v>
                </c:pt>
                <c:pt idx="33">
                  <c:v>2.39670948917628</c:v>
                </c:pt>
                <c:pt idx="34">
                  <c:v>2.264922899073536</c:v>
                </c:pt>
                <c:pt idx="35">
                  <c:v>2.266243030639856</c:v>
                </c:pt>
                <c:pt idx="36">
                  <c:v>2.337706065893604</c:v>
                </c:pt>
                <c:pt idx="37">
                  <c:v>2.233834163967143</c:v>
                </c:pt>
                <c:pt idx="38">
                  <c:v>2.283631689381098</c:v>
                </c:pt>
                <c:pt idx="39">
                  <c:v>2.131510083462622</c:v>
                </c:pt>
                <c:pt idx="40">
                  <c:v>2.32628426833026</c:v>
                </c:pt>
                <c:pt idx="41">
                  <c:v>2.294854927917188</c:v>
                </c:pt>
                <c:pt idx="42">
                  <c:v>2.357891297806417</c:v>
                </c:pt>
                <c:pt idx="43">
                  <c:v>2.726784170563165</c:v>
                </c:pt>
                <c:pt idx="44">
                  <c:v>2.782870038387246</c:v>
                </c:pt>
                <c:pt idx="45">
                  <c:v>2.957056058654372</c:v>
                </c:pt>
                <c:pt idx="46">
                  <c:v>1.778743788296644</c:v>
                </c:pt>
                <c:pt idx="47">
                  <c:v>1.656941561649482</c:v>
                </c:pt>
                <c:pt idx="48">
                  <c:v>1.941337491170695</c:v>
                </c:pt>
                <c:pt idx="49">
                  <c:v>2.091621098602253</c:v>
                </c:pt>
                <c:pt idx="50">
                  <c:v>1.613991933907132</c:v>
                </c:pt>
                <c:pt idx="51">
                  <c:v>2.124285380148549</c:v>
                </c:pt>
                <c:pt idx="52">
                  <c:v>2.104151835524933</c:v>
                </c:pt>
                <c:pt idx="53">
                  <c:v>2.200980294165026</c:v>
                </c:pt>
                <c:pt idx="54">
                  <c:v>2.029885136836513</c:v>
                </c:pt>
                <c:pt idx="55">
                  <c:v>1.949029687241407</c:v>
                </c:pt>
                <c:pt idx="56">
                  <c:v>1.88326706432844</c:v>
                </c:pt>
                <c:pt idx="57">
                  <c:v>1.907849968904168</c:v>
                </c:pt>
                <c:pt idx="58">
                  <c:v>2.016961485593697</c:v>
                </c:pt>
                <c:pt idx="59">
                  <c:v>2.491245594117377</c:v>
                </c:pt>
                <c:pt idx="60">
                  <c:v>2.492189450412127</c:v>
                </c:pt>
                <c:pt idx="61">
                  <c:v>2.293891098594944</c:v>
                </c:pt>
                <c:pt idx="62">
                  <c:v>2.47485435373616</c:v>
                </c:pt>
                <c:pt idx="63">
                  <c:v>2.356530958494408</c:v>
                </c:pt>
                <c:pt idx="64">
                  <c:v>2.287313647034383</c:v>
                </c:pt>
                <c:pt idx="65">
                  <c:v>2.164234909638088</c:v>
                </c:pt>
                <c:pt idx="66">
                  <c:v>1.73272633467093</c:v>
                </c:pt>
                <c:pt idx="67">
                  <c:v>1.927600339513821</c:v>
                </c:pt>
                <c:pt idx="68">
                  <c:v>1.969972640060855</c:v>
                </c:pt>
                <c:pt idx="69">
                  <c:v>1.828573065524751</c:v>
                </c:pt>
                <c:pt idx="70">
                  <c:v>2.504967189243892</c:v>
                </c:pt>
                <c:pt idx="71">
                  <c:v>2.460307973835601</c:v>
                </c:pt>
                <c:pt idx="72">
                  <c:v>2.272351355599283</c:v>
                </c:pt>
                <c:pt idx="73">
                  <c:v>2.486687381876725</c:v>
                </c:pt>
                <c:pt idx="74">
                  <c:v>2.136688844478638</c:v>
                </c:pt>
                <c:pt idx="75">
                  <c:v>2.388050541647312</c:v>
                </c:pt>
                <c:pt idx="76">
                  <c:v>2.179316085875454</c:v>
                </c:pt>
                <c:pt idx="77">
                  <c:v>1.792939620845231</c:v>
                </c:pt>
                <c:pt idx="78">
                  <c:v>2.031316138840912</c:v>
                </c:pt>
                <c:pt idx="79">
                  <c:v>1.688189969707976</c:v>
                </c:pt>
                <c:pt idx="80">
                  <c:v>1.893950689146001</c:v>
                </c:pt>
                <c:pt idx="81">
                  <c:v>1.707467965837846</c:v>
                </c:pt>
                <c:pt idx="82">
                  <c:v>2.488280504345875</c:v>
                </c:pt>
                <c:pt idx="83">
                  <c:v>2.30728339826535</c:v>
                </c:pt>
                <c:pt idx="84">
                  <c:v>2.5257313564696</c:v>
                </c:pt>
                <c:pt idx="85">
                  <c:v>2.262081583693295</c:v>
                </c:pt>
                <c:pt idx="86">
                  <c:v>2.627569169537562</c:v>
                </c:pt>
                <c:pt idx="87">
                  <c:v>2.460287371250021</c:v>
                </c:pt>
                <c:pt idx="88">
                  <c:v>2.334391685767692</c:v>
                </c:pt>
                <c:pt idx="89">
                  <c:v>1.81244899710035</c:v>
                </c:pt>
                <c:pt idx="90">
                  <c:v>1.904560266175421</c:v>
                </c:pt>
                <c:pt idx="91">
                  <c:v>1.864738498523051</c:v>
                </c:pt>
                <c:pt idx="92">
                  <c:v>1.893107746776353</c:v>
                </c:pt>
                <c:pt idx="93">
                  <c:v>2.157396029241111</c:v>
                </c:pt>
                <c:pt idx="94">
                  <c:v>1.75242711344305</c:v>
                </c:pt>
                <c:pt idx="95">
                  <c:v>2.742076473756458</c:v>
                </c:pt>
                <c:pt idx="96">
                  <c:v>2.790624218486177</c:v>
                </c:pt>
                <c:pt idx="97">
                  <c:v>2.489834203015231</c:v>
                </c:pt>
                <c:pt idx="98">
                  <c:v>2.708172673247023</c:v>
                </c:pt>
                <c:pt idx="99">
                  <c:v>2.404496243021278</c:v>
                </c:pt>
                <c:pt idx="100">
                  <c:v>2.493779107134305</c:v>
                </c:pt>
                <c:pt idx="101">
                  <c:v>2.398925037918806</c:v>
                </c:pt>
                <c:pt idx="102">
                  <c:v>2.476812452353812</c:v>
                </c:pt>
                <c:pt idx="103">
                  <c:v>2.411615281489368</c:v>
                </c:pt>
                <c:pt idx="104">
                  <c:v>2.361328789476164</c:v>
                </c:pt>
                <c:pt idx="105">
                  <c:v>2.371288194161436</c:v>
                </c:pt>
                <c:pt idx="106">
                  <c:v>2.618260098393402</c:v>
                </c:pt>
                <c:pt idx="107">
                  <c:v>2.34072923681554</c:v>
                </c:pt>
                <c:pt idx="108">
                  <c:v>2.401503798723288</c:v>
                </c:pt>
                <c:pt idx="109">
                  <c:v>1.93734442163951</c:v>
                </c:pt>
                <c:pt idx="110">
                  <c:v>2.041475581801235</c:v>
                </c:pt>
                <c:pt idx="111">
                  <c:v>1.96260032953729</c:v>
                </c:pt>
                <c:pt idx="112">
                  <c:v>1.436402931558278</c:v>
                </c:pt>
                <c:pt idx="113">
                  <c:v>1.886767047608814</c:v>
                </c:pt>
                <c:pt idx="114">
                  <c:v>2.032157654936179</c:v>
                </c:pt>
                <c:pt idx="115">
                  <c:v>1.395328643799981</c:v>
                </c:pt>
                <c:pt idx="116">
                  <c:v>1.475429271366537</c:v>
                </c:pt>
                <c:pt idx="117">
                  <c:v>2.160567792605498</c:v>
                </c:pt>
                <c:pt idx="118">
                  <c:v>2.658842900998885</c:v>
                </c:pt>
                <c:pt idx="119">
                  <c:v>1.845354137494608</c:v>
                </c:pt>
                <c:pt idx="120">
                  <c:v>1.971560948588279</c:v>
                </c:pt>
                <c:pt idx="121">
                  <c:v>1.678346091245032</c:v>
                </c:pt>
                <c:pt idx="122">
                  <c:v>1.58361209400863</c:v>
                </c:pt>
                <c:pt idx="123">
                  <c:v>1.827563940309138</c:v>
                </c:pt>
                <c:pt idx="124">
                  <c:v>2.012799451088696</c:v>
                </c:pt>
                <c:pt idx="125">
                  <c:v>1.982486182932011</c:v>
                </c:pt>
                <c:pt idx="126">
                  <c:v>1.884029986322113</c:v>
                </c:pt>
                <c:pt idx="127">
                  <c:v>2.198560808129851</c:v>
                </c:pt>
                <c:pt idx="128">
                  <c:v>2.241231600657258</c:v>
                </c:pt>
                <c:pt idx="129">
                  <c:v>2.123218837867138</c:v>
                </c:pt>
                <c:pt idx="130">
                  <c:v>1.708199228585472</c:v>
                </c:pt>
                <c:pt idx="131">
                  <c:v>1.989999348959963</c:v>
                </c:pt>
                <c:pt idx="132">
                  <c:v>2.165054460549739</c:v>
                </c:pt>
                <c:pt idx="133">
                  <c:v>2.126984888705632</c:v>
                </c:pt>
                <c:pt idx="134">
                  <c:v>1.837474596319358</c:v>
                </c:pt>
                <c:pt idx="135">
                  <c:v>1.913708842574459</c:v>
                </c:pt>
                <c:pt idx="136">
                  <c:v>2.018440591012358</c:v>
                </c:pt>
                <c:pt idx="137">
                  <c:v>2.138402753226147</c:v>
                </c:pt>
                <c:pt idx="138">
                  <c:v>1.925223870542893</c:v>
                </c:pt>
                <c:pt idx="139">
                  <c:v>2.129047813915949</c:v>
                </c:pt>
                <c:pt idx="140">
                  <c:v>1.984214571416087</c:v>
                </c:pt>
                <c:pt idx="141">
                  <c:v>2.090344494413586</c:v>
                </c:pt>
                <c:pt idx="142">
                  <c:v>1.809553855296162</c:v>
                </c:pt>
                <c:pt idx="143">
                  <c:v>2.104850016405088</c:v>
                </c:pt>
                <c:pt idx="144">
                  <c:v>2.125897979395263</c:v>
                </c:pt>
                <c:pt idx="145">
                  <c:v>1.915342159794533</c:v>
                </c:pt>
                <c:pt idx="146">
                  <c:v>1.494193545563804</c:v>
                </c:pt>
                <c:pt idx="147">
                  <c:v>1.820326336791457</c:v>
                </c:pt>
                <c:pt idx="148">
                  <c:v>2.014411981538514</c:v>
                </c:pt>
                <c:pt idx="149">
                  <c:v>1.539476997294815</c:v>
                </c:pt>
                <c:pt idx="150">
                  <c:v>1.333413109851174</c:v>
                </c:pt>
                <c:pt idx="151">
                  <c:v>1.222701112611961</c:v>
                </c:pt>
                <c:pt idx="152">
                  <c:v>1.529512759565633</c:v>
                </c:pt>
                <c:pt idx="153">
                  <c:v>1.281633946726885</c:v>
                </c:pt>
                <c:pt idx="154">
                  <c:v>1.489069326538847</c:v>
                </c:pt>
                <c:pt idx="155">
                  <c:v>1.13285347466824</c:v>
                </c:pt>
                <c:pt idx="156">
                  <c:v>1.711503958443571</c:v>
                </c:pt>
                <c:pt idx="157">
                  <c:v>1.676376662664213</c:v>
                </c:pt>
                <c:pt idx="158">
                  <c:v>1.517342555424043</c:v>
                </c:pt>
                <c:pt idx="159">
                  <c:v>1.701452731053635</c:v>
                </c:pt>
                <c:pt idx="160">
                  <c:v>1.583157333268392</c:v>
                </c:pt>
                <c:pt idx="161">
                  <c:v>1.577734609527099</c:v>
                </c:pt>
                <c:pt idx="162">
                  <c:v>1.811311338564129</c:v>
                </c:pt>
                <c:pt idx="163">
                  <c:v>1.69963620133584</c:v>
                </c:pt>
                <c:pt idx="164">
                  <c:v>1.723337038046875</c:v>
                </c:pt>
                <c:pt idx="165">
                  <c:v>1.636491281370265</c:v>
                </c:pt>
                <c:pt idx="166">
                  <c:v>1.424244617653763</c:v>
                </c:pt>
                <c:pt idx="167">
                  <c:v>1.3395918413992</c:v>
                </c:pt>
                <c:pt idx="168">
                  <c:v>1.800754577678336</c:v>
                </c:pt>
                <c:pt idx="169">
                  <c:v>1.623910603858688</c:v>
                </c:pt>
                <c:pt idx="170">
                  <c:v>1.488905315262653</c:v>
                </c:pt>
                <c:pt idx="171">
                  <c:v>1.754797598111863</c:v>
                </c:pt>
                <c:pt idx="172">
                  <c:v>1.557283718802689</c:v>
                </c:pt>
                <c:pt idx="173">
                  <c:v>1.859623202503314</c:v>
                </c:pt>
                <c:pt idx="174">
                  <c:v>1.82333392811521</c:v>
                </c:pt>
                <c:pt idx="175">
                  <c:v>1.412943555855372</c:v>
                </c:pt>
                <c:pt idx="176">
                  <c:v>1.78563240961223</c:v>
                </c:pt>
                <c:pt idx="177">
                  <c:v>1.664591032853178</c:v>
                </c:pt>
                <c:pt idx="178">
                  <c:v>1.379270460099355</c:v>
                </c:pt>
                <c:pt idx="179">
                  <c:v>1.615604060096337</c:v>
                </c:pt>
                <c:pt idx="180">
                  <c:v>1.751683332599666</c:v>
                </c:pt>
                <c:pt idx="181">
                  <c:v>1.62056435256071</c:v>
                </c:pt>
                <c:pt idx="182">
                  <c:v>1.575935838903857</c:v>
                </c:pt>
                <c:pt idx="183">
                  <c:v>1.788191387198129</c:v>
                </c:pt>
                <c:pt idx="184">
                  <c:v>2.127340352479981</c:v>
                </c:pt>
                <c:pt idx="185">
                  <c:v>2.127612533434099</c:v>
                </c:pt>
                <c:pt idx="186">
                  <c:v>1.6382202636354</c:v>
                </c:pt>
                <c:pt idx="187">
                  <c:v>1.655071727928548</c:v>
                </c:pt>
                <c:pt idx="188">
                  <c:v>1.67917070535167</c:v>
                </c:pt>
                <c:pt idx="189">
                  <c:v>1.82165240373484</c:v>
                </c:pt>
                <c:pt idx="190">
                  <c:v>1.618907289189751</c:v>
                </c:pt>
                <c:pt idx="191">
                  <c:v>1.611795469900436</c:v>
                </c:pt>
                <c:pt idx="192">
                  <c:v>1.5150569542781</c:v>
                </c:pt>
                <c:pt idx="193">
                  <c:v>1.778327050912812</c:v>
                </c:pt>
                <c:pt idx="194">
                  <c:v>1.641617195712873</c:v>
                </c:pt>
                <c:pt idx="195">
                  <c:v>1.819587354883222</c:v>
                </c:pt>
                <c:pt idx="196">
                  <c:v>1.597639174699061</c:v>
                </c:pt>
                <c:pt idx="197">
                  <c:v>1.441253847868762</c:v>
                </c:pt>
                <c:pt idx="198">
                  <c:v>1.525778306608034</c:v>
                </c:pt>
                <c:pt idx="199">
                  <c:v>1.482111267191347</c:v>
                </c:pt>
                <c:pt idx="200">
                  <c:v>1.357393512653806</c:v>
                </c:pt>
                <c:pt idx="201">
                  <c:v>1.367919851424365</c:v>
                </c:pt>
                <c:pt idx="202">
                  <c:v>2.488300753924193</c:v>
                </c:pt>
                <c:pt idx="203">
                  <c:v>1.98285245465931</c:v>
                </c:pt>
                <c:pt idx="204">
                  <c:v>2.277775028726316</c:v>
                </c:pt>
                <c:pt idx="205">
                  <c:v>2.323386899592008</c:v>
                </c:pt>
                <c:pt idx="206">
                  <c:v>2.275767786968582</c:v>
                </c:pt>
                <c:pt idx="207">
                  <c:v>2.439441044571461</c:v>
                </c:pt>
                <c:pt idx="208">
                  <c:v>2.431746421745236</c:v>
                </c:pt>
                <c:pt idx="209">
                  <c:v>2.442644470649399</c:v>
                </c:pt>
                <c:pt idx="210">
                  <c:v>2.273014123641829</c:v>
                </c:pt>
                <c:pt idx="211">
                  <c:v>2.336379270534693</c:v>
                </c:pt>
                <c:pt idx="212">
                  <c:v>2.340936733941205</c:v>
                </c:pt>
                <c:pt idx="213">
                  <c:v>2.215467983532646</c:v>
                </c:pt>
                <c:pt idx="214">
                  <c:v>2.308593599335595</c:v>
                </c:pt>
                <c:pt idx="215">
                  <c:v>2.083331109125718</c:v>
                </c:pt>
                <c:pt idx="216">
                  <c:v>2.430092780048847</c:v>
                </c:pt>
                <c:pt idx="217">
                  <c:v>2.464209095409971</c:v>
                </c:pt>
                <c:pt idx="218">
                  <c:v>2.91032419766176</c:v>
                </c:pt>
                <c:pt idx="219">
                  <c:v>3.010715574580279</c:v>
                </c:pt>
                <c:pt idx="220">
                  <c:v>2.459551401745775</c:v>
                </c:pt>
                <c:pt idx="221">
                  <c:v>2.995979433025144</c:v>
                </c:pt>
                <c:pt idx="222">
                  <c:v>2.26752380772743</c:v>
                </c:pt>
                <c:pt idx="223">
                  <c:v>3.106981874995351</c:v>
                </c:pt>
                <c:pt idx="224">
                  <c:v>2.891254800269257</c:v>
                </c:pt>
                <c:pt idx="225">
                  <c:v>2.737985263045672</c:v>
                </c:pt>
                <c:pt idx="226">
                  <c:v>2.78889548721272</c:v>
                </c:pt>
                <c:pt idx="227">
                  <c:v>2.90356998679893</c:v>
                </c:pt>
                <c:pt idx="228">
                  <c:v>2.922165847517</c:v>
                </c:pt>
                <c:pt idx="229">
                  <c:v>2.984810485071893</c:v>
                </c:pt>
                <c:pt idx="230">
                  <c:v>2.76112571426518</c:v>
                </c:pt>
                <c:pt idx="231">
                  <c:v>2.737129099875292</c:v>
                </c:pt>
                <c:pt idx="232">
                  <c:v>2.61814475654139</c:v>
                </c:pt>
                <c:pt idx="233">
                  <c:v>2.106724527362966</c:v>
                </c:pt>
                <c:pt idx="234">
                  <c:v>2.067867161457201</c:v>
                </c:pt>
                <c:pt idx="235">
                  <c:v>2.653795903576309</c:v>
                </c:pt>
                <c:pt idx="236">
                  <c:v>2.654436822311781</c:v>
                </c:pt>
                <c:pt idx="237">
                  <c:v>2.700849561280281</c:v>
                </c:pt>
                <c:pt idx="238">
                  <c:v>2.849648848737607</c:v>
                </c:pt>
                <c:pt idx="239">
                  <c:v>2.444533992905</c:v>
                </c:pt>
                <c:pt idx="240">
                  <c:v>2.176116022160003</c:v>
                </c:pt>
                <c:pt idx="241">
                  <c:v>2.432095321763226</c:v>
                </c:pt>
                <c:pt idx="242">
                  <c:v>2.486140699846954</c:v>
                </c:pt>
                <c:pt idx="243">
                  <c:v>2.276366555039897</c:v>
                </c:pt>
                <c:pt idx="244">
                  <c:v>2.49270672097259</c:v>
                </c:pt>
                <c:pt idx="245">
                  <c:v>2.328004151256837</c:v>
                </c:pt>
                <c:pt idx="246">
                  <c:v>2.560649541597416</c:v>
                </c:pt>
                <c:pt idx="247">
                  <c:v>2.121182957485207</c:v>
                </c:pt>
                <c:pt idx="248">
                  <c:v>2.305860817488702</c:v>
                </c:pt>
                <c:pt idx="249">
                  <c:v>2.485631577997426</c:v>
                </c:pt>
                <c:pt idx="250">
                  <c:v>2.330453942031042</c:v>
                </c:pt>
                <c:pt idx="251">
                  <c:v>2.258824159228268</c:v>
                </c:pt>
                <c:pt idx="252">
                  <c:v>1.13294274682012</c:v>
                </c:pt>
                <c:pt idx="253">
                  <c:v>1.94611077076371</c:v>
                </c:pt>
                <c:pt idx="254">
                  <c:v>1.887004314723957</c:v>
                </c:pt>
                <c:pt idx="255">
                  <c:v>2.025852669331186</c:v>
                </c:pt>
                <c:pt idx="256">
                  <c:v>1.946507950165283</c:v>
                </c:pt>
                <c:pt idx="257">
                  <c:v>2.002649083222813</c:v>
                </c:pt>
                <c:pt idx="258">
                  <c:v>1.867896213903339</c:v>
                </c:pt>
                <c:pt idx="259">
                  <c:v>1.921662054245123</c:v>
                </c:pt>
                <c:pt idx="260">
                  <c:v>2.108188391089167</c:v>
                </c:pt>
                <c:pt idx="261">
                  <c:v>2.415927873052027</c:v>
                </c:pt>
                <c:pt idx="262">
                  <c:v>2.018682202606035</c:v>
                </c:pt>
                <c:pt idx="263">
                  <c:v>2.306757643640991</c:v>
                </c:pt>
                <c:pt idx="264">
                  <c:v>2.500378281411942</c:v>
                </c:pt>
                <c:pt idx="265">
                  <c:v>2.441848771073118</c:v>
                </c:pt>
                <c:pt idx="266">
                  <c:v>2.32949680760235</c:v>
                </c:pt>
                <c:pt idx="267">
                  <c:v>2.16895967153155</c:v>
                </c:pt>
                <c:pt idx="268">
                  <c:v>2.642523125529565</c:v>
                </c:pt>
                <c:pt idx="269">
                  <c:v>2.963260720878098</c:v>
                </c:pt>
                <c:pt idx="270">
                  <c:v>2.177115540920674</c:v>
                </c:pt>
                <c:pt idx="271">
                  <c:v>2.580040708179162</c:v>
                </c:pt>
                <c:pt idx="272">
                  <c:v>2.23020150026952</c:v>
                </c:pt>
                <c:pt idx="273">
                  <c:v>2.468709149159036</c:v>
                </c:pt>
                <c:pt idx="274">
                  <c:v>2.355182575121763</c:v>
                </c:pt>
                <c:pt idx="275">
                  <c:v>1.905163037895636</c:v>
                </c:pt>
                <c:pt idx="276">
                  <c:v>2.12833115048946</c:v>
                </c:pt>
                <c:pt idx="277">
                  <c:v>1.879531928757975</c:v>
                </c:pt>
                <c:pt idx="278">
                  <c:v>1.758214426268573</c:v>
                </c:pt>
                <c:pt idx="279">
                  <c:v>1.876681363323648</c:v>
                </c:pt>
                <c:pt idx="280">
                  <c:v>1.77683930727456</c:v>
                </c:pt>
                <c:pt idx="281">
                  <c:v>1.67537551048126</c:v>
                </c:pt>
                <c:pt idx="282">
                  <c:v>1.446544786629315</c:v>
                </c:pt>
                <c:pt idx="283">
                  <c:v>1.711472659032973</c:v>
                </c:pt>
                <c:pt idx="284">
                  <c:v>1.62303501477332</c:v>
                </c:pt>
                <c:pt idx="285">
                  <c:v>1.7086281547675</c:v>
                </c:pt>
                <c:pt idx="286">
                  <c:v>1.795785185534561</c:v>
                </c:pt>
                <c:pt idx="287">
                  <c:v>1.386046990825584</c:v>
                </c:pt>
                <c:pt idx="288">
                  <c:v>1.780135922197688</c:v>
                </c:pt>
                <c:pt idx="289">
                  <c:v>1.873549677065951</c:v>
                </c:pt>
                <c:pt idx="290">
                  <c:v>1.57896777366941</c:v>
                </c:pt>
                <c:pt idx="291">
                  <c:v>1.765073400349195</c:v>
                </c:pt>
                <c:pt idx="292">
                  <c:v>1.523391032882257</c:v>
                </c:pt>
                <c:pt idx="293">
                  <c:v>1.723727798974118</c:v>
                </c:pt>
                <c:pt idx="294">
                  <c:v>1.61773643569379</c:v>
                </c:pt>
                <c:pt idx="295">
                  <c:v>1.709964831973418</c:v>
                </c:pt>
                <c:pt idx="296">
                  <c:v>1.732777175013254</c:v>
                </c:pt>
                <c:pt idx="297">
                  <c:v>1.569047571417898</c:v>
                </c:pt>
                <c:pt idx="298">
                  <c:v>1.494390624024467</c:v>
                </c:pt>
                <c:pt idx="299">
                  <c:v>1.645247448333657</c:v>
                </c:pt>
                <c:pt idx="300">
                  <c:v>1.451360786367248</c:v>
                </c:pt>
                <c:pt idx="301">
                  <c:v>1.585839862800022</c:v>
                </c:pt>
                <c:pt idx="302">
                  <c:v>1.683585261713887</c:v>
                </c:pt>
                <c:pt idx="303">
                  <c:v>1.367247457755162</c:v>
                </c:pt>
                <c:pt idx="304">
                  <c:v>2.7332895762322</c:v>
                </c:pt>
                <c:pt idx="305">
                  <c:v>2.52684818532583</c:v>
                </c:pt>
                <c:pt idx="306">
                  <c:v>2.604077890504568</c:v>
                </c:pt>
                <c:pt idx="307">
                  <c:v>2.543612923966726</c:v>
                </c:pt>
                <c:pt idx="308">
                  <c:v>2.464583066941187</c:v>
                </c:pt>
                <c:pt idx="309">
                  <c:v>2.566304218515795</c:v>
                </c:pt>
                <c:pt idx="310">
                  <c:v>2.646005028984113</c:v>
                </c:pt>
                <c:pt idx="311">
                  <c:v>2.492658182954648</c:v>
                </c:pt>
                <c:pt idx="312">
                  <c:v>2.478935522314483</c:v>
                </c:pt>
                <c:pt idx="313">
                  <c:v>2.642045908195167</c:v>
                </c:pt>
                <c:pt idx="314">
                  <c:v>2.646393431469734</c:v>
                </c:pt>
                <c:pt idx="315">
                  <c:v>2.546926234999647</c:v>
                </c:pt>
                <c:pt idx="316">
                  <c:v>2.760612671859108</c:v>
                </c:pt>
                <c:pt idx="317">
                  <c:v>2.74815130262978</c:v>
                </c:pt>
                <c:pt idx="318">
                  <c:v>2.745643724557094</c:v>
                </c:pt>
                <c:pt idx="319">
                  <c:v>2.882887264592957</c:v>
                </c:pt>
                <c:pt idx="320">
                  <c:v>2.780981879817868</c:v>
                </c:pt>
                <c:pt idx="321">
                  <c:v>2.636037663103428</c:v>
                </c:pt>
                <c:pt idx="322">
                  <c:v>2.319913299157688</c:v>
                </c:pt>
                <c:pt idx="323">
                  <c:v>2.3867342916914</c:v>
                </c:pt>
                <c:pt idx="324">
                  <c:v>2.306343129513212</c:v>
                </c:pt>
                <c:pt idx="325">
                  <c:v>2.345444687760243</c:v>
                </c:pt>
                <c:pt idx="326">
                  <c:v>1.439816209184692</c:v>
                </c:pt>
                <c:pt idx="327">
                  <c:v>1.999738686025519</c:v>
                </c:pt>
                <c:pt idx="328">
                  <c:v>1.574312489494991</c:v>
                </c:pt>
                <c:pt idx="329">
                  <c:v>1.88321849135043</c:v>
                </c:pt>
                <c:pt idx="330">
                  <c:v>1.898261374447772</c:v>
                </c:pt>
                <c:pt idx="331">
                  <c:v>1.433608426252895</c:v>
                </c:pt>
                <c:pt idx="332">
                  <c:v>1.955901589030729</c:v>
                </c:pt>
                <c:pt idx="333">
                  <c:v>2.087803042273551</c:v>
                </c:pt>
                <c:pt idx="334">
                  <c:v>1.773518295814446</c:v>
                </c:pt>
                <c:pt idx="335">
                  <c:v>1.888536224628986</c:v>
                </c:pt>
                <c:pt idx="336">
                  <c:v>1.782561136159811</c:v>
                </c:pt>
                <c:pt idx="337">
                  <c:v>1.755358468355863</c:v>
                </c:pt>
                <c:pt idx="338">
                  <c:v>1.99004236485599</c:v>
                </c:pt>
                <c:pt idx="339">
                  <c:v>1.909480321814365</c:v>
                </c:pt>
                <c:pt idx="340">
                  <c:v>2.042503263810943</c:v>
                </c:pt>
                <c:pt idx="341">
                  <c:v>1.862238160001945</c:v>
                </c:pt>
                <c:pt idx="342">
                  <c:v>2.12289886629642</c:v>
                </c:pt>
                <c:pt idx="343">
                  <c:v>2.293904856603716</c:v>
                </c:pt>
                <c:pt idx="344">
                  <c:v>2.320604669292036</c:v>
                </c:pt>
                <c:pt idx="345">
                  <c:v>2.30689235484552</c:v>
                </c:pt>
                <c:pt idx="346">
                  <c:v>2.284827576133763</c:v>
                </c:pt>
                <c:pt idx="347">
                  <c:v>1.976284840717938</c:v>
                </c:pt>
                <c:pt idx="348">
                  <c:v>2.188924506495847</c:v>
                </c:pt>
                <c:pt idx="349">
                  <c:v>2.181101229302921</c:v>
                </c:pt>
                <c:pt idx="350">
                  <c:v>2.143921363427637</c:v>
                </c:pt>
                <c:pt idx="351">
                  <c:v>2.101848090510654</c:v>
                </c:pt>
                <c:pt idx="352">
                  <c:v>2.135830269965821</c:v>
                </c:pt>
                <c:pt idx="353">
                  <c:v>2.284137409878555</c:v>
                </c:pt>
                <c:pt idx="354">
                  <c:v>2.272725629377895</c:v>
                </c:pt>
                <c:pt idx="355">
                  <c:v>2.027420298401974</c:v>
                </c:pt>
                <c:pt idx="356">
                  <c:v>1.642565398800813</c:v>
                </c:pt>
                <c:pt idx="357">
                  <c:v>2.239134928349068</c:v>
                </c:pt>
                <c:pt idx="358">
                  <c:v>2.203371914080044</c:v>
                </c:pt>
                <c:pt idx="359">
                  <c:v>2.104163402510817</c:v>
                </c:pt>
                <c:pt idx="360">
                  <c:v>2.166082727942098</c:v>
                </c:pt>
                <c:pt idx="361">
                  <c:v>2.133092486003078</c:v>
                </c:pt>
                <c:pt idx="362">
                  <c:v>2.156310754726286</c:v>
                </c:pt>
                <c:pt idx="363">
                  <c:v>2.17260074359351</c:v>
                </c:pt>
                <c:pt idx="364">
                  <c:v>2.17078580431742</c:v>
                </c:pt>
                <c:pt idx="365">
                  <c:v>2.21674823571105</c:v>
                </c:pt>
                <c:pt idx="366">
                  <c:v>2.14396338143969</c:v>
                </c:pt>
                <c:pt idx="367">
                  <c:v>2.30632921762517</c:v>
                </c:pt>
                <c:pt idx="368">
                  <c:v>2.29636806021287</c:v>
                </c:pt>
                <c:pt idx="369">
                  <c:v>2.219809249782983</c:v>
                </c:pt>
                <c:pt idx="370">
                  <c:v>2.278259779367858</c:v>
                </c:pt>
                <c:pt idx="371">
                  <c:v>2.389437003973331</c:v>
                </c:pt>
                <c:pt idx="372">
                  <c:v>2.405340566745786</c:v>
                </c:pt>
                <c:pt idx="373">
                  <c:v>2.330841550860454</c:v>
                </c:pt>
                <c:pt idx="374">
                  <c:v>2.443918003647505</c:v>
                </c:pt>
                <c:pt idx="375">
                  <c:v>2.422734473815325</c:v>
                </c:pt>
                <c:pt idx="376">
                  <c:v>2.450266253768083</c:v>
                </c:pt>
                <c:pt idx="377">
                  <c:v>2.389256939672613</c:v>
                </c:pt>
                <c:pt idx="378">
                  <c:v>2.394164535510654</c:v>
                </c:pt>
                <c:pt idx="379">
                  <c:v>2.371962543313337</c:v>
                </c:pt>
                <c:pt idx="380">
                  <c:v>2.43639474903189</c:v>
                </c:pt>
                <c:pt idx="381">
                  <c:v>2.217691013476688</c:v>
                </c:pt>
                <c:pt idx="382">
                  <c:v>2.269684049741903</c:v>
                </c:pt>
                <c:pt idx="383">
                  <c:v>2.352198593622405</c:v>
                </c:pt>
                <c:pt idx="384">
                  <c:v>2.325306459727712</c:v>
                </c:pt>
                <c:pt idx="385">
                  <c:v>2.276643375159856</c:v>
                </c:pt>
                <c:pt idx="386">
                  <c:v>2.197185044636371</c:v>
                </c:pt>
                <c:pt idx="387">
                  <c:v>2.09120484069703</c:v>
                </c:pt>
                <c:pt idx="388">
                  <c:v>2.441611670313739</c:v>
                </c:pt>
                <c:pt idx="389">
                  <c:v>1.596677313865913</c:v>
                </c:pt>
                <c:pt idx="390">
                  <c:v>1.776028694649623</c:v>
                </c:pt>
                <c:pt idx="391">
                  <c:v>1.740804587475037</c:v>
                </c:pt>
                <c:pt idx="392">
                  <c:v>1.769816149654937</c:v>
                </c:pt>
                <c:pt idx="393">
                  <c:v>2.567327239889512</c:v>
                </c:pt>
                <c:pt idx="394">
                  <c:v>2.318994464870501</c:v>
                </c:pt>
                <c:pt idx="395">
                  <c:v>2.645062004988607</c:v>
                </c:pt>
                <c:pt idx="396">
                  <c:v>1.787352630327865</c:v>
                </c:pt>
                <c:pt idx="397">
                  <c:v>2.078348156522155</c:v>
                </c:pt>
                <c:pt idx="398">
                  <c:v>2.03923660391815</c:v>
                </c:pt>
                <c:pt idx="399">
                  <c:v>1.758055192266056</c:v>
                </c:pt>
                <c:pt idx="400">
                  <c:v>1.873686954092767</c:v>
                </c:pt>
                <c:pt idx="401">
                  <c:v>2.123738617692133</c:v>
                </c:pt>
                <c:pt idx="402">
                  <c:v>2.072242632457732</c:v>
                </c:pt>
                <c:pt idx="403">
                  <c:v>2.065212826937448</c:v>
                </c:pt>
                <c:pt idx="404">
                  <c:v>2.119936005068603</c:v>
                </c:pt>
                <c:pt idx="405">
                  <c:v>2.800742181076222</c:v>
                </c:pt>
                <c:pt idx="406">
                  <c:v>2.674815996069959</c:v>
                </c:pt>
                <c:pt idx="407">
                  <c:v>2.328069146935172</c:v>
                </c:pt>
                <c:pt idx="408">
                  <c:v>2.267431573101573</c:v>
                </c:pt>
                <c:pt idx="409">
                  <c:v>2.053233199606363</c:v>
                </c:pt>
                <c:pt idx="410">
                  <c:v>2.14066115653768</c:v>
                </c:pt>
                <c:pt idx="411">
                  <c:v>2.283596694813185</c:v>
                </c:pt>
                <c:pt idx="412">
                  <c:v>2.213156908724223</c:v>
                </c:pt>
                <c:pt idx="413">
                  <c:v>2.270979744984588</c:v>
                </c:pt>
                <c:pt idx="414">
                  <c:v>1.85637187006704</c:v>
                </c:pt>
                <c:pt idx="415">
                  <c:v>1.83580208668801</c:v>
                </c:pt>
                <c:pt idx="416">
                  <c:v>1.857328424151408</c:v>
                </c:pt>
                <c:pt idx="417">
                  <c:v>1.878451324577226</c:v>
                </c:pt>
                <c:pt idx="418">
                  <c:v>1.673304000315324</c:v>
                </c:pt>
                <c:pt idx="419">
                  <c:v>1.78613515007621</c:v>
                </c:pt>
                <c:pt idx="420">
                  <c:v>1.569267026589967</c:v>
                </c:pt>
                <c:pt idx="421">
                  <c:v>1.853255995723788</c:v>
                </c:pt>
                <c:pt idx="422">
                  <c:v>1.686213534179677</c:v>
                </c:pt>
                <c:pt idx="423">
                  <c:v>2.55172557769589</c:v>
                </c:pt>
                <c:pt idx="424">
                  <c:v>2.777134196453445</c:v>
                </c:pt>
                <c:pt idx="425">
                  <c:v>2.965201288494632</c:v>
                </c:pt>
                <c:pt idx="426">
                  <c:v>2.770414993000692</c:v>
                </c:pt>
                <c:pt idx="427">
                  <c:v>2.576205392795877</c:v>
                </c:pt>
                <c:pt idx="428">
                  <c:v>2.8680452577625</c:v>
                </c:pt>
                <c:pt idx="429">
                  <c:v>2.425511188596977</c:v>
                </c:pt>
                <c:pt idx="430">
                  <c:v>2.334332237211254</c:v>
                </c:pt>
                <c:pt idx="431">
                  <c:v>2.378297158014587</c:v>
                </c:pt>
                <c:pt idx="432">
                  <c:v>2.42270552411743</c:v>
                </c:pt>
                <c:pt idx="433">
                  <c:v>2.308059477121882</c:v>
                </c:pt>
                <c:pt idx="434">
                  <c:v>2.326428357676952</c:v>
                </c:pt>
                <c:pt idx="435">
                  <c:v>2.512025573127363</c:v>
                </c:pt>
                <c:pt idx="436">
                  <c:v>2.507946193299714</c:v>
                </c:pt>
                <c:pt idx="437">
                  <c:v>2.498464360106186</c:v>
                </c:pt>
                <c:pt idx="438">
                  <c:v>2.231730174908258</c:v>
                </c:pt>
                <c:pt idx="439">
                  <c:v>2.532041819065654</c:v>
                </c:pt>
                <c:pt idx="440">
                  <c:v>2.330190388050275</c:v>
                </c:pt>
                <c:pt idx="441">
                  <c:v>1.59433856754621</c:v>
                </c:pt>
                <c:pt idx="442">
                  <c:v>1.337688653313558</c:v>
                </c:pt>
                <c:pt idx="443">
                  <c:v>1.200540121093725</c:v>
                </c:pt>
                <c:pt idx="444">
                  <c:v>2.269777199532032</c:v>
                </c:pt>
                <c:pt idx="445">
                  <c:v>2.232197544200392</c:v>
                </c:pt>
                <c:pt idx="446">
                  <c:v>2.501655570399663</c:v>
                </c:pt>
                <c:pt idx="447">
                  <c:v>2.122732459677401</c:v>
                </c:pt>
                <c:pt idx="448">
                  <c:v>2.412404017321102</c:v>
                </c:pt>
                <c:pt idx="449">
                  <c:v>2.38900712216192</c:v>
                </c:pt>
                <c:pt idx="450">
                  <c:v>2.319152887761614</c:v>
                </c:pt>
                <c:pt idx="451">
                  <c:v>2.322884914957515</c:v>
                </c:pt>
                <c:pt idx="452">
                  <c:v>2.296935834066764</c:v>
                </c:pt>
                <c:pt idx="453">
                  <c:v>2.180630177954807</c:v>
                </c:pt>
                <c:pt idx="454">
                  <c:v>2.254465965349727</c:v>
                </c:pt>
                <c:pt idx="455">
                  <c:v>2.486486433995037</c:v>
                </c:pt>
                <c:pt idx="456">
                  <c:v>2.364352922862277</c:v>
                </c:pt>
                <c:pt idx="457">
                  <c:v>2.365899679315837</c:v>
                </c:pt>
                <c:pt idx="458">
                  <c:v>2.504739691367935</c:v>
                </c:pt>
                <c:pt idx="459">
                  <c:v>2.219918491056363</c:v>
                </c:pt>
                <c:pt idx="460">
                  <c:v>2.411421588858161</c:v>
                </c:pt>
                <c:pt idx="461">
                  <c:v>2.40799268651933</c:v>
                </c:pt>
                <c:pt idx="462">
                  <c:v>2.566092922119347</c:v>
                </c:pt>
                <c:pt idx="463">
                  <c:v>1.655038447883276</c:v>
                </c:pt>
                <c:pt idx="464">
                  <c:v>2.186425390111516</c:v>
                </c:pt>
                <c:pt idx="465">
                  <c:v>2.559679363368696</c:v>
                </c:pt>
                <c:pt idx="466">
                  <c:v>2.123590556407684</c:v>
                </c:pt>
                <c:pt idx="467">
                  <c:v>2.524866340744824</c:v>
                </c:pt>
                <c:pt idx="468">
                  <c:v>1.32189886328916</c:v>
                </c:pt>
                <c:pt idx="469">
                  <c:v>1.277060310848692</c:v>
                </c:pt>
                <c:pt idx="470">
                  <c:v>1.277725886394901</c:v>
                </c:pt>
              </c:numCache>
            </c:numRef>
          </c:xVal>
          <c:yVal>
            <c:numRef>
              <c:f>Amphibole!$M$22:$M$492</c:f>
              <c:numCache>
                <c:formatCode>General</c:formatCode>
                <c:ptCount val="471"/>
                <c:pt idx="0">
                  <c:v>0.221</c:v>
                </c:pt>
                <c:pt idx="1">
                  <c:v>0.223</c:v>
                </c:pt>
                <c:pt idx="2">
                  <c:v>0.121</c:v>
                </c:pt>
                <c:pt idx="3">
                  <c:v>0.104</c:v>
                </c:pt>
                <c:pt idx="4">
                  <c:v>0.094</c:v>
                </c:pt>
                <c:pt idx="5">
                  <c:v>0.054</c:v>
                </c:pt>
                <c:pt idx="6">
                  <c:v>0.228</c:v>
                </c:pt>
                <c:pt idx="7">
                  <c:v>0.2966</c:v>
                </c:pt>
                <c:pt idx="8">
                  <c:v>0.1938</c:v>
                </c:pt>
                <c:pt idx="9">
                  <c:v>0.1324</c:v>
                </c:pt>
                <c:pt idx="10">
                  <c:v>1.0</c:v>
                </c:pt>
                <c:pt idx="11">
                  <c:v>1.5</c:v>
                </c:pt>
                <c:pt idx="12">
                  <c:v>1.5</c:v>
                </c:pt>
                <c:pt idx="13">
                  <c:v>0.5</c:v>
                </c:pt>
                <c:pt idx="14">
                  <c:v>1.5</c:v>
                </c:pt>
                <c:pt idx="15">
                  <c:v>1.5</c:v>
                </c:pt>
                <c:pt idx="16">
                  <c:v>1.5</c:v>
                </c:pt>
                <c:pt idx="17">
                  <c:v>2.5</c:v>
                </c:pt>
                <c:pt idx="18">
                  <c:v>1.5</c:v>
                </c:pt>
                <c:pt idx="19">
                  <c:v>1.5</c:v>
                </c:pt>
                <c:pt idx="20">
                  <c:v>1.5</c:v>
                </c:pt>
                <c:pt idx="21">
                  <c:v>0.5</c:v>
                </c:pt>
                <c:pt idx="22">
                  <c:v>0.5</c:v>
                </c:pt>
                <c:pt idx="23">
                  <c:v>0.5</c:v>
                </c:pt>
                <c:pt idx="24">
                  <c:v>0.5</c:v>
                </c:pt>
                <c:pt idx="25">
                  <c:v>0.5</c:v>
                </c:pt>
                <c:pt idx="26">
                  <c:v>0.5</c:v>
                </c:pt>
                <c:pt idx="27">
                  <c:v>0.5</c:v>
                </c:pt>
                <c:pt idx="28">
                  <c:v>0.5</c:v>
                </c:pt>
                <c:pt idx="29">
                  <c:v>0.4893</c:v>
                </c:pt>
                <c:pt idx="30">
                  <c:v>0.4929</c:v>
                </c:pt>
                <c:pt idx="31">
                  <c:v>0.4929</c:v>
                </c:pt>
                <c:pt idx="32">
                  <c:v>0.4929</c:v>
                </c:pt>
                <c:pt idx="33">
                  <c:v>0.5003</c:v>
                </c:pt>
                <c:pt idx="34">
                  <c:v>0.5003</c:v>
                </c:pt>
                <c:pt idx="35">
                  <c:v>0.5003</c:v>
                </c:pt>
                <c:pt idx="36">
                  <c:v>0.4929</c:v>
                </c:pt>
                <c:pt idx="37">
                  <c:v>0.4929</c:v>
                </c:pt>
                <c:pt idx="38">
                  <c:v>0.5</c:v>
                </c:pt>
                <c:pt idx="39">
                  <c:v>0.5</c:v>
                </c:pt>
                <c:pt idx="40">
                  <c:v>0.4953</c:v>
                </c:pt>
                <c:pt idx="41">
                  <c:v>0.4953</c:v>
                </c:pt>
                <c:pt idx="42">
                  <c:v>1.0</c:v>
                </c:pt>
                <c:pt idx="43">
                  <c:v>1.5</c:v>
                </c:pt>
                <c:pt idx="44">
                  <c:v>1.5</c:v>
                </c:pt>
                <c:pt idx="45">
                  <c:v>2.0</c:v>
                </c:pt>
                <c:pt idx="46">
                  <c:v>0.25</c:v>
                </c:pt>
                <c:pt idx="47">
                  <c:v>0.25</c:v>
                </c:pt>
                <c:pt idx="48">
                  <c:v>0.15</c:v>
                </c:pt>
                <c:pt idx="49">
                  <c:v>0.15</c:v>
                </c:pt>
                <c:pt idx="50">
                  <c:v>0.25</c:v>
                </c:pt>
                <c:pt idx="51">
                  <c:v>0.2</c:v>
                </c:pt>
                <c:pt idx="52">
                  <c:v>0.8</c:v>
                </c:pt>
                <c:pt idx="53">
                  <c:v>0.8</c:v>
                </c:pt>
                <c:pt idx="54">
                  <c:v>0.2</c:v>
                </c:pt>
                <c:pt idx="55">
                  <c:v>0.2</c:v>
                </c:pt>
                <c:pt idx="56">
                  <c:v>0.2</c:v>
                </c:pt>
                <c:pt idx="57">
                  <c:v>0.2</c:v>
                </c:pt>
                <c:pt idx="58">
                  <c:v>0.2</c:v>
                </c:pt>
                <c:pt idx="59">
                  <c:v>0.5</c:v>
                </c:pt>
                <c:pt idx="60">
                  <c:v>0.5</c:v>
                </c:pt>
                <c:pt idx="61">
                  <c:v>0.5</c:v>
                </c:pt>
                <c:pt idx="62">
                  <c:v>0.5</c:v>
                </c:pt>
                <c:pt idx="63">
                  <c:v>0.2</c:v>
                </c:pt>
                <c:pt idx="64">
                  <c:v>0.2</c:v>
                </c:pt>
                <c:pt idx="65">
                  <c:v>0.2</c:v>
                </c:pt>
                <c:pt idx="66">
                  <c:v>0.2</c:v>
                </c:pt>
                <c:pt idx="67">
                  <c:v>0.2</c:v>
                </c:pt>
                <c:pt idx="68">
                  <c:v>0.2</c:v>
                </c:pt>
                <c:pt idx="69">
                  <c:v>0.2</c:v>
                </c:pt>
                <c:pt idx="70">
                  <c:v>0.5</c:v>
                </c:pt>
                <c:pt idx="71">
                  <c:v>0.5</c:v>
                </c:pt>
                <c:pt idx="72">
                  <c:v>0.5</c:v>
                </c:pt>
                <c:pt idx="73">
                  <c:v>0.5</c:v>
                </c:pt>
                <c:pt idx="74">
                  <c:v>0.5</c:v>
                </c:pt>
                <c:pt idx="75">
                  <c:v>0.2</c:v>
                </c:pt>
                <c:pt idx="76">
                  <c:v>0.2</c:v>
                </c:pt>
                <c:pt idx="77">
                  <c:v>0.2</c:v>
                </c:pt>
                <c:pt idx="78">
                  <c:v>0.2</c:v>
                </c:pt>
                <c:pt idx="79">
                  <c:v>0.2</c:v>
                </c:pt>
                <c:pt idx="80">
                  <c:v>0.2</c:v>
                </c:pt>
                <c:pt idx="81">
                  <c:v>0.2</c:v>
                </c:pt>
                <c:pt idx="82">
                  <c:v>0.5</c:v>
                </c:pt>
                <c:pt idx="83">
                  <c:v>0.5</c:v>
                </c:pt>
                <c:pt idx="84">
                  <c:v>0.5</c:v>
                </c:pt>
                <c:pt idx="85">
                  <c:v>0.5</c:v>
                </c:pt>
                <c:pt idx="86">
                  <c:v>0.5</c:v>
                </c:pt>
                <c:pt idx="87">
                  <c:v>0.2</c:v>
                </c:pt>
                <c:pt idx="88">
                  <c:v>0.2</c:v>
                </c:pt>
                <c:pt idx="89">
                  <c:v>0.2</c:v>
                </c:pt>
                <c:pt idx="90">
                  <c:v>0.2</c:v>
                </c:pt>
                <c:pt idx="91">
                  <c:v>0.2</c:v>
                </c:pt>
                <c:pt idx="92">
                  <c:v>0.2</c:v>
                </c:pt>
                <c:pt idx="93">
                  <c:v>1.4</c:v>
                </c:pt>
                <c:pt idx="94">
                  <c:v>1.5</c:v>
                </c:pt>
                <c:pt idx="95">
                  <c:v>2.0</c:v>
                </c:pt>
                <c:pt idx="96">
                  <c:v>2.0</c:v>
                </c:pt>
                <c:pt idx="97">
                  <c:v>2.0</c:v>
                </c:pt>
                <c:pt idx="98">
                  <c:v>2.0</c:v>
                </c:pt>
                <c:pt idx="99">
                  <c:v>1.5</c:v>
                </c:pt>
                <c:pt idx="100">
                  <c:v>1.5</c:v>
                </c:pt>
                <c:pt idx="101">
                  <c:v>1.5</c:v>
                </c:pt>
                <c:pt idx="102">
                  <c:v>0.93</c:v>
                </c:pt>
                <c:pt idx="103">
                  <c:v>0.93</c:v>
                </c:pt>
                <c:pt idx="104">
                  <c:v>0.93</c:v>
                </c:pt>
                <c:pt idx="105">
                  <c:v>0.93</c:v>
                </c:pt>
                <c:pt idx="106">
                  <c:v>0.93</c:v>
                </c:pt>
                <c:pt idx="107">
                  <c:v>0.93</c:v>
                </c:pt>
                <c:pt idx="108">
                  <c:v>0.93</c:v>
                </c:pt>
                <c:pt idx="109">
                  <c:v>0.43</c:v>
                </c:pt>
                <c:pt idx="110">
                  <c:v>0.43</c:v>
                </c:pt>
                <c:pt idx="111">
                  <c:v>0.43</c:v>
                </c:pt>
                <c:pt idx="112">
                  <c:v>0.3</c:v>
                </c:pt>
                <c:pt idx="113">
                  <c:v>1.5</c:v>
                </c:pt>
                <c:pt idx="114">
                  <c:v>1.0</c:v>
                </c:pt>
                <c:pt idx="115">
                  <c:v>0.5</c:v>
                </c:pt>
                <c:pt idx="116">
                  <c:v>0.3</c:v>
                </c:pt>
                <c:pt idx="117">
                  <c:v>1.0</c:v>
                </c:pt>
                <c:pt idx="118">
                  <c:v>1.5</c:v>
                </c:pt>
                <c:pt idx="119">
                  <c:v>0.4</c:v>
                </c:pt>
                <c:pt idx="120">
                  <c:v>0.4</c:v>
                </c:pt>
                <c:pt idx="121">
                  <c:v>0.4</c:v>
                </c:pt>
                <c:pt idx="122">
                  <c:v>0.4</c:v>
                </c:pt>
                <c:pt idx="123">
                  <c:v>0.4</c:v>
                </c:pt>
                <c:pt idx="124">
                  <c:v>0.94</c:v>
                </c:pt>
                <c:pt idx="125">
                  <c:v>0.94</c:v>
                </c:pt>
                <c:pt idx="126">
                  <c:v>0.94</c:v>
                </c:pt>
                <c:pt idx="127">
                  <c:v>0.96</c:v>
                </c:pt>
                <c:pt idx="128">
                  <c:v>0.96</c:v>
                </c:pt>
                <c:pt idx="129">
                  <c:v>0.96</c:v>
                </c:pt>
                <c:pt idx="130">
                  <c:v>0.96</c:v>
                </c:pt>
                <c:pt idx="131">
                  <c:v>0.96</c:v>
                </c:pt>
                <c:pt idx="132">
                  <c:v>0.83</c:v>
                </c:pt>
                <c:pt idx="133">
                  <c:v>0.83</c:v>
                </c:pt>
                <c:pt idx="134">
                  <c:v>0.83</c:v>
                </c:pt>
                <c:pt idx="135">
                  <c:v>0.97</c:v>
                </c:pt>
                <c:pt idx="136">
                  <c:v>0.97</c:v>
                </c:pt>
                <c:pt idx="137">
                  <c:v>0.97</c:v>
                </c:pt>
                <c:pt idx="138">
                  <c:v>0.96</c:v>
                </c:pt>
                <c:pt idx="139">
                  <c:v>0.96</c:v>
                </c:pt>
                <c:pt idx="140">
                  <c:v>0.92</c:v>
                </c:pt>
                <c:pt idx="141">
                  <c:v>0.92</c:v>
                </c:pt>
                <c:pt idx="142">
                  <c:v>0.92</c:v>
                </c:pt>
                <c:pt idx="143">
                  <c:v>0.92</c:v>
                </c:pt>
                <c:pt idx="144">
                  <c:v>0.92</c:v>
                </c:pt>
                <c:pt idx="145">
                  <c:v>0.92</c:v>
                </c:pt>
                <c:pt idx="146">
                  <c:v>0.22</c:v>
                </c:pt>
                <c:pt idx="147">
                  <c:v>0.22</c:v>
                </c:pt>
                <c:pt idx="148">
                  <c:v>1.0</c:v>
                </c:pt>
                <c:pt idx="149">
                  <c:v>0.2212</c:v>
                </c:pt>
                <c:pt idx="150">
                  <c:v>0.2238</c:v>
                </c:pt>
                <c:pt idx="151">
                  <c:v>0.2238</c:v>
                </c:pt>
                <c:pt idx="152">
                  <c:v>0.2238</c:v>
                </c:pt>
                <c:pt idx="153">
                  <c:v>0.2238</c:v>
                </c:pt>
                <c:pt idx="154">
                  <c:v>0.2245</c:v>
                </c:pt>
                <c:pt idx="155">
                  <c:v>0.2245</c:v>
                </c:pt>
                <c:pt idx="156">
                  <c:v>0.23</c:v>
                </c:pt>
                <c:pt idx="157">
                  <c:v>0.23</c:v>
                </c:pt>
                <c:pt idx="158">
                  <c:v>0.23</c:v>
                </c:pt>
                <c:pt idx="159">
                  <c:v>0.2088</c:v>
                </c:pt>
                <c:pt idx="160">
                  <c:v>0.2088</c:v>
                </c:pt>
                <c:pt idx="161">
                  <c:v>0.2088</c:v>
                </c:pt>
                <c:pt idx="162">
                  <c:v>0.225</c:v>
                </c:pt>
                <c:pt idx="163">
                  <c:v>0.225</c:v>
                </c:pt>
                <c:pt idx="164">
                  <c:v>0.225</c:v>
                </c:pt>
                <c:pt idx="165">
                  <c:v>0.225</c:v>
                </c:pt>
                <c:pt idx="166">
                  <c:v>0.2237</c:v>
                </c:pt>
                <c:pt idx="167">
                  <c:v>0.2237</c:v>
                </c:pt>
                <c:pt idx="168">
                  <c:v>0.389</c:v>
                </c:pt>
                <c:pt idx="169">
                  <c:v>0.389</c:v>
                </c:pt>
                <c:pt idx="170">
                  <c:v>0.389</c:v>
                </c:pt>
                <c:pt idx="171">
                  <c:v>0.098</c:v>
                </c:pt>
                <c:pt idx="172">
                  <c:v>0.098</c:v>
                </c:pt>
                <c:pt idx="173">
                  <c:v>0.3</c:v>
                </c:pt>
                <c:pt idx="174">
                  <c:v>0.3</c:v>
                </c:pt>
                <c:pt idx="175">
                  <c:v>0.3</c:v>
                </c:pt>
                <c:pt idx="176">
                  <c:v>0.3</c:v>
                </c:pt>
                <c:pt idx="177">
                  <c:v>0.2</c:v>
                </c:pt>
                <c:pt idx="178">
                  <c:v>0.3</c:v>
                </c:pt>
                <c:pt idx="179">
                  <c:v>0.2</c:v>
                </c:pt>
                <c:pt idx="180">
                  <c:v>0.2</c:v>
                </c:pt>
                <c:pt idx="181">
                  <c:v>0.2</c:v>
                </c:pt>
                <c:pt idx="182">
                  <c:v>0.2</c:v>
                </c:pt>
                <c:pt idx="183">
                  <c:v>0.3</c:v>
                </c:pt>
                <c:pt idx="184">
                  <c:v>0.185</c:v>
                </c:pt>
                <c:pt idx="185">
                  <c:v>0.185</c:v>
                </c:pt>
                <c:pt idx="186">
                  <c:v>0.3</c:v>
                </c:pt>
                <c:pt idx="187">
                  <c:v>0.2</c:v>
                </c:pt>
                <c:pt idx="188">
                  <c:v>0.3</c:v>
                </c:pt>
                <c:pt idx="189">
                  <c:v>0.3</c:v>
                </c:pt>
                <c:pt idx="190">
                  <c:v>0.2</c:v>
                </c:pt>
                <c:pt idx="191">
                  <c:v>0.3</c:v>
                </c:pt>
                <c:pt idx="192">
                  <c:v>0.3</c:v>
                </c:pt>
                <c:pt idx="193">
                  <c:v>0.2</c:v>
                </c:pt>
                <c:pt idx="194">
                  <c:v>0.3</c:v>
                </c:pt>
                <c:pt idx="195">
                  <c:v>0.2</c:v>
                </c:pt>
                <c:pt idx="196">
                  <c:v>0.2</c:v>
                </c:pt>
                <c:pt idx="197">
                  <c:v>0.2</c:v>
                </c:pt>
                <c:pt idx="198">
                  <c:v>0.2</c:v>
                </c:pt>
                <c:pt idx="199">
                  <c:v>0.3</c:v>
                </c:pt>
                <c:pt idx="200">
                  <c:v>0.3</c:v>
                </c:pt>
                <c:pt idx="201">
                  <c:v>0.3</c:v>
                </c:pt>
                <c:pt idx="202">
                  <c:v>2.0</c:v>
                </c:pt>
                <c:pt idx="203">
                  <c:v>1.0</c:v>
                </c:pt>
                <c:pt idx="204">
                  <c:v>2.0</c:v>
                </c:pt>
                <c:pt idx="205">
                  <c:v>2.0</c:v>
                </c:pt>
                <c:pt idx="206">
                  <c:v>2.0</c:v>
                </c:pt>
                <c:pt idx="207">
                  <c:v>1.0</c:v>
                </c:pt>
                <c:pt idx="208">
                  <c:v>1.5</c:v>
                </c:pt>
                <c:pt idx="209">
                  <c:v>2.0</c:v>
                </c:pt>
                <c:pt idx="210">
                  <c:v>2.0</c:v>
                </c:pt>
                <c:pt idx="211">
                  <c:v>2.0</c:v>
                </c:pt>
                <c:pt idx="212">
                  <c:v>1.3</c:v>
                </c:pt>
                <c:pt idx="213">
                  <c:v>1.3</c:v>
                </c:pt>
                <c:pt idx="214">
                  <c:v>1.3</c:v>
                </c:pt>
                <c:pt idx="215">
                  <c:v>1.7</c:v>
                </c:pt>
                <c:pt idx="216">
                  <c:v>1.7</c:v>
                </c:pt>
                <c:pt idx="217">
                  <c:v>1.7</c:v>
                </c:pt>
                <c:pt idx="218">
                  <c:v>1.7</c:v>
                </c:pt>
                <c:pt idx="219">
                  <c:v>1.7</c:v>
                </c:pt>
                <c:pt idx="220">
                  <c:v>1.7</c:v>
                </c:pt>
                <c:pt idx="221">
                  <c:v>1.3</c:v>
                </c:pt>
                <c:pt idx="222">
                  <c:v>1.3</c:v>
                </c:pt>
                <c:pt idx="223">
                  <c:v>1.3</c:v>
                </c:pt>
                <c:pt idx="224">
                  <c:v>1.3</c:v>
                </c:pt>
                <c:pt idx="225">
                  <c:v>1.3</c:v>
                </c:pt>
                <c:pt idx="226">
                  <c:v>1.3</c:v>
                </c:pt>
                <c:pt idx="227">
                  <c:v>1.3</c:v>
                </c:pt>
                <c:pt idx="228">
                  <c:v>1.3</c:v>
                </c:pt>
                <c:pt idx="229">
                  <c:v>1.3</c:v>
                </c:pt>
                <c:pt idx="230">
                  <c:v>1.3</c:v>
                </c:pt>
                <c:pt idx="231">
                  <c:v>1.3</c:v>
                </c:pt>
                <c:pt idx="232">
                  <c:v>1.3</c:v>
                </c:pt>
                <c:pt idx="233">
                  <c:v>1.3</c:v>
                </c:pt>
                <c:pt idx="234">
                  <c:v>1.3</c:v>
                </c:pt>
                <c:pt idx="235">
                  <c:v>1.2</c:v>
                </c:pt>
                <c:pt idx="236">
                  <c:v>1.2</c:v>
                </c:pt>
                <c:pt idx="237">
                  <c:v>1.2</c:v>
                </c:pt>
                <c:pt idx="238">
                  <c:v>1.2</c:v>
                </c:pt>
                <c:pt idx="239">
                  <c:v>1.2</c:v>
                </c:pt>
                <c:pt idx="240">
                  <c:v>0.8</c:v>
                </c:pt>
                <c:pt idx="241">
                  <c:v>0.8</c:v>
                </c:pt>
                <c:pt idx="242">
                  <c:v>0.8</c:v>
                </c:pt>
                <c:pt idx="243">
                  <c:v>0.8</c:v>
                </c:pt>
                <c:pt idx="244">
                  <c:v>0.8</c:v>
                </c:pt>
                <c:pt idx="245">
                  <c:v>0.8</c:v>
                </c:pt>
                <c:pt idx="246">
                  <c:v>0.8</c:v>
                </c:pt>
                <c:pt idx="247">
                  <c:v>0.8</c:v>
                </c:pt>
                <c:pt idx="248">
                  <c:v>0.8</c:v>
                </c:pt>
                <c:pt idx="249">
                  <c:v>0.8</c:v>
                </c:pt>
                <c:pt idx="250">
                  <c:v>0.8</c:v>
                </c:pt>
                <c:pt idx="251">
                  <c:v>0.8</c:v>
                </c:pt>
                <c:pt idx="252">
                  <c:v>0.13</c:v>
                </c:pt>
                <c:pt idx="253">
                  <c:v>0.3</c:v>
                </c:pt>
                <c:pt idx="254">
                  <c:v>0.141</c:v>
                </c:pt>
                <c:pt idx="255">
                  <c:v>0.2</c:v>
                </c:pt>
                <c:pt idx="256">
                  <c:v>0.2</c:v>
                </c:pt>
                <c:pt idx="257">
                  <c:v>0.2</c:v>
                </c:pt>
                <c:pt idx="258">
                  <c:v>0.2</c:v>
                </c:pt>
                <c:pt idx="259">
                  <c:v>0.5</c:v>
                </c:pt>
                <c:pt idx="260">
                  <c:v>0.7</c:v>
                </c:pt>
                <c:pt idx="261">
                  <c:v>1.0</c:v>
                </c:pt>
                <c:pt idx="262">
                  <c:v>0.7</c:v>
                </c:pt>
                <c:pt idx="263">
                  <c:v>0.7</c:v>
                </c:pt>
                <c:pt idx="264">
                  <c:v>0.7</c:v>
                </c:pt>
                <c:pt idx="265">
                  <c:v>1.0</c:v>
                </c:pt>
                <c:pt idx="266">
                  <c:v>0.7</c:v>
                </c:pt>
                <c:pt idx="267">
                  <c:v>1.5</c:v>
                </c:pt>
                <c:pt idx="268">
                  <c:v>1.5</c:v>
                </c:pt>
                <c:pt idx="269">
                  <c:v>1.5</c:v>
                </c:pt>
                <c:pt idx="270">
                  <c:v>1.5</c:v>
                </c:pt>
                <c:pt idx="271">
                  <c:v>1.5</c:v>
                </c:pt>
                <c:pt idx="272">
                  <c:v>1.5</c:v>
                </c:pt>
                <c:pt idx="273">
                  <c:v>1.5</c:v>
                </c:pt>
                <c:pt idx="274">
                  <c:v>1.5</c:v>
                </c:pt>
                <c:pt idx="275">
                  <c:v>2.0</c:v>
                </c:pt>
                <c:pt idx="276">
                  <c:v>1.5</c:v>
                </c:pt>
                <c:pt idx="277">
                  <c:v>0.2</c:v>
                </c:pt>
                <c:pt idx="278">
                  <c:v>0.2</c:v>
                </c:pt>
                <c:pt idx="279">
                  <c:v>0.2</c:v>
                </c:pt>
                <c:pt idx="280">
                  <c:v>0.2</c:v>
                </c:pt>
                <c:pt idx="281">
                  <c:v>0.2</c:v>
                </c:pt>
                <c:pt idx="282">
                  <c:v>0.2</c:v>
                </c:pt>
                <c:pt idx="283">
                  <c:v>0.2</c:v>
                </c:pt>
                <c:pt idx="284">
                  <c:v>0.2</c:v>
                </c:pt>
                <c:pt idx="285">
                  <c:v>0.2</c:v>
                </c:pt>
                <c:pt idx="286">
                  <c:v>0.2</c:v>
                </c:pt>
                <c:pt idx="287">
                  <c:v>0.2</c:v>
                </c:pt>
                <c:pt idx="288">
                  <c:v>0.2</c:v>
                </c:pt>
                <c:pt idx="289">
                  <c:v>0.2</c:v>
                </c:pt>
                <c:pt idx="290">
                  <c:v>0.2</c:v>
                </c:pt>
                <c:pt idx="291">
                  <c:v>0.2</c:v>
                </c:pt>
                <c:pt idx="292">
                  <c:v>0.2</c:v>
                </c:pt>
                <c:pt idx="293">
                  <c:v>0.2</c:v>
                </c:pt>
                <c:pt idx="294">
                  <c:v>0.2</c:v>
                </c:pt>
                <c:pt idx="295">
                  <c:v>0.2</c:v>
                </c:pt>
                <c:pt idx="296">
                  <c:v>0.2</c:v>
                </c:pt>
                <c:pt idx="297">
                  <c:v>0.2</c:v>
                </c:pt>
                <c:pt idx="298">
                  <c:v>0.2</c:v>
                </c:pt>
                <c:pt idx="299">
                  <c:v>0.2</c:v>
                </c:pt>
                <c:pt idx="300">
                  <c:v>0.2</c:v>
                </c:pt>
                <c:pt idx="301">
                  <c:v>0.2</c:v>
                </c:pt>
                <c:pt idx="302">
                  <c:v>0.2</c:v>
                </c:pt>
                <c:pt idx="303">
                  <c:v>0.2</c:v>
                </c:pt>
                <c:pt idx="304">
                  <c:v>2.5</c:v>
                </c:pt>
                <c:pt idx="305">
                  <c:v>2.5</c:v>
                </c:pt>
                <c:pt idx="306">
                  <c:v>1.2</c:v>
                </c:pt>
                <c:pt idx="307">
                  <c:v>1.0</c:v>
                </c:pt>
                <c:pt idx="308">
                  <c:v>1.0</c:v>
                </c:pt>
                <c:pt idx="309">
                  <c:v>1.1</c:v>
                </c:pt>
                <c:pt idx="310">
                  <c:v>1.2</c:v>
                </c:pt>
                <c:pt idx="311">
                  <c:v>0.8</c:v>
                </c:pt>
                <c:pt idx="312">
                  <c:v>1.0</c:v>
                </c:pt>
                <c:pt idx="313">
                  <c:v>1.8</c:v>
                </c:pt>
                <c:pt idx="314">
                  <c:v>1.4</c:v>
                </c:pt>
                <c:pt idx="315">
                  <c:v>2.0</c:v>
                </c:pt>
                <c:pt idx="316">
                  <c:v>0.5</c:v>
                </c:pt>
                <c:pt idx="317">
                  <c:v>0.9</c:v>
                </c:pt>
                <c:pt idx="318">
                  <c:v>1.0</c:v>
                </c:pt>
                <c:pt idx="319">
                  <c:v>1.0</c:v>
                </c:pt>
                <c:pt idx="320">
                  <c:v>1.0</c:v>
                </c:pt>
                <c:pt idx="321">
                  <c:v>1.0</c:v>
                </c:pt>
                <c:pt idx="322">
                  <c:v>0.5003</c:v>
                </c:pt>
                <c:pt idx="323">
                  <c:v>0.4953</c:v>
                </c:pt>
                <c:pt idx="324">
                  <c:v>0.5</c:v>
                </c:pt>
                <c:pt idx="325">
                  <c:v>0.5</c:v>
                </c:pt>
                <c:pt idx="326">
                  <c:v>0.5</c:v>
                </c:pt>
                <c:pt idx="327">
                  <c:v>0.3</c:v>
                </c:pt>
                <c:pt idx="328">
                  <c:v>0.3</c:v>
                </c:pt>
                <c:pt idx="329">
                  <c:v>0.3</c:v>
                </c:pt>
                <c:pt idx="330">
                  <c:v>0.3</c:v>
                </c:pt>
                <c:pt idx="331">
                  <c:v>0.3</c:v>
                </c:pt>
                <c:pt idx="332">
                  <c:v>0.3</c:v>
                </c:pt>
                <c:pt idx="333">
                  <c:v>0.3</c:v>
                </c:pt>
                <c:pt idx="334">
                  <c:v>0.3</c:v>
                </c:pt>
                <c:pt idx="335">
                  <c:v>0.2</c:v>
                </c:pt>
                <c:pt idx="336">
                  <c:v>0.3</c:v>
                </c:pt>
                <c:pt idx="337">
                  <c:v>0.3</c:v>
                </c:pt>
                <c:pt idx="338">
                  <c:v>0.2</c:v>
                </c:pt>
                <c:pt idx="339">
                  <c:v>0.2</c:v>
                </c:pt>
                <c:pt idx="340">
                  <c:v>1.5</c:v>
                </c:pt>
                <c:pt idx="341">
                  <c:v>0.5</c:v>
                </c:pt>
                <c:pt idx="342">
                  <c:v>0.7</c:v>
                </c:pt>
                <c:pt idx="343">
                  <c:v>0.7</c:v>
                </c:pt>
                <c:pt idx="344">
                  <c:v>0.7</c:v>
                </c:pt>
                <c:pt idx="345">
                  <c:v>0.7</c:v>
                </c:pt>
                <c:pt idx="346">
                  <c:v>0.7</c:v>
                </c:pt>
                <c:pt idx="347">
                  <c:v>0.7</c:v>
                </c:pt>
                <c:pt idx="348">
                  <c:v>0.7</c:v>
                </c:pt>
                <c:pt idx="349">
                  <c:v>1.0</c:v>
                </c:pt>
                <c:pt idx="350">
                  <c:v>1.0</c:v>
                </c:pt>
                <c:pt idx="351">
                  <c:v>1.0</c:v>
                </c:pt>
                <c:pt idx="352">
                  <c:v>1.0</c:v>
                </c:pt>
                <c:pt idx="353">
                  <c:v>1.0</c:v>
                </c:pt>
                <c:pt idx="354">
                  <c:v>1.0</c:v>
                </c:pt>
                <c:pt idx="355">
                  <c:v>0.5</c:v>
                </c:pt>
                <c:pt idx="356">
                  <c:v>0.5</c:v>
                </c:pt>
                <c:pt idx="357">
                  <c:v>0.5</c:v>
                </c:pt>
                <c:pt idx="358">
                  <c:v>0.5</c:v>
                </c:pt>
                <c:pt idx="359">
                  <c:v>0.5</c:v>
                </c:pt>
                <c:pt idx="360">
                  <c:v>1.0</c:v>
                </c:pt>
                <c:pt idx="361">
                  <c:v>1.0</c:v>
                </c:pt>
                <c:pt idx="362">
                  <c:v>1.0</c:v>
                </c:pt>
                <c:pt idx="363">
                  <c:v>1.0</c:v>
                </c:pt>
                <c:pt idx="364">
                  <c:v>1.0</c:v>
                </c:pt>
                <c:pt idx="365">
                  <c:v>1.0</c:v>
                </c:pt>
                <c:pt idx="366">
                  <c:v>1.0</c:v>
                </c:pt>
                <c:pt idx="367">
                  <c:v>1.0</c:v>
                </c:pt>
                <c:pt idx="368">
                  <c:v>1.0</c:v>
                </c:pt>
                <c:pt idx="369">
                  <c:v>1.0</c:v>
                </c:pt>
                <c:pt idx="370">
                  <c:v>1.0</c:v>
                </c:pt>
                <c:pt idx="371">
                  <c:v>1.0</c:v>
                </c:pt>
                <c:pt idx="372">
                  <c:v>1.0</c:v>
                </c:pt>
                <c:pt idx="373">
                  <c:v>1.0</c:v>
                </c:pt>
                <c:pt idx="374">
                  <c:v>1.0</c:v>
                </c:pt>
                <c:pt idx="375">
                  <c:v>1.0</c:v>
                </c:pt>
                <c:pt idx="376">
                  <c:v>1.0</c:v>
                </c:pt>
                <c:pt idx="377">
                  <c:v>1.0</c:v>
                </c:pt>
                <c:pt idx="378">
                  <c:v>1.0</c:v>
                </c:pt>
                <c:pt idx="379">
                  <c:v>1.0</c:v>
                </c:pt>
                <c:pt idx="380">
                  <c:v>1.0</c:v>
                </c:pt>
                <c:pt idx="381">
                  <c:v>0.2</c:v>
                </c:pt>
                <c:pt idx="382">
                  <c:v>0.2</c:v>
                </c:pt>
                <c:pt idx="383">
                  <c:v>0.2</c:v>
                </c:pt>
                <c:pt idx="384">
                  <c:v>0.2</c:v>
                </c:pt>
                <c:pt idx="385">
                  <c:v>0.2</c:v>
                </c:pt>
                <c:pt idx="386">
                  <c:v>0.2</c:v>
                </c:pt>
                <c:pt idx="387">
                  <c:v>0.2</c:v>
                </c:pt>
                <c:pt idx="388">
                  <c:v>0.0001</c:v>
                </c:pt>
                <c:pt idx="389">
                  <c:v>0.213</c:v>
                </c:pt>
                <c:pt idx="390">
                  <c:v>0.3</c:v>
                </c:pt>
                <c:pt idx="391">
                  <c:v>0.3</c:v>
                </c:pt>
                <c:pt idx="392">
                  <c:v>0.3</c:v>
                </c:pt>
                <c:pt idx="393">
                  <c:v>2.0</c:v>
                </c:pt>
                <c:pt idx="394">
                  <c:v>1.0</c:v>
                </c:pt>
                <c:pt idx="395">
                  <c:v>1.0</c:v>
                </c:pt>
                <c:pt idx="396">
                  <c:v>0.18</c:v>
                </c:pt>
                <c:pt idx="397">
                  <c:v>0.1455</c:v>
                </c:pt>
                <c:pt idx="398">
                  <c:v>0.101</c:v>
                </c:pt>
                <c:pt idx="399">
                  <c:v>0.2482</c:v>
                </c:pt>
                <c:pt idx="400">
                  <c:v>0.2851</c:v>
                </c:pt>
                <c:pt idx="401">
                  <c:v>0.3027</c:v>
                </c:pt>
                <c:pt idx="402">
                  <c:v>0.2496</c:v>
                </c:pt>
                <c:pt idx="403">
                  <c:v>0.222</c:v>
                </c:pt>
                <c:pt idx="404">
                  <c:v>0.2806</c:v>
                </c:pt>
                <c:pt idx="405">
                  <c:v>1.2</c:v>
                </c:pt>
                <c:pt idx="406">
                  <c:v>1.2</c:v>
                </c:pt>
                <c:pt idx="407">
                  <c:v>0.93</c:v>
                </c:pt>
                <c:pt idx="408">
                  <c:v>0.3988</c:v>
                </c:pt>
                <c:pt idx="409">
                  <c:v>0.4002</c:v>
                </c:pt>
                <c:pt idx="410">
                  <c:v>0.3988</c:v>
                </c:pt>
                <c:pt idx="411">
                  <c:v>0.4002</c:v>
                </c:pt>
                <c:pt idx="412">
                  <c:v>0.4048</c:v>
                </c:pt>
                <c:pt idx="413">
                  <c:v>0.427</c:v>
                </c:pt>
                <c:pt idx="414">
                  <c:v>0.2</c:v>
                </c:pt>
                <c:pt idx="415">
                  <c:v>0.2</c:v>
                </c:pt>
                <c:pt idx="416">
                  <c:v>0.2</c:v>
                </c:pt>
                <c:pt idx="417">
                  <c:v>0.2</c:v>
                </c:pt>
                <c:pt idx="418">
                  <c:v>0.2</c:v>
                </c:pt>
                <c:pt idx="419">
                  <c:v>0.2</c:v>
                </c:pt>
                <c:pt idx="420">
                  <c:v>0.2</c:v>
                </c:pt>
                <c:pt idx="421">
                  <c:v>0.2</c:v>
                </c:pt>
                <c:pt idx="422">
                  <c:v>0.2</c:v>
                </c:pt>
                <c:pt idx="423">
                  <c:v>1.5</c:v>
                </c:pt>
                <c:pt idx="424">
                  <c:v>1.5</c:v>
                </c:pt>
                <c:pt idx="425">
                  <c:v>1.5</c:v>
                </c:pt>
                <c:pt idx="426">
                  <c:v>1.5</c:v>
                </c:pt>
                <c:pt idx="427">
                  <c:v>1.5</c:v>
                </c:pt>
                <c:pt idx="428">
                  <c:v>1.5</c:v>
                </c:pt>
                <c:pt idx="429">
                  <c:v>1.2</c:v>
                </c:pt>
                <c:pt idx="430">
                  <c:v>1.8</c:v>
                </c:pt>
                <c:pt idx="431">
                  <c:v>1.8</c:v>
                </c:pt>
                <c:pt idx="432">
                  <c:v>1.6</c:v>
                </c:pt>
                <c:pt idx="433">
                  <c:v>2.2</c:v>
                </c:pt>
                <c:pt idx="434">
                  <c:v>0.8</c:v>
                </c:pt>
                <c:pt idx="435">
                  <c:v>2.7</c:v>
                </c:pt>
                <c:pt idx="436">
                  <c:v>1.6</c:v>
                </c:pt>
                <c:pt idx="437">
                  <c:v>0.8</c:v>
                </c:pt>
                <c:pt idx="438">
                  <c:v>0.8</c:v>
                </c:pt>
                <c:pt idx="439">
                  <c:v>1.6</c:v>
                </c:pt>
                <c:pt idx="440">
                  <c:v>0.8</c:v>
                </c:pt>
                <c:pt idx="441">
                  <c:v>0.2</c:v>
                </c:pt>
                <c:pt idx="442">
                  <c:v>0.2</c:v>
                </c:pt>
                <c:pt idx="443">
                  <c:v>0.13</c:v>
                </c:pt>
                <c:pt idx="444">
                  <c:v>0.049</c:v>
                </c:pt>
                <c:pt idx="445">
                  <c:v>0.185</c:v>
                </c:pt>
                <c:pt idx="446">
                  <c:v>0.93</c:v>
                </c:pt>
                <c:pt idx="447">
                  <c:v>0.2</c:v>
                </c:pt>
                <c:pt idx="448">
                  <c:v>0.2</c:v>
                </c:pt>
                <c:pt idx="449">
                  <c:v>0.2</c:v>
                </c:pt>
                <c:pt idx="450">
                  <c:v>0.2</c:v>
                </c:pt>
                <c:pt idx="451">
                  <c:v>0.2</c:v>
                </c:pt>
                <c:pt idx="452">
                  <c:v>0.2</c:v>
                </c:pt>
                <c:pt idx="453">
                  <c:v>0.2</c:v>
                </c:pt>
                <c:pt idx="454">
                  <c:v>0.2</c:v>
                </c:pt>
                <c:pt idx="455">
                  <c:v>0.2</c:v>
                </c:pt>
                <c:pt idx="456">
                  <c:v>0.2</c:v>
                </c:pt>
                <c:pt idx="457">
                  <c:v>0.2</c:v>
                </c:pt>
                <c:pt idx="458">
                  <c:v>1.0</c:v>
                </c:pt>
                <c:pt idx="459">
                  <c:v>1.0</c:v>
                </c:pt>
                <c:pt idx="460">
                  <c:v>1.0</c:v>
                </c:pt>
                <c:pt idx="461">
                  <c:v>1.5</c:v>
                </c:pt>
                <c:pt idx="462">
                  <c:v>1.5</c:v>
                </c:pt>
                <c:pt idx="463">
                  <c:v>0.5</c:v>
                </c:pt>
                <c:pt idx="464">
                  <c:v>1.0</c:v>
                </c:pt>
                <c:pt idx="465">
                  <c:v>1.5</c:v>
                </c:pt>
                <c:pt idx="466">
                  <c:v>0.5</c:v>
                </c:pt>
                <c:pt idx="467">
                  <c:v>1.0</c:v>
                </c:pt>
                <c:pt idx="468">
                  <c:v>0.245</c:v>
                </c:pt>
                <c:pt idx="469">
                  <c:v>0.196</c:v>
                </c:pt>
                <c:pt idx="470">
                  <c:v>0.392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9119096"/>
        <c:axId val="2058377656"/>
      </c:scatterChart>
      <c:valAx>
        <c:axId val="2059119096"/>
        <c:scaling>
          <c:orientation val="minMax"/>
          <c:max val="3.5"/>
          <c:min val="0.9"/>
        </c:scaling>
        <c:delete val="0"/>
        <c:axPos val="b"/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sz="2000" b="0" i="0" baseline="0">
                    <a:effectLst/>
                  </a:rPr>
                  <a:t>Al</a:t>
                </a:r>
                <a:r>
                  <a:rPr lang="en-US" sz="2000" b="0" i="0" baseline="30000">
                    <a:effectLst/>
                  </a:rPr>
                  <a:t>T</a:t>
                </a:r>
                <a:endParaRPr lang="en-US" sz="2000">
                  <a:effectLst/>
                </a:endParaRPr>
              </a:p>
            </c:rich>
          </c:tx>
          <c:layout>
            <c:manualLayout>
              <c:xMode val="edge"/>
              <c:yMode val="edge"/>
              <c:x val="0.507037620297463"/>
              <c:y val="0.88984813145572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2058377656"/>
        <c:crosses val="autoZero"/>
        <c:crossBetween val="midCat"/>
        <c:majorUnit val="0.5"/>
        <c:minorUnit val="0.1"/>
      </c:valAx>
      <c:valAx>
        <c:axId val="2058377656"/>
        <c:scaling>
          <c:orientation val="minMax"/>
          <c:max val="3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sz="2000"/>
                  <a:t>Pressure (GPa)</a:t>
                </a:r>
                <a:endParaRPr lang="en-US" sz="2000" baseline="30000"/>
              </a:p>
            </c:rich>
          </c:tx>
          <c:layout>
            <c:manualLayout>
              <c:xMode val="edge"/>
              <c:yMode val="edge"/>
              <c:x val="0.0120968742543546"/>
              <c:y val="0.26851621275625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2059119096"/>
        <c:crosses val="autoZero"/>
        <c:crossBetween val="midCat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33333333333333"/>
          <c:y val="0.0522875816993464"/>
          <c:w val="0.808888888888889"/>
          <c:h val="0.89760348583878"/>
        </c:manualLayout>
      </c:layout>
      <c:scatterChart>
        <c:scatterStyle val="lineMarker"/>
        <c:varyColors val="0"/>
        <c:ser>
          <c:idx val="0"/>
          <c:order val="0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Amphibole!$FY$121:$FY$123</c:f>
              <c:numCache>
                <c:formatCode>General</c:formatCode>
                <c:ptCount val="3"/>
                <c:pt idx="0">
                  <c:v>0.0</c:v>
                </c:pt>
                <c:pt idx="1">
                  <c:v>0.577350269189626</c:v>
                </c:pt>
                <c:pt idx="2">
                  <c:v>1.154700538379251</c:v>
                </c:pt>
              </c:numCache>
            </c:numRef>
          </c:xVal>
          <c:yVal>
            <c:numRef>
              <c:f>Amphibole!$FZ$121:$FZ$123</c:f>
              <c:numCache>
                <c:formatCode>General</c:formatCode>
                <c:ptCount val="3"/>
                <c:pt idx="0">
                  <c:v>0.0</c:v>
                </c:pt>
                <c:pt idx="1">
                  <c:v>1.0</c:v>
                </c:pt>
                <c:pt idx="2">
                  <c:v>0.0</c:v>
                </c:pt>
              </c:numCache>
            </c:numRef>
          </c:yVal>
          <c:smooth val="0"/>
        </c:ser>
        <c:ser>
          <c:idx val="1"/>
          <c:order val="1"/>
          <c:tx>
            <c:v>Experimental</c:v>
          </c:tx>
          <c:spPr>
            <a:ln w="28575">
              <a:noFill/>
            </a:ln>
          </c:spPr>
          <c:marker>
            <c:symbol val="circle"/>
            <c:size val="9"/>
            <c:spPr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c:spPr>
          </c:marker>
          <c:xVal>
            <c:numRef>
              <c:f>Amphibole!$FY$132:$FY$594</c:f>
              <c:numCache>
                <c:formatCode>General</c:formatCode>
                <c:ptCount val="463"/>
                <c:pt idx="0">
                  <c:v>0.597783657810983</c:v>
                </c:pt>
                <c:pt idx="1">
                  <c:v>0.809036486208068</c:v>
                </c:pt>
                <c:pt idx="2">
                  <c:v>0.590427873370209</c:v>
                </c:pt>
                <c:pt idx="3">
                  <c:v>0.565441057549723</c:v>
                </c:pt>
                <c:pt idx="4">
                  <c:v>0.635809273238726</c:v>
                </c:pt>
                <c:pt idx="5">
                  <c:v>0.715530052228363</c:v>
                </c:pt>
                <c:pt idx="6">
                  <c:v>0.721931285000567</c:v>
                </c:pt>
                <c:pt idx="7">
                  <c:v>0.771593640497363</c:v>
                </c:pt>
                <c:pt idx="8">
                  <c:v>0.603643819549419</c:v>
                </c:pt>
                <c:pt idx="9">
                  <c:v>0.628248037991499</c:v>
                </c:pt>
                <c:pt idx="10">
                  <c:v>0.596337285847529</c:v>
                </c:pt>
                <c:pt idx="11">
                  <c:v>0.560881748669659</c:v>
                </c:pt>
                <c:pt idx="12">
                  <c:v>0.598143700792004</c:v>
                </c:pt>
                <c:pt idx="13">
                  <c:v>0.638005225716801</c:v>
                </c:pt>
                <c:pt idx="14">
                  <c:v>0.588268720618282</c:v>
                </c:pt>
                <c:pt idx="15">
                  <c:v>0.622876621751195</c:v>
                </c:pt>
                <c:pt idx="16">
                  <c:v>0.576366994678667</c:v>
                </c:pt>
                <c:pt idx="17">
                  <c:v>0.589691369309777</c:v>
                </c:pt>
                <c:pt idx="18">
                  <c:v>0.556320816185744</c:v>
                </c:pt>
                <c:pt idx="19">
                  <c:v>0.554599414877054</c:v>
                </c:pt>
                <c:pt idx="20">
                  <c:v>0.585906729792199</c:v>
                </c:pt>
                <c:pt idx="21">
                  <c:v>0.600417780153629</c:v>
                </c:pt>
                <c:pt idx="22">
                  <c:v>0.660287280741026</c:v>
                </c:pt>
                <c:pt idx="23">
                  <c:v>0.619276820787192</c:v>
                </c:pt>
                <c:pt idx="24">
                  <c:v>0.697252159939709</c:v>
                </c:pt>
                <c:pt idx="25">
                  <c:v>0.79685818576148</c:v>
                </c:pt>
                <c:pt idx="26">
                  <c:v>0.7685041017388</c:v>
                </c:pt>
                <c:pt idx="27">
                  <c:v>0.845476279513317</c:v>
                </c:pt>
                <c:pt idx="28">
                  <c:v>0.824304010685921</c:v>
                </c:pt>
                <c:pt idx="29">
                  <c:v>0.854368326283395</c:v>
                </c:pt>
                <c:pt idx="30">
                  <c:v>0.87021640896512</c:v>
                </c:pt>
                <c:pt idx="31">
                  <c:v>0.395780376636413</c:v>
                </c:pt>
                <c:pt idx="32">
                  <c:v>0.958753130830716</c:v>
                </c:pt>
                <c:pt idx="33">
                  <c:v>0.575527897751924</c:v>
                </c:pt>
                <c:pt idx="34">
                  <c:v>0.746788000172522</c:v>
                </c:pt>
                <c:pt idx="35">
                  <c:v>0.75242042287021</c:v>
                </c:pt>
                <c:pt idx="36">
                  <c:v>0.823377151725603</c:v>
                </c:pt>
                <c:pt idx="37">
                  <c:v>0.583725518256095</c:v>
                </c:pt>
                <c:pt idx="38">
                  <c:v>0.693091930361112</c:v>
                </c:pt>
                <c:pt idx="39">
                  <c:v>0.647827201748338</c:v>
                </c:pt>
                <c:pt idx="40">
                  <c:v>0.704854196770068</c:v>
                </c:pt>
                <c:pt idx="41">
                  <c:v>0.700341621924701</c:v>
                </c:pt>
                <c:pt idx="42">
                  <c:v>0.652797641961462</c:v>
                </c:pt>
                <c:pt idx="43">
                  <c:v>0.666772667129862</c:v>
                </c:pt>
                <c:pt idx="44">
                  <c:v>0.741592586355772</c:v>
                </c:pt>
                <c:pt idx="45">
                  <c:v>0.840125514499758</c:v>
                </c:pt>
                <c:pt idx="46">
                  <c:v>0.775244936426221</c:v>
                </c:pt>
                <c:pt idx="47">
                  <c:v>0.8192976368463</c:v>
                </c:pt>
                <c:pt idx="48">
                  <c:v>0.720952870953006</c:v>
                </c:pt>
                <c:pt idx="49">
                  <c:v>0.768404085211295</c:v>
                </c:pt>
                <c:pt idx="50">
                  <c:v>0.611984572800034</c:v>
                </c:pt>
                <c:pt idx="51">
                  <c:v>0.595655460351749</c:v>
                </c:pt>
                <c:pt idx="52">
                  <c:v>0.618714973659771</c:v>
                </c:pt>
                <c:pt idx="53">
                  <c:v>0.5773766273192</c:v>
                </c:pt>
                <c:pt idx="54">
                  <c:v>0.580131455672039</c:v>
                </c:pt>
                <c:pt idx="55">
                  <c:v>0.604092327084416</c:v>
                </c:pt>
                <c:pt idx="56">
                  <c:v>0.545616249940855</c:v>
                </c:pt>
                <c:pt idx="57">
                  <c:v>0.524586239423131</c:v>
                </c:pt>
                <c:pt idx="58">
                  <c:v>0.647608202202992</c:v>
                </c:pt>
                <c:pt idx="59">
                  <c:v>0.650414069369544</c:v>
                </c:pt>
                <c:pt idx="60">
                  <c:v>0.697531349019179</c:v>
                </c:pt>
                <c:pt idx="61">
                  <c:v>0.650633141396661</c:v>
                </c:pt>
                <c:pt idx="62">
                  <c:v>0.674289732216406</c:v>
                </c:pt>
                <c:pt idx="63">
                  <c:v>0.714949692031249</c:v>
                </c:pt>
                <c:pt idx="64">
                  <c:v>0.763140585676219</c:v>
                </c:pt>
                <c:pt idx="65">
                  <c:v>0.634526385646853</c:v>
                </c:pt>
                <c:pt idx="66">
                  <c:v>0.658164797801269</c:v>
                </c:pt>
                <c:pt idx="67">
                  <c:v>0.664406883646788</c:v>
                </c:pt>
                <c:pt idx="68">
                  <c:v>0.710077727657209</c:v>
                </c:pt>
                <c:pt idx="69">
                  <c:v>0.653941859675332</c:v>
                </c:pt>
                <c:pt idx="70">
                  <c:v>0.68863529784577</c:v>
                </c:pt>
                <c:pt idx="71">
                  <c:v>0.685365740279538</c:v>
                </c:pt>
                <c:pt idx="72">
                  <c:v>0.60481682287905</c:v>
                </c:pt>
                <c:pt idx="73">
                  <c:v>0.675219087578936</c:v>
                </c:pt>
                <c:pt idx="74">
                  <c:v>0.693055082646912</c:v>
                </c:pt>
                <c:pt idx="75">
                  <c:v>0.613723453916848</c:v>
                </c:pt>
                <c:pt idx="76">
                  <c:v>0.68470552449729</c:v>
                </c:pt>
                <c:pt idx="77">
                  <c:v>0.686698501061162</c:v>
                </c:pt>
                <c:pt idx="78">
                  <c:v>0.665449926763783</c:v>
                </c:pt>
                <c:pt idx="79">
                  <c:v>0.623841716119131</c:v>
                </c:pt>
                <c:pt idx="80">
                  <c:v>0.618912201902995</c:v>
                </c:pt>
                <c:pt idx="81">
                  <c:v>0.623232054197484</c:v>
                </c:pt>
                <c:pt idx="82">
                  <c:v>0.681727548375318</c:v>
                </c:pt>
                <c:pt idx="83">
                  <c:v>0.71764663926372</c:v>
                </c:pt>
                <c:pt idx="84">
                  <c:v>0.632322067243391</c:v>
                </c:pt>
                <c:pt idx="85">
                  <c:v>0.67288358535058</c:v>
                </c:pt>
                <c:pt idx="86">
                  <c:v>0.599652919976187</c:v>
                </c:pt>
                <c:pt idx="87">
                  <c:v>0.611123907569941</c:v>
                </c:pt>
                <c:pt idx="88">
                  <c:v>0.611776621356852</c:v>
                </c:pt>
                <c:pt idx="89">
                  <c:v>0.648670239887817</c:v>
                </c:pt>
                <c:pt idx="90">
                  <c:v>0.675363541232652</c:v>
                </c:pt>
                <c:pt idx="91">
                  <c:v>0.908342919599851</c:v>
                </c:pt>
                <c:pt idx="92">
                  <c:v>0.651721184460173</c:v>
                </c:pt>
                <c:pt idx="93">
                  <c:v>0.628807800088683</c:v>
                </c:pt>
                <c:pt idx="94">
                  <c:v>0.768394211420275</c:v>
                </c:pt>
                <c:pt idx="95">
                  <c:v>0.758912768434695</c:v>
                </c:pt>
                <c:pt idx="96">
                  <c:v>0.758204759951206</c:v>
                </c:pt>
                <c:pt idx="97">
                  <c:v>0.580546300310514</c:v>
                </c:pt>
                <c:pt idx="98">
                  <c:v>0.641797884081952</c:v>
                </c:pt>
                <c:pt idx="99">
                  <c:v>0.678947735179298</c:v>
                </c:pt>
                <c:pt idx="100">
                  <c:v>0.570456601873074</c:v>
                </c:pt>
                <c:pt idx="101">
                  <c:v>0.672045705622123</c:v>
                </c:pt>
                <c:pt idx="102">
                  <c:v>0.518609125263375</c:v>
                </c:pt>
                <c:pt idx="103">
                  <c:v>0.632153633525754</c:v>
                </c:pt>
                <c:pt idx="104">
                  <c:v>0.698205329533285</c:v>
                </c:pt>
                <c:pt idx="105">
                  <c:v>0.653276068609299</c:v>
                </c:pt>
                <c:pt idx="106">
                  <c:v>0.688029461233256</c:v>
                </c:pt>
                <c:pt idx="107">
                  <c:v>0.669644215174379</c:v>
                </c:pt>
                <c:pt idx="108">
                  <c:v>0.666001978683716</c:v>
                </c:pt>
                <c:pt idx="109">
                  <c:v>0.71261427477308</c:v>
                </c:pt>
                <c:pt idx="110">
                  <c:v>0.694136955421457</c:v>
                </c:pt>
                <c:pt idx="111">
                  <c:v>0.684291451216093</c:v>
                </c:pt>
                <c:pt idx="112">
                  <c:v>0.684524245604979</c:v>
                </c:pt>
                <c:pt idx="113">
                  <c:v>0.72601409875492</c:v>
                </c:pt>
                <c:pt idx="114">
                  <c:v>0.688512102523981</c:v>
                </c:pt>
                <c:pt idx="115">
                  <c:v>0.710407502209267</c:v>
                </c:pt>
                <c:pt idx="116">
                  <c:v>0.605797991198686</c:v>
                </c:pt>
                <c:pt idx="117">
                  <c:v>0.751482057371416</c:v>
                </c:pt>
                <c:pt idx="118">
                  <c:v>0.62057668532059</c:v>
                </c:pt>
                <c:pt idx="119">
                  <c:v>0.735315243560429</c:v>
                </c:pt>
                <c:pt idx="120">
                  <c:v>0.76438602619589</c:v>
                </c:pt>
                <c:pt idx="121">
                  <c:v>0.748187796783409</c:v>
                </c:pt>
                <c:pt idx="122">
                  <c:v>0.753089490393906</c:v>
                </c:pt>
                <c:pt idx="123">
                  <c:v>0.718733778751602</c:v>
                </c:pt>
                <c:pt idx="124">
                  <c:v>0.722373478228129</c:v>
                </c:pt>
                <c:pt idx="125">
                  <c:v>0.716757845392318</c:v>
                </c:pt>
                <c:pt idx="126">
                  <c:v>0.79066994505285</c:v>
                </c:pt>
                <c:pt idx="127">
                  <c:v>0.844603302176775</c:v>
                </c:pt>
                <c:pt idx="128">
                  <c:v>0.777516426548556</c:v>
                </c:pt>
                <c:pt idx="129">
                  <c:v>0.779498848288372</c:v>
                </c:pt>
                <c:pt idx="130">
                  <c:v>0.824313195525547</c:v>
                </c:pt>
                <c:pt idx="131">
                  <c:v>0.850582719278576</c:v>
                </c:pt>
                <c:pt idx="132">
                  <c:v>0.795291374619432</c:v>
                </c:pt>
                <c:pt idx="133">
                  <c:v>0.807217158699694</c:v>
                </c:pt>
                <c:pt idx="134">
                  <c:v>0.876834185672158</c:v>
                </c:pt>
                <c:pt idx="135">
                  <c:v>0.829203077493448</c:v>
                </c:pt>
                <c:pt idx="136">
                  <c:v>0.856494209888601</c:v>
                </c:pt>
                <c:pt idx="137">
                  <c:v>0.833754585120967</c:v>
                </c:pt>
                <c:pt idx="138">
                  <c:v>0.837850275999108</c:v>
                </c:pt>
                <c:pt idx="139">
                  <c:v>0.572212089873863</c:v>
                </c:pt>
                <c:pt idx="140">
                  <c:v>0.609564399713375</c:v>
                </c:pt>
                <c:pt idx="141">
                  <c:v>0.549585956177005</c:v>
                </c:pt>
                <c:pt idx="142">
                  <c:v>0.604959891571121</c:v>
                </c:pt>
                <c:pt idx="143">
                  <c:v>0.583347518496897</c:v>
                </c:pt>
                <c:pt idx="144">
                  <c:v>0.602492208585139</c:v>
                </c:pt>
                <c:pt idx="145">
                  <c:v>0.760184235637177</c:v>
                </c:pt>
                <c:pt idx="146">
                  <c:v>0.691658873337709</c:v>
                </c:pt>
                <c:pt idx="147">
                  <c:v>0.62416369574975</c:v>
                </c:pt>
                <c:pt idx="148">
                  <c:v>0.690424629768567</c:v>
                </c:pt>
                <c:pt idx="149">
                  <c:v>0.703259158675911</c:v>
                </c:pt>
                <c:pt idx="150">
                  <c:v>0.746731858411355</c:v>
                </c:pt>
                <c:pt idx="151">
                  <c:v>0.691910201524328</c:v>
                </c:pt>
                <c:pt idx="152">
                  <c:v>0.719186151497565</c:v>
                </c:pt>
                <c:pt idx="153">
                  <c:v>0.534724284105408</c:v>
                </c:pt>
                <c:pt idx="154">
                  <c:v>0.510769657291449</c:v>
                </c:pt>
                <c:pt idx="155">
                  <c:v>0.79512578295596</c:v>
                </c:pt>
                <c:pt idx="156">
                  <c:v>0.752553728571587</c:v>
                </c:pt>
                <c:pt idx="157">
                  <c:v>0.808915961292213</c:v>
                </c:pt>
                <c:pt idx="158">
                  <c:v>0.620910084700551</c:v>
                </c:pt>
                <c:pt idx="159">
                  <c:v>0.620211580847444</c:v>
                </c:pt>
                <c:pt idx="160">
                  <c:v>0.622296605528209</c:v>
                </c:pt>
                <c:pt idx="161">
                  <c:v>0.57266905454435</c:v>
                </c:pt>
                <c:pt idx="162">
                  <c:v>0.695859674916685</c:v>
                </c:pt>
                <c:pt idx="163">
                  <c:v>0.557654059429375</c:v>
                </c:pt>
                <c:pt idx="164">
                  <c:v>0.680715741173456</c:v>
                </c:pt>
                <c:pt idx="165">
                  <c:v>0.675494568554317</c:v>
                </c:pt>
                <c:pt idx="166">
                  <c:v>0.777948090102658</c:v>
                </c:pt>
                <c:pt idx="167">
                  <c:v>0.675664023716959</c:v>
                </c:pt>
                <c:pt idx="168">
                  <c:v>0.614095419634709</c:v>
                </c:pt>
                <c:pt idx="169">
                  <c:v>0.706784335224441</c:v>
                </c:pt>
                <c:pt idx="170">
                  <c:v>0.60208799667962</c:v>
                </c:pt>
                <c:pt idx="171">
                  <c:v>0.464167282464956</c:v>
                </c:pt>
                <c:pt idx="172">
                  <c:v>0.554457470241751</c:v>
                </c:pt>
                <c:pt idx="173">
                  <c:v>0.810038900898078</c:v>
                </c:pt>
                <c:pt idx="174">
                  <c:v>0.557883510045846</c:v>
                </c:pt>
                <c:pt idx="175">
                  <c:v>0.559296777643362</c:v>
                </c:pt>
                <c:pt idx="176">
                  <c:v>0.806998778471328</c:v>
                </c:pt>
                <c:pt idx="177">
                  <c:v>0.677119876067311</c:v>
                </c:pt>
                <c:pt idx="178">
                  <c:v>0.563322551680866</c:v>
                </c:pt>
                <c:pt idx="179">
                  <c:v>0.679324693691029</c:v>
                </c:pt>
                <c:pt idx="180">
                  <c:v>0.669743637107778</c:v>
                </c:pt>
                <c:pt idx="181">
                  <c:v>0.869073815956724</c:v>
                </c:pt>
                <c:pt idx="182">
                  <c:v>0.686235207568639</c:v>
                </c:pt>
                <c:pt idx="183">
                  <c:v>0.822320142166714</c:v>
                </c:pt>
                <c:pt idx="184">
                  <c:v>0.795906118856636</c:v>
                </c:pt>
                <c:pt idx="185">
                  <c:v>0.655371229799441</c:v>
                </c:pt>
                <c:pt idx="186">
                  <c:v>0.840159948840049</c:v>
                </c:pt>
                <c:pt idx="187">
                  <c:v>0.882714540271761</c:v>
                </c:pt>
                <c:pt idx="188">
                  <c:v>0.860506538592129</c:v>
                </c:pt>
                <c:pt idx="189">
                  <c:v>0.641767593290218</c:v>
                </c:pt>
                <c:pt idx="190">
                  <c:v>0.652158078763433</c:v>
                </c:pt>
                <c:pt idx="191">
                  <c:v>0.650518861410278</c:v>
                </c:pt>
                <c:pt idx="192">
                  <c:v>0.114069499876977</c:v>
                </c:pt>
                <c:pt idx="193">
                  <c:v>0.643667379513229</c:v>
                </c:pt>
                <c:pt idx="194">
                  <c:v>0.501194475968727</c:v>
                </c:pt>
                <c:pt idx="195">
                  <c:v>0.615068220133895</c:v>
                </c:pt>
                <c:pt idx="196">
                  <c:v>0.59253202607084</c:v>
                </c:pt>
                <c:pt idx="197">
                  <c:v>0.66107895515395</c:v>
                </c:pt>
                <c:pt idx="198">
                  <c:v>0.612625668168261</c:v>
                </c:pt>
                <c:pt idx="199">
                  <c:v>0.575558195811827</c:v>
                </c:pt>
                <c:pt idx="200">
                  <c:v>0.54375185745865</c:v>
                </c:pt>
                <c:pt idx="201">
                  <c:v>0.593890031564075</c:v>
                </c:pt>
                <c:pt idx="202">
                  <c:v>0.620610102285528</c:v>
                </c:pt>
                <c:pt idx="203">
                  <c:v>0.609255183394361</c:v>
                </c:pt>
                <c:pt idx="204">
                  <c:v>0.603300877628351</c:v>
                </c:pt>
                <c:pt idx="205">
                  <c:v>0.537589349474408</c:v>
                </c:pt>
                <c:pt idx="206">
                  <c:v>0.695092786542344</c:v>
                </c:pt>
                <c:pt idx="207">
                  <c:v>0.648752593542702</c:v>
                </c:pt>
                <c:pt idx="208">
                  <c:v>0.623054919337423</c:v>
                </c:pt>
                <c:pt idx="209">
                  <c:v>0.645328845028503</c:v>
                </c:pt>
                <c:pt idx="210">
                  <c:v>0.738918476481921</c:v>
                </c:pt>
                <c:pt idx="211">
                  <c:v>0.768988653129283</c:v>
                </c:pt>
                <c:pt idx="212">
                  <c:v>0.773923054864012</c:v>
                </c:pt>
                <c:pt idx="213">
                  <c:v>0.761437043700203</c:v>
                </c:pt>
                <c:pt idx="214">
                  <c:v>0.700799192611047</c:v>
                </c:pt>
                <c:pt idx="215">
                  <c:v>0.712986033926294</c:v>
                </c:pt>
                <c:pt idx="216">
                  <c:v>0.828861879222983</c:v>
                </c:pt>
                <c:pt idx="217">
                  <c:v>0.918553301354729</c:v>
                </c:pt>
                <c:pt idx="218">
                  <c:v>0.906658963967638</c:v>
                </c:pt>
                <c:pt idx="219">
                  <c:v>0.90882700464852</c:v>
                </c:pt>
                <c:pt idx="220">
                  <c:v>0.885242790400325</c:v>
                </c:pt>
                <c:pt idx="221">
                  <c:v>0.95013807858827</c:v>
                </c:pt>
                <c:pt idx="222">
                  <c:v>0.87186117048325</c:v>
                </c:pt>
                <c:pt idx="223">
                  <c:v>0.520471144510935</c:v>
                </c:pt>
                <c:pt idx="224">
                  <c:v>0.568442898732694</c:v>
                </c:pt>
                <c:pt idx="225">
                  <c:v>0.572972906213683</c:v>
                </c:pt>
                <c:pt idx="226">
                  <c:v>0.729153930119844</c:v>
                </c:pt>
                <c:pt idx="227">
                  <c:v>0.628126263241285</c:v>
                </c:pt>
                <c:pt idx="228">
                  <c:v>0.610247042311561</c:v>
                </c:pt>
                <c:pt idx="229">
                  <c:v>0.646664446639096</c:v>
                </c:pt>
                <c:pt idx="230">
                  <c:v>0.658192267892633</c:v>
                </c:pt>
                <c:pt idx="231">
                  <c:v>0.652812118028446</c:v>
                </c:pt>
                <c:pt idx="232">
                  <c:v>0.680487506405111</c:v>
                </c:pt>
                <c:pt idx="233">
                  <c:v>0.629436473928933</c:v>
                </c:pt>
                <c:pt idx="234">
                  <c:v>0.658206571500601</c:v>
                </c:pt>
                <c:pt idx="235">
                  <c:v>0.655527887860388</c:v>
                </c:pt>
                <c:pt idx="236">
                  <c:v>0.624570975002294</c:v>
                </c:pt>
                <c:pt idx="237">
                  <c:v>0.644813404663148</c:v>
                </c:pt>
                <c:pt idx="238">
                  <c:v>0.616897532323199</c:v>
                </c:pt>
                <c:pt idx="239">
                  <c:v>0.571560925825266</c:v>
                </c:pt>
                <c:pt idx="240">
                  <c:v>0.640459790668588</c:v>
                </c:pt>
                <c:pt idx="241">
                  <c:v>0.594976962659977</c:v>
                </c:pt>
                <c:pt idx="242">
                  <c:v>0.617102935133845</c:v>
                </c:pt>
                <c:pt idx="243">
                  <c:v>0.621414531917363</c:v>
                </c:pt>
                <c:pt idx="244">
                  <c:v>0.607433410981125</c:v>
                </c:pt>
                <c:pt idx="245">
                  <c:v>0.602190417106256</c:v>
                </c:pt>
                <c:pt idx="246">
                  <c:v>0.632975735413876</c:v>
                </c:pt>
                <c:pt idx="247">
                  <c:v>0.6738804078099</c:v>
                </c:pt>
                <c:pt idx="248">
                  <c:v>0.59277820725674</c:v>
                </c:pt>
                <c:pt idx="249">
                  <c:v>0.619146078911317</c:v>
                </c:pt>
                <c:pt idx="250">
                  <c:v>0.569987167406984</c:v>
                </c:pt>
                <c:pt idx="251">
                  <c:v>0.577633396489121</c:v>
                </c:pt>
                <c:pt idx="252">
                  <c:v>0.5937146658533</c:v>
                </c:pt>
                <c:pt idx="253">
                  <c:v>0.592768071668178</c:v>
                </c:pt>
                <c:pt idx="254">
                  <c:v>0.938687888925975</c:v>
                </c:pt>
                <c:pt idx="255">
                  <c:v>0.883366752865748</c:v>
                </c:pt>
                <c:pt idx="256">
                  <c:v>0.9188632432962</c:v>
                </c:pt>
                <c:pt idx="257">
                  <c:v>0.946093503683262</c:v>
                </c:pt>
                <c:pt idx="258">
                  <c:v>0.955575948292372</c:v>
                </c:pt>
                <c:pt idx="259">
                  <c:v>0.83723014505029</c:v>
                </c:pt>
                <c:pt idx="260">
                  <c:v>0.920123128614103</c:v>
                </c:pt>
                <c:pt idx="261">
                  <c:v>0.424143039085813</c:v>
                </c:pt>
                <c:pt idx="262">
                  <c:v>0.422388744791984</c:v>
                </c:pt>
                <c:pt idx="263">
                  <c:v>0.433011703678116</c:v>
                </c:pt>
                <c:pt idx="264">
                  <c:v>0.441486520787416</c:v>
                </c:pt>
                <c:pt idx="265">
                  <c:v>0.433989639585461</c:v>
                </c:pt>
                <c:pt idx="266">
                  <c:v>0.357209802981906</c:v>
                </c:pt>
                <c:pt idx="267">
                  <c:v>0.377088046223187</c:v>
                </c:pt>
                <c:pt idx="268">
                  <c:v>0.842702555056875</c:v>
                </c:pt>
                <c:pt idx="269">
                  <c:v>0.554077272173093</c:v>
                </c:pt>
                <c:pt idx="270">
                  <c:v>0.630240957714324</c:v>
                </c:pt>
                <c:pt idx="271">
                  <c:v>0.614439806512161</c:v>
                </c:pt>
                <c:pt idx="272">
                  <c:v>0.634684467970975</c:v>
                </c:pt>
                <c:pt idx="273">
                  <c:v>0.574322865506412</c:v>
                </c:pt>
                <c:pt idx="274">
                  <c:v>0.60202706029746</c:v>
                </c:pt>
                <c:pt idx="275">
                  <c:v>0.585642706378428</c:v>
                </c:pt>
                <c:pt idx="276">
                  <c:v>0.595921579932863</c:v>
                </c:pt>
                <c:pt idx="277">
                  <c:v>0.627760921971971</c:v>
                </c:pt>
                <c:pt idx="278">
                  <c:v>0.615197470386834</c:v>
                </c:pt>
                <c:pt idx="279">
                  <c:v>0.619931161088767</c:v>
                </c:pt>
                <c:pt idx="280">
                  <c:v>0.591083613758094</c:v>
                </c:pt>
                <c:pt idx="281">
                  <c:v>0.592476122186074</c:v>
                </c:pt>
                <c:pt idx="282">
                  <c:v>0.621931628681166</c:v>
                </c:pt>
                <c:pt idx="283">
                  <c:v>0.612347541556752</c:v>
                </c:pt>
                <c:pt idx="284">
                  <c:v>0.606815102391749</c:v>
                </c:pt>
                <c:pt idx="285">
                  <c:v>0.623015823143687</c:v>
                </c:pt>
                <c:pt idx="286">
                  <c:v>0.624171674359823</c:v>
                </c:pt>
                <c:pt idx="287">
                  <c:v>0.540404580838607</c:v>
                </c:pt>
                <c:pt idx="288">
                  <c:v>0.576597169930121</c:v>
                </c:pt>
                <c:pt idx="289">
                  <c:v>0.466973711242638</c:v>
                </c:pt>
                <c:pt idx="290">
                  <c:v>0.434707428953981</c:v>
                </c:pt>
                <c:pt idx="291">
                  <c:v>0.412473967220254</c:v>
                </c:pt>
                <c:pt idx="292">
                  <c:v>0.768838182803801</c:v>
                </c:pt>
                <c:pt idx="293">
                  <c:v>0.781113831136726</c:v>
                </c:pt>
                <c:pt idx="294">
                  <c:v>0.838521409813249</c:v>
                </c:pt>
                <c:pt idx="295">
                  <c:v>0.776553932446584</c:v>
                </c:pt>
                <c:pt idx="296">
                  <c:v>0.828869460997714</c:v>
                </c:pt>
                <c:pt idx="297">
                  <c:v>0.877854228184031</c:v>
                </c:pt>
                <c:pt idx="298">
                  <c:v>0.789670046704424</c:v>
                </c:pt>
                <c:pt idx="299">
                  <c:v>0.790505841493124</c:v>
                </c:pt>
                <c:pt idx="300">
                  <c:v>0.90964381871966</c:v>
                </c:pt>
                <c:pt idx="301">
                  <c:v>0.890956949952814</c:v>
                </c:pt>
                <c:pt idx="302">
                  <c:v>0.932961342940599</c:v>
                </c:pt>
                <c:pt idx="303">
                  <c:v>0.652352154040959</c:v>
                </c:pt>
                <c:pt idx="304">
                  <c:v>0.605671635251934</c:v>
                </c:pt>
                <c:pt idx="305">
                  <c:v>0.627482382404136</c:v>
                </c:pt>
                <c:pt idx="306">
                  <c:v>0.652897273008138</c:v>
                </c:pt>
                <c:pt idx="307">
                  <c:v>0.665749343813221</c:v>
                </c:pt>
                <c:pt idx="308">
                  <c:v>0.789125968556993</c:v>
                </c:pt>
                <c:pt idx="309">
                  <c:v>0.740270133942887</c:v>
                </c:pt>
                <c:pt idx="310">
                  <c:v>0.752658670921919</c:v>
                </c:pt>
                <c:pt idx="311">
                  <c:v>0.763646651395305</c:v>
                </c:pt>
                <c:pt idx="312">
                  <c:v>0.666119501282892</c:v>
                </c:pt>
                <c:pt idx="313">
                  <c:v>0.646879484072719</c:v>
                </c:pt>
                <c:pt idx="314">
                  <c:v>0.641533927125259</c:v>
                </c:pt>
                <c:pt idx="315">
                  <c:v>0.658152668056729</c:v>
                </c:pt>
                <c:pt idx="316">
                  <c:v>0.674118716245387</c:v>
                </c:pt>
                <c:pt idx="317">
                  <c:v>0.699264794827843</c:v>
                </c:pt>
                <c:pt idx="318">
                  <c:v>0.761391168155993</c:v>
                </c:pt>
                <c:pt idx="319">
                  <c:v>0.644571477410553</c:v>
                </c:pt>
                <c:pt idx="320">
                  <c:v>0.655259556154629</c:v>
                </c:pt>
                <c:pt idx="321">
                  <c:v>0.74953727272908</c:v>
                </c:pt>
                <c:pt idx="322">
                  <c:v>0.622778272813428</c:v>
                </c:pt>
                <c:pt idx="323">
                  <c:v>0.617606494207986</c:v>
                </c:pt>
                <c:pt idx="324">
                  <c:v>0.688851636421962</c:v>
                </c:pt>
                <c:pt idx="325">
                  <c:v>0.466383327048087</c:v>
                </c:pt>
                <c:pt idx="326">
                  <c:v>0.834657376007396</c:v>
                </c:pt>
                <c:pt idx="327">
                  <c:v>0.782758798891033</c:v>
                </c:pt>
                <c:pt idx="328">
                  <c:v>0.798382506478212</c:v>
                </c:pt>
                <c:pt idx="329">
                  <c:v>0.815780406255801</c:v>
                </c:pt>
                <c:pt idx="330">
                  <c:v>0.839074751334529</c:v>
                </c:pt>
                <c:pt idx="331">
                  <c:v>0.742786258650093</c:v>
                </c:pt>
                <c:pt idx="332">
                  <c:v>0.89337592576928</c:v>
                </c:pt>
                <c:pt idx="333">
                  <c:v>0.615735971219317</c:v>
                </c:pt>
                <c:pt idx="334">
                  <c:v>0.592867174638806</c:v>
                </c:pt>
                <c:pt idx="335">
                  <c:v>0.657923664062939</c:v>
                </c:pt>
                <c:pt idx="336">
                  <c:v>0.573887840566691</c:v>
                </c:pt>
                <c:pt idx="337">
                  <c:v>0.570678767201983</c:v>
                </c:pt>
                <c:pt idx="338">
                  <c:v>0.566824525209034</c:v>
                </c:pt>
                <c:pt idx="339">
                  <c:v>0.575255972755653</c:v>
                </c:pt>
                <c:pt idx="340">
                  <c:v>0.600544991988126</c:v>
                </c:pt>
                <c:pt idx="341">
                  <c:v>0.632300510387391</c:v>
                </c:pt>
                <c:pt idx="342">
                  <c:v>0.471385453275731</c:v>
                </c:pt>
                <c:pt idx="343">
                  <c:v>0.561528079717709</c:v>
                </c:pt>
                <c:pt idx="344">
                  <c:v>0.580842597764991</c:v>
                </c:pt>
                <c:pt idx="345">
                  <c:v>0.470901674979496</c:v>
                </c:pt>
                <c:pt idx="346">
                  <c:v>0.533499243049473</c:v>
                </c:pt>
                <c:pt idx="347">
                  <c:v>0.64541104584613</c:v>
                </c:pt>
                <c:pt idx="348">
                  <c:v>0.466763223374881</c:v>
                </c:pt>
                <c:pt idx="349">
                  <c:v>0.57040745904905</c:v>
                </c:pt>
                <c:pt idx="350">
                  <c:v>0.537488499450487</c:v>
                </c:pt>
                <c:pt idx="351">
                  <c:v>0.538798417673819</c:v>
                </c:pt>
                <c:pt idx="352">
                  <c:v>0.554620923478415</c:v>
                </c:pt>
                <c:pt idx="353">
                  <c:v>0.54660191494778</c:v>
                </c:pt>
                <c:pt idx="354">
                  <c:v>0.540408535316828</c:v>
                </c:pt>
                <c:pt idx="355">
                  <c:v>0.517621457780819</c:v>
                </c:pt>
                <c:pt idx="356">
                  <c:v>0.480126148019501</c:v>
                </c:pt>
                <c:pt idx="357">
                  <c:v>0.619237680304951</c:v>
                </c:pt>
                <c:pt idx="358">
                  <c:v>0.635727615110112</c:v>
                </c:pt>
                <c:pt idx="359">
                  <c:v>0.663922541788822</c:v>
                </c:pt>
                <c:pt idx="360">
                  <c:v>0.589129169958757</c:v>
                </c:pt>
                <c:pt idx="361">
                  <c:v>0.682531768825488</c:v>
                </c:pt>
                <c:pt idx="362">
                  <c:v>0.523662949141536</c:v>
                </c:pt>
                <c:pt idx="363">
                  <c:v>0.626096990723663</c:v>
                </c:pt>
                <c:pt idx="364">
                  <c:v>0.807182342056514</c:v>
                </c:pt>
                <c:pt idx="365">
                  <c:v>0.729578533783455</c:v>
                </c:pt>
                <c:pt idx="366">
                  <c:v>0.557200974772372</c:v>
                </c:pt>
                <c:pt idx="367">
                  <c:v>0.595723269206877</c:v>
                </c:pt>
                <c:pt idx="368">
                  <c:v>0.827629778118887</c:v>
                </c:pt>
                <c:pt idx="369">
                  <c:v>0.764366855611882</c:v>
                </c:pt>
                <c:pt idx="370">
                  <c:v>0.778926013532095</c:v>
                </c:pt>
                <c:pt idx="371">
                  <c:v>0.655932419648318</c:v>
                </c:pt>
                <c:pt idx="372">
                  <c:v>0.75591823003964</c:v>
                </c:pt>
                <c:pt idx="373">
                  <c:v>0.760622793098539</c:v>
                </c:pt>
                <c:pt idx="374">
                  <c:v>0.709343567684343</c:v>
                </c:pt>
                <c:pt idx="375">
                  <c:v>0.461333426004201</c:v>
                </c:pt>
                <c:pt idx="376">
                  <c:v>0.624196230255079</c:v>
                </c:pt>
                <c:pt idx="377">
                  <c:v>0.592323881998062</c:v>
                </c:pt>
                <c:pt idx="378">
                  <c:v>0.68840752035422</c:v>
                </c:pt>
                <c:pt idx="379">
                  <c:v>0.661446488211121</c:v>
                </c:pt>
                <c:pt idx="380">
                  <c:v>0.716460768262651</c:v>
                </c:pt>
                <c:pt idx="381">
                  <c:v>0.70017766307753</c:v>
                </c:pt>
                <c:pt idx="382">
                  <c:v>0.689199060064472</c:v>
                </c:pt>
                <c:pt idx="383">
                  <c:v>0.743424994346556</c:v>
                </c:pt>
                <c:pt idx="384">
                  <c:v>0.59211102579798</c:v>
                </c:pt>
                <c:pt idx="385">
                  <c:v>0.653082986969689</c:v>
                </c:pt>
                <c:pt idx="386">
                  <c:v>0.556673801662565</c:v>
                </c:pt>
                <c:pt idx="387">
                  <c:v>0.737833161603215</c:v>
                </c:pt>
                <c:pt idx="388">
                  <c:v>0.663788997730186</c:v>
                </c:pt>
                <c:pt idx="389">
                  <c:v>0.550800531391906</c:v>
                </c:pt>
                <c:pt idx="390">
                  <c:v>0.697960918407226</c:v>
                </c:pt>
                <c:pt idx="391">
                  <c:v>0.657358951762992</c:v>
                </c:pt>
                <c:pt idx="392">
                  <c:v>0.539559213617714</c:v>
                </c:pt>
                <c:pt idx="393">
                  <c:v>0.663673792833505</c:v>
                </c:pt>
                <c:pt idx="394">
                  <c:v>0.698106302251202</c:v>
                </c:pt>
                <c:pt idx="395">
                  <c:v>0.789372782787435</c:v>
                </c:pt>
                <c:pt idx="396">
                  <c:v>0.570278971787249</c:v>
                </c:pt>
                <c:pt idx="397">
                  <c:v>0.585358637569144</c:v>
                </c:pt>
                <c:pt idx="398">
                  <c:v>0.59480381245522</c:v>
                </c:pt>
                <c:pt idx="399">
                  <c:v>0.577837785573011</c:v>
                </c:pt>
                <c:pt idx="400">
                  <c:v>0.652615465536585</c:v>
                </c:pt>
                <c:pt idx="401">
                  <c:v>0.73031178079586</c:v>
                </c:pt>
                <c:pt idx="402">
                  <c:v>0.619328283248889</c:v>
                </c:pt>
                <c:pt idx="403">
                  <c:v>0.548964235189067</c:v>
                </c:pt>
                <c:pt idx="404">
                  <c:v>0.545209079853731</c:v>
                </c:pt>
                <c:pt idx="405">
                  <c:v>0.674626008218019</c:v>
                </c:pt>
                <c:pt idx="406">
                  <c:v>0.621765966016112</c:v>
                </c:pt>
                <c:pt idx="407">
                  <c:v>0.557970815112891</c:v>
                </c:pt>
                <c:pt idx="408">
                  <c:v>0.618060209071135</c:v>
                </c:pt>
                <c:pt idx="409">
                  <c:v>0.557721413422431</c:v>
                </c:pt>
                <c:pt idx="410">
                  <c:v>0.465644255336105</c:v>
                </c:pt>
                <c:pt idx="411">
                  <c:v>0.524412727822725</c:v>
                </c:pt>
                <c:pt idx="412">
                  <c:v>0.46772113740925</c:v>
                </c:pt>
                <c:pt idx="413">
                  <c:v>0.462448516153595</c:v>
                </c:pt>
                <c:pt idx="414">
                  <c:v>0.620639015502932</c:v>
                </c:pt>
                <c:pt idx="415">
                  <c:v>0.506961939171575</c:v>
                </c:pt>
                <c:pt idx="416">
                  <c:v>0.511186428223495</c:v>
                </c:pt>
                <c:pt idx="417">
                  <c:v>0.639834927850172</c:v>
                </c:pt>
                <c:pt idx="418">
                  <c:v>0.651319851039676</c:v>
                </c:pt>
                <c:pt idx="419">
                  <c:v>0.512759950972713</c:v>
                </c:pt>
                <c:pt idx="420">
                  <c:v>0.561517139879977</c:v>
                </c:pt>
                <c:pt idx="421">
                  <c:v>0.431176283203569</c:v>
                </c:pt>
                <c:pt idx="422">
                  <c:v>0.634739808597435</c:v>
                </c:pt>
                <c:pt idx="423">
                  <c:v>0.605413773147775</c:v>
                </c:pt>
                <c:pt idx="424">
                  <c:v>0.596857604142979</c:v>
                </c:pt>
                <c:pt idx="425">
                  <c:v>0.649541303587149</c:v>
                </c:pt>
                <c:pt idx="426">
                  <c:v>0.597263271444806</c:v>
                </c:pt>
                <c:pt idx="427">
                  <c:v>0.689690678358251</c:v>
                </c:pt>
                <c:pt idx="428">
                  <c:v>0.383221662667861</c:v>
                </c:pt>
                <c:pt idx="429">
                  <c:v>0.626613053239001</c:v>
                </c:pt>
                <c:pt idx="430">
                  <c:v>0.693767017244828</c:v>
                </c:pt>
                <c:pt idx="431">
                  <c:v>0.452742753661358</c:v>
                </c:pt>
                <c:pt idx="432">
                  <c:v>0.481396297966653</c:v>
                </c:pt>
                <c:pt idx="433">
                  <c:v>2.711801230737829</c:v>
                </c:pt>
                <c:pt idx="434">
                  <c:v>2.929254813114178</c:v>
                </c:pt>
                <c:pt idx="435">
                  <c:v>5.0922650065729</c:v>
                </c:pt>
                <c:pt idx="436">
                  <c:v>2.036330373574258</c:v>
                </c:pt>
                <c:pt idx="437">
                  <c:v>1.010949770003487</c:v>
                </c:pt>
                <c:pt idx="438">
                  <c:v>3.503335468279394</c:v>
                </c:pt>
                <c:pt idx="439">
                  <c:v>0.753797446858927</c:v>
                </c:pt>
                <c:pt idx="440">
                  <c:v>0.654320028039839</c:v>
                </c:pt>
                <c:pt idx="441">
                  <c:v>0.605579348597405</c:v>
                </c:pt>
                <c:pt idx="442">
                  <c:v>0.639735100007899</c:v>
                </c:pt>
                <c:pt idx="443">
                  <c:v>0.669336872406194</c:v>
                </c:pt>
                <c:pt idx="444">
                  <c:v>0.751994008555491</c:v>
                </c:pt>
                <c:pt idx="445">
                  <c:v>0.729556666066901</c:v>
                </c:pt>
                <c:pt idx="446">
                  <c:v>0.691381478234175</c:v>
                </c:pt>
                <c:pt idx="447">
                  <c:v>0.745928235285705</c:v>
                </c:pt>
                <c:pt idx="448">
                  <c:v>0.756409339924662</c:v>
                </c:pt>
                <c:pt idx="449">
                  <c:v>0.736535077196209</c:v>
                </c:pt>
                <c:pt idx="450">
                  <c:v>0.796835212996717</c:v>
                </c:pt>
                <c:pt idx="451">
                  <c:v>0.522516289780077</c:v>
                </c:pt>
                <c:pt idx="452">
                  <c:v>0.537150457934906</c:v>
                </c:pt>
                <c:pt idx="453">
                  <c:v>0.531164745926048</c:v>
                </c:pt>
                <c:pt idx="454">
                  <c:v>0.686344814941749</c:v>
                </c:pt>
                <c:pt idx="455">
                  <c:v>0.609603316388623</c:v>
                </c:pt>
                <c:pt idx="456">
                  <c:v>0.666696633702682</c:v>
                </c:pt>
                <c:pt idx="457">
                  <c:v>0.574775619106308</c:v>
                </c:pt>
                <c:pt idx="458">
                  <c:v>0.580987076557831</c:v>
                </c:pt>
                <c:pt idx="459">
                  <c:v>0.551426413038835</c:v>
                </c:pt>
                <c:pt idx="460">
                  <c:v>0.838760356506328</c:v>
                </c:pt>
                <c:pt idx="461">
                  <c:v>0.220850671195706</c:v>
                </c:pt>
                <c:pt idx="462">
                  <c:v>0.21044542569159</c:v>
                </c:pt>
              </c:numCache>
            </c:numRef>
          </c:xVal>
          <c:yVal>
            <c:numRef>
              <c:f>Amphibole!$FZ$132:$FZ$594</c:f>
              <c:numCache>
                <c:formatCode>General</c:formatCode>
                <c:ptCount val="463"/>
                <c:pt idx="0">
                  <c:v>0.333965065087318</c:v>
                </c:pt>
                <c:pt idx="1">
                  <c:v>0.28962785891714</c:v>
                </c:pt>
                <c:pt idx="2">
                  <c:v>0.526326347978215</c:v>
                </c:pt>
                <c:pt idx="3">
                  <c:v>0.501963942045002</c:v>
                </c:pt>
                <c:pt idx="4">
                  <c:v>0.496304216879342</c:v>
                </c:pt>
                <c:pt idx="5">
                  <c:v>0.418343931660725</c:v>
                </c:pt>
                <c:pt idx="6">
                  <c:v>0.380351260660527</c:v>
                </c:pt>
                <c:pt idx="7">
                  <c:v>0.357221460147759</c:v>
                </c:pt>
                <c:pt idx="8">
                  <c:v>0.6013359688541</c:v>
                </c:pt>
                <c:pt idx="9">
                  <c:v>0.566413183014515</c:v>
                </c:pt>
                <c:pt idx="10">
                  <c:v>0.565069545934146</c:v>
                </c:pt>
                <c:pt idx="11">
                  <c:v>0.557944424838002</c:v>
                </c:pt>
                <c:pt idx="12">
                  <c:v>0.5330289499663</c:v>
                </c:pt>
                <c:pt idx="13">
                  <c:v>0.529751582000229</c:v>
                </c:pt>
                <c:pt idx="14">
                  <c:v>0.524057265704601</c:v>
                </c:pt>
                <c:pt idx="15">
                  <c:v>0.52203454214402</c:v>
                </c:pt>
                <c:pt idx="16">
                  <c:v>0.518218197046955</c:v>
                </c:pt>
                <c:pt idx="17">
                  <c:v>0.488200794622025</c:v>
                </c:pt>
                <c:pt idx="18">
                  <c:v>0.4834220587079</c:v>
                </c:pt>
                <c:pt idx="19">
                  <c:v>0.483130485973004</c:v>
                </c:pt>
                <c:pt idx="20">
                  <c:v>0.463511897358879</c:v>
                </c:pt>
                <c:pt idx="21">
                  <c:v>0.460455987267206</c:v>
                </c:pt>
                <c:pt idx="22">
                  <c:v>0.446863141130608</c:v>
                </c:pt>
                <c:pt idx="23">
                  <c:v>0.390315689704882</c:v>
                </c:pt>
                <c:pt idx="24">
                  <c:v>0.341374696924861</c:v>
                </c:pt>
                <c:pt idx="25">
                  <c:v>0.286051008875463</c:v>
                </c:pt>
                <c:pt idx="26">
                  <c:v>0.258597792097369</c:v>
                </c:pt>
                <c:pt idx="27">
                  <c:v>0.242203268129204</c:v>
                </c:pt>
                <c:pt idx="28">
                  <c:v>0.238792671894587</c:v>
                </c:pt>
                <c:pt idx="29">
                  <c:v>0.224063647420712</c:v>
                </c:pt>
                <c:pt idx="30">
                  <c:v>0.186832015720084</c:v>
                </c:pt>
                <c:pt idx="31">
                  <c:v>0.188525645277499</c:v>
                </c:pt>
                <c:pt idx="32">
                  <c:v>0.0899872633645149</c:v>
                </c:pt>
                <c:pt idx="33">
                  <c:v>0.459789189311016</c:v>
                </c:pt>
                <c:pt idx="34">
                  <c:v>0.382514793853941</c:v>
                </c:pt>
                <c:pt idx="35">
                  <c:v>0.365216019040238</c:v>
                </c:pt>
                <c:pt idx="36">
                  <c:v>0.342915256529299</c:v>
                </c:pt>
                <c:pt idx="37">
                  <c:v>0.317709480915662</c:v>
                </c:pt>
                <c:pt idx="38">
                  <c:v>0.362213155354003</c:v>
                </c:pt>
                <c:pt idx="39">
                  <c:v>0.357053577047064</c:v>
                </c:pt>
                <c:pt idx="40">
                  <c:v>0.324971249422457</c:v>
                </c:pt>
                <c:pt idx="41">
                  <c:v>0.29279769499992</c:v>
                </c:pt>
                <c:pt idx="42">
                  <c:v>0.403114083697728</c:v>
                </c:pt>
                <c:pt idx="43">
                  <c:v>0.382780535780695</c:v>
                </c:pt>
                <c:pt idx="44">
                  <c:v>0.342746888198006</c:v>
                </c:pt>
                <c:pt idx="45">
                  <c:v>0.268592573963252</c:v>
                </c:pt>
                <c:pt idx="46">
                  <c:v>0.266424059387416</c:v>
                </c:pt>
                <c:pt idx="47">
                  <c:v>0.25396794211594</c:v>
                </c:pt>
                <c:pt idx="48">
                  <c:v>0.236092062765785</c:v>
                </c:pt>
                <c:pt idx="49">
                  <c:v>0.198849941245912</c:v>
                </c:pt>
                <c:pt idx="50">
                  <c:v>0.593747612136443</c:v>
                </c:pt>
                <c:pt idx="51">
                  <c:v>0.574016879728759</c:v>
                </c:pt>
                <c:pt idx="52">
                  <c:v>0.566342096207556</c:v>
                </c:pt>
                <c:pt idx="53">
                  <c:v>0.549803936942691</c:v>
                </c:pt>
                <c:pt idx="54">
                  <c:v>0.489864441645155</c:v>
                </c:pt>
                <c:pt idx="55">
                  <c:v>0.468220797679559</c:v>
                </c:pt>
                <c:pt idx="56">
                  <c:v>0.464680053601349</c:v>
                </c:pt>
                <c:pt idx="57">
                  <c:v>0.441422481693139</c:v>
                </c:pt>
                <c:pt idx="58">
                  <c:v>0.160102359083635</c:v>
                </c:pt>
                <c:pt idx="59">
                  <c:v>0.376795669765217</c:v>
                </c:pt>
                <c:pt idx="60">
                  <c:v>0.32375804413394</c:v>
                </c:pt>
                <c:pt idx="61">
                  <c:v>0.312664923813568</c:v>
                </c:pt>
                <c:pt idx="62">
                  <c:v>0.296922765262354</c:v>
                </c:pt>
                <c:pt idx="63">
                  <c:v>0.272397120137136</c:v>
                </c:pt>
                <c:pt idx="64">
                  <c:v>0.260926338256094</c:v>
                </c:pt>
                <c:pt idx="65">
                  <c:v>0.497666603090311</c:v>
                </c:pt>
                <c:pt idx="66">
                  <c:v>0.49392869548717</c:v>
                </c:pt>
                <c:pt idx="67">
                  <c:v>0.462899036076822</c:v>
                </c:pt>
                <c:pt idx="68">
                  <c:v>0.458316072018023</c:v>
                </c:pt>
                <c:pt idx="69">
                  <c:v>0.440540705713174</c:v>
                </c:pt>
                <c:pt idx="70">
                  <c:v>0.435871474517513</c:v>
                </c:pt>
                <c:pt idx="71">
                  <c:v>0.420736066952946</c:v>
                </c:pt>
                <c:pt idx="72">
                  <c:v>0.403778040322388</c:v>
                </c:pt>
                <c:pt idx="73">
                  <c:v>0.392674297283895</c:v>
                </c:pt>
                <c:pt idx="74">
                  <c:v>0.390180455733996</c:v>
                </c:pt>
                <c:pt idx="75">
                  <c:v>0.380235181494763</c:v>
                </c:pt>
                <c:pt idx="76">
                  <c:v>0.369335415850852</c:v>
                </c:pt>
                <c:pt idx="77">
                  <c:v>0.365592939962015</c:v>
                </c:pt>
                <c:pt idx="78">
                  <c:v>0.36234393528819</c:v>
                </c:pt>
                <c:pt idx="79">
                  <c:v>0.346954505935559</c:v>
                </c:pt>
                <c:pt idx="80">
                  <c:v>0.343323848225493</c:v>
                </c:pt>
                <c:pt idx="81">
                  <c:v>0.341771042272591</c:v>
                </c:pt>
                <c:pt idx="82">
                  <c:v>0.341027303843189</c:v>
                </c:pt>
                <c:pt idx="83">
                  <c:v>0.325129201701423</c:v>
                </c:pt>
                <c:pt idx="84">
                  <c:v>0.322670405479815</c:v>
                </c:pt>
                <c:pt idx="85">
                  <c:v>0.307546225155293</c:v>
                </c:pt>
                <c:pt idx="86">
                  <c:v>0.298300308513183</c:v>
                </c:pt>
                <c:pt idx="87">
                  <c:v>0.290759545477507</c:v>
                </c:pt>
                <c:pt idx="88">
                  <c:v>0.278493576538983</c:v>
                </c:pt>
                <c:pt idx="89">
                  <c:v>0.277509681545667</c:v>
                </c:pt>
                <c:pt idx="90">
                  <c:v>0.245859636204419</c:v>
                </c:pt>
                <c:pt idx="91">
                  <c:v>0.130914060276517</c:v>
                </c:pt>
                <c:pt idx="92">
                  <c:v>0.615472985138347</c:v>
                </c:pt>
                <c:pt idx="93">
                  <c:v>0.545424453709991</c:v>
                </c:pt>
                <c:pt idx="94">
                  <c:v>0.483359649207407</c:v>
                </c:pt>
                <c:pt idx="95">
                  <c:v>0.462211625614026</c:v>
                </c:pt>
                <c:pt idx="96">
                  <c:v>0.455700188901658</c:v>
                </c:pt>
                <c:pt idx="97">
                  <c:v>0.448857592045389</c:v>
                </c:pt>
                <c:pt idx="98">
                  <c:v>0.405340729602215</c:v>
                </c:pt>
                <c:pt idx="99">
                  <c:v>0.318270617590241</c:v>
                </c:pt>
                <c:pt idx="100">
                  <c:v>0.521304825104767</c:v>
                </c:pt>
                <c:pt idx="101">
                  <c:v>0.503208788360743</c:v>
                </c:pt>
                <c:pt idx="102">
                  <c:v>0.477661688023698</c:v>
                </c:pt>
                <c:pt idx="103">
                  <c:v>0.445710063050634</c:v>
                </c:pt>
                <c:pt idx="104">
                  <c:v>0.441796723936184</c:v>
                </c:pt>
                <c:pt idx="105">
                  <c:v>0.4360274202937</c:v>
                </c:pt>
                <c:pt idx="106">
                  <c:v>0.421115583173382</c:v>
                </c:pt>
                <c:pt idx="107">
                  <c:v>0.398619096712448</c:v>
                </c:pt>
                <c:pt idx="108">
                  <c:v>0.382205067983642</c:v>
                </c:pt>
                <c:pt idx="109">
                  <c:v>0.326954539463773</c:v>
                </c:pt>
                <c:pt idx="110">
                  <c:v>0.559083987299752</c:v>
                </c:pt>
                <c:pt idx="111">
                  <c:v>0.494404454228917</c:v>
                </c:pt>
                <c:pt idx="112">
                  <c:v>0.457085746010108</c:v>
                </c:pt>
                <c:pt idx="113">
                  <c:v>0.440453688039138</c:v>
                </c:pt>
                <c:pt idx="114">
                  <c:v>0.433457211485445</c:v>
                </c:pt>
                <c:pt idx="115">
                  <c:v>0.3926521051186</c:v>
                </c:pt>
                <c:pt idx="116">
                  <c:v>0.615530066809135</c:v>
                </c:pt>
                <c:pt idx="117">
                  <c:v>0.531077438048172</c:v>
                </c:pt>
                <c:pt idx="118">
                  <c:v>0.519308182842636</c:v>
                </c:pt>
                <c:pt idx="119">
                  <c:v>0.497345679559552</c:v>
                </c:pt>
                <c:pt idx="120">
                  <c:v>0.468799780304933</c:v>
                </c:pt>
                <c:pt idx="121">
                  <c:v>0.450646577417875</c:v>
                </c:pt>
                <c:pt idx="122">
                  <c:v>0.4307922609172</c:v>
                </c:pt>
                <c:pt idx="123">
                  <c:v>0.428618977217527</c:v>
                </c:pt>
                <c:pt idx="124">
                  <c:v>0.421592948972528</c:v>
                </c:pt>
                <c:pt idx="125">
                  <c:v>0.380798659286376</c:v>
                </c:pt>
                <c:pt idx="126">
                  <c:v>0.359219321498615</c:v>
                </c:pt>
                <c:pt idx="127">
                  <c:v>0.332797932788647</c:v>
                </c:pt>
                <c:pt idx="128">
                  <c:v>0.325985774046091</c:v>
                </c:pt>
                <c:pt idx="129">
                  <c:v>0.323848193376379</c:v>
                </c:pt>
                <c:pt idx="130">
                  <c:v>0.321694646114311</c:v>
                </c:pt>
                <c:pt idx="131">
                  <c:v>0.301290391552602</c:v>
                </c:pt>
                <c:pt idx="132">
                  <c:v>0.264728533586405</c:v>
                </c:pt>
                <c:pt idx="133">
                  <c:v>0.246211386384818</c:v>
                </c:pt>
                <c:pt idx="134">
                  <c:v>0.233934138018546</c:v>
                </c:pt>
                <c:pt idx="135">
                  <c:v>0.233595070091114</c:v>
                </c:pt>
                <c:pt idx="136">
                  <c:v>0.231175011684295</c:v>
                </c:pt>
                <c:pt idx="137">
                  <c:v>0.230258971524747</c:v>
                </c:pt>
                <c:pt idx="138">
                  <c:v>0.216180923084042</c:v>
                </c:pt>
                <c:pt idx="139">
                  <c:v>0.606487208764595</c:v>
                </c:pt>
                <c:pt idx="140">
                  <c:v>0.554236163753768</c:v>
                </c:pt>
                <c:pt idx="141">
                  <c:v>0.499438897783754</c:v>
                </c:pt>
                <c:pt idx="142">
                  <c:v>0.41485814510769</c:v>
                </c:pt>
                <c:pt idx="143">
                  <c:v>0.391539719048908</c:v>
                </c:pt>
                <c:pt idx="144">
                  <c:v>0.316276391222147</c:v>
                </c:pt>
                <c:pt idx="145">
                  <c:v>0.306995677388339</c:v>
                </c:pt>
                <c:pt idx="146">
                  <c:v>0.294267119971545</c:v>
                </c:pt>
                <c:pt idx="147">
                  <c:v>0.277293618126977</c:v>
                </c:pt>
                <c:pt idx="148">
                  <c:v>0.294913244979207</c:v>
                </c:pt>
                <c:pt idx="149">
                  <c:v>0.294109851773665</c:v>
                </c:pt>
                <c:pt idx="150">
                  <c:v>0.293626566891352</c:v>
                </c:pt>
                <c:pt idx="151">
                  <c:v>0.267663619756977</c:v>
                </c:pt>
                <c:pt idx="152">
                  <c:v>0.198654380522489</c:v>
                </c:pt>
                <c:pt idx="153">
                  <c:v>0.574044967025591</c:v>
                </c:pt>
                <c:pt idx="154">
                  <c:v>0.547472023213771</c:v>
                </c:pt>
                <c:pt idx="155">
                  <c:v>0.340079934425254</c:v>
                </c:pt>
                <c:pt idx="156">
                  <c:v>0.284140396266505</c:v>
                </c:pt>
                <c:pt idx="157">
                  <c:v>0.256783633946859</c:v>
                </c:pt>
                <c:pt idx="158">
                  <c:v>0.614530911929883</c:v>
                </c:pt>
                <c:pt idx="159">
                  <c:v>0.583022322939367</c:v>
                </c:pt>
                <c:pt idx="160">
                  <c:v>0.579732958159814</c:v>
                </c:pt>
                <c:pt idx="161">
                  <c:v>0.572606652604044</c:v>
                </c:pt>
                <c:pt idx="162">
                  <c:v>0.54479693146096</c:v>
                </c:pt>
                <c:pt idx="163">
                  <c:v>0.54434292291263</c:v>
                </c:pt>
                <c:pt idx="164">
                  <c:v>0.535423702751076</c:v>
                </c:pt>
                <c:pt idx="165">
                  <c:v>0.533654364059222</c:v>
                </c:pt>
                <c:pt idx="166">
                  <c:v>0.500235020237633</c:v>
                </c:pt>
                <c:pt idx="167">
                  <c:v>0.495848075960918</c:v>
                </c:pt>
                <c:pt idx="168">
                  <c:v>0.487960159742493</c:v>
                </c:pt>
                <c:pt idx="169">
                  <c:v>0.475340848698722</c:v>
                </c:pt>
                <c:pt idx="170">
                  <c:v>0.463744137887242</c:v>
                </c:pt>
                <c:pt idx="171">
                  <c:v>0.455656310998204</c:v>
                </c:pt>
                <c:pt idx="172">
                  <c:v>0.441824937799819</c:v>
                </c:pt>
                <c:pt idx="173">
                  <c:v>0.437997310723268</c:v>
                </c:pt>
                <c:pt idx="174">
                  <c:v>0.436412927518895</c:v>
                </c:pt>
                <c:pt idx="175">
                  <c:v>0.42248994484228</c:v>
                </c:pt>
                <c:pt idx="176">
                  <c:v>0.422428498929309</c:v>
                </c:pt>
                <c:pt idx="177">
                  <c:v>0.420726589117536</c:v>
                </c:pt>
                <c:pt idx="178">
                  <c:v>0.419171274526074</c:v>
                </c:pt>
                <c:pt idx="179">
                  <c:v>0.416662928069341</c:v>
                </c:pt>
                <c:pt idx="180">
                  <c:v>0.351469941299757</c:v>
                </c:pt>
                <c:pt idx="181">
                  <c:v>0.343326919822053</c:v>
                </c:pt>
                <c:pt idx="182">
                  <c:v>0.342642948690159</c:v>
                </c:pt>
                <c:pt idx="183">
                  <c:v>0.337919462582117</c:v>
                </c:pt>
                <c:pt idx="184">
                  <c:v>0.333537251518186</c:v>
                </c:pt>
                <c:pt idx="185">
                  <c:v>0.333356574657435</c:v>
                </c:pt>
                <c:pt idx="186">
                  <c:v>0.332687092918509</c:v>
                </c:pt>
                <c:pt idx="187">
                  <c:v>0.329223349421083</c:v>
                </c:pt>
                <c:pt idx="188">
                  <c:v>0.325826552395791</c:v>
                </c:pt>
                <c:pt idx="189">
                  <c:v>0.324538250021104</c:v>
                </c:pt>
                <c:pt idx="190">
                  <c:v>0.313938947663237</c:v>
                </c:pt>
                <c:pt idx="191">
                  <c:v>0.286334331609627</c:v>
                </c:pt>
                <c:pt idx="192">
                  <c:v>0.0704158754704718</c:v>
                </c:pt>
                <c:pt idx="193">
                  <c:v>0.492499265792552</c:v>
                </c:pt>
                <c:pt idx="194">
                  <c:v>0.489353197004707</c:v>
                </c:pt>
                <c:pt idx="195">
                  <c:v>0.47771436982742</c:v>
                </c:pt>
                <c:pt idx="196">
                  <c:v>0.476147631252656</c:v>
                </c:pt>
                <c:pt idx="197">
                  <c:v>0.433252126299655</c:v>
                </c:pt>
                <c:pt idx="198">
                  <c:v>0.433134031871021</c:v>
                </c:pt>
                <c:pt idx="199">
                  <c:v>0.428714549597895</c:v>
                </c:pt>
                <c:pt idx="200">
                  <c:v>0.424180407027614</c:v>
                </c:pt>
                <c:pt idx="201">
                  <c:v>0.421803668385238</c:v>
                </c:pt>
                <c:pt idx="202">
                  <c:v>0.389513326452621</c:v>
                </c:pt>
                <c:pt idx="203">
                  <c:v>0.384963076448718</c:v>
                </c:pt>
                <c:pt idx="204">
                  <c:v>0.35029373059531</c:v>
                </c:pt>
                <c:pt idx="205">
                  <c:v>0.251917305110714</c:v>
                </c:pt>
                <c:pt idx="206">
                  <c:v>0.302061517236288</c:v>
                </c:pt>
                <c:pt idx="207">
                  <c:v>0.281450766145295</c:v>
                </c:pt>
                <c:pt idx="208">
                  <c:v>0.226805229614238</c:v>
                </c:pt>
                <c:pt idx="209">
                  <c:v>0.122303037640539</c:v>
                </c:pt>
                <c:pt idx="210">
                  <c:v>0.320151304000802</c:v>
                </c:pt>
                <c:pt idx="211">
                  <c:v>0.310592199743611</c:v>
                </c:pt>
                <c:pt idx="212">
                  <c:v>0.304153900118019</c:v>
                </c:pt>
                <c:pt idx="213">
                  <c:v>0.304101983278316</c:v>
                </c:pt>
                <c:pt idx="214">
                  <c:v>0.277944895814216</c:v>
                </c:pt>
                <c:pt idx="215">
                  <c:v>0.274145951068217</c:v>
                </c:pt>
                <c:pt idx="216">
                  <c:v>0.268936199272571</c:v>
                </c:pt>
                <c:pt idx="217">
                  <c:v>0.207299506485567</c:v>
                </c:pt>
                <c:pt idx="218">
                  <c:v>0.203750041886852</c:v>
                </c:pt>
                <c:pt idx="219">
                  <c:v>0.170785023696321</c:v>
                </c:pt>
                <c:pt idx="220">
                  <c:v>0.150144930895663</c:v>
                </c:pt>
                <c:pt idx="221">
                  <c:v>0.144761948594273</c:v>
                </c:pt>
                <c:pt idx="222">
                  <c:v>0.120354323694767</c:v>
                </c:pt>
                <c:pt idx="223">
                  <c:v>0.644194327413222</c:v>
                </c:pt>
                <c:pt idx="224">
                  <c:v>0.600457795036448</c:v>
                </c:pt>
                <c:pt idx="225">
                  <c:v>0.564645665385816</c:v>
                </c:pt>
                <c:pt idx="226">
                  <c:v>0.523277555300488</c:v>
                </c:pt>
                <c:pt idx="227">
                  <c:v>0.370694268036415</c:v>
                </c:pt>
                <c:pt idx="228">
                  <c:v>0.407701896167726</c:v>
                </c:pt>
                <c:pt idx="229">
                  <c:v>0.391700786721551</c:v>
                </c:pt>
                <c:pt idx="230">
                  <c:v>0.338881583888068</c:v>
                </c:pt>
                <c:pt idx="231">
                  <c:v>0.337456069280051</c:v>
                </c:pt>
                <c:pt idx="232">
                  <c:v>0.312395157309997</c:v>
                </c:pt>
                <c:pt idx="233">
                  <c:v>0.64689260029735</c:v>
                </c:pt>
                <c:pt idx="234">
                  <c:v>0.6018327761183</c:v>
                </c:pt>
                <c:pt idx="235">
                  <c:v>0.593841480131208</c:v>
                </c:pt>
                <c:pt idx="236">
                  <c:v>0.583084018168772</c:v>
                </c:pt>
                <c:pt idx="237">
                  <c:v>0.577223836121246</c:v>
                </c:pt>
                <c:pt idx="238">
                  <c:v>0.566694237954328</c:v>
                </c:pt>
                <c:pt idx="239">
                  <c:v>0.558808681281514</c:v>
                </c:pt>
                <c:pt idx="240">
                  <c:v>0.55331210791598</c:v>
                </c:pt>
                <c:pt idx="241">
                  <c:v>0.541062179801315</c:v>
                </c:pt>
                <c:pt idx="242">
                  <c:v>0.538459377054504</c:v>
                </c:pt>
                <c:pt idx="243">
                  <c:v>0.535961682754095</c:v>
                </c:pt>
                <c:pt idx="244">
                  <c:v>0.523763517840561</c:v>
                </c:pt>
                <c:pt idx="245">
                  <c:v>0.522356472754652</c:v>
                </c:pt>
                <c:pt idx="246">
                  <c:v>0.521541086428476</c:v>
                </c:pt>
                <c:pt idx="247">
                  <c:v>0.51870016912446</c:v>
                </c:pt>
                <c:pt idx="248">
                  <c:v>0.51513942454462</c:v>
                </c:pt>
                <c:pt idx="249">
                  <c:v>0.51131103577559</c:v>
                </c:pt>
                <c:pt idx="250">
                  <c:v>0.508550077430769</c:v>
                </c:pt>
                <c:pt idx="251">
                  <c:v>0.498695717674088</c:v>
                </c:pt>
                <c:pt idx="252">
                  <c:v>0.481819741908407</c:v>
                </c:pt>
                <c:pt idx="253">
                  <c:v>0.474954790063103</c:v>
                </c:pt>
                <c:pt idx="254">
                  <c:v>0.270038163218885</c:v>
                </c:pt>
                <c:pt idx="255">
                  <c:v>0.262926026589377</c:v>
                </c:pt>
                <c:pt idx="256">
                  <c:v>0.261429922551368</c:v>
                </c:pt>
                <c:pt idx="257">
                  <c:v>0.244332010995581</c:v>
                </c:pt>
                <c:pt idx="258">
                  <c:v>0.232535422992974</c:v>
                </c:pt>
                <c:pt idx="259">
                  <c:v>0.231156553764822</c:v>
                </c:pt>
                <c:pt idx="260">
                  <c:v>0.184513539331462</c:v>
                </c:pt>
                <c:pt idx="261">
                  <c:v>0.634247229490138</c:v>
                </c:pt>
                <c:pt idx="262">
                  <c:v>0.598785983545361</c:v>
                </c:pt>
                <c:pt idx="263">
                  <c:v>0.596167515667414</c:v>
                </c:pt>
                <c:pt idx="264">
                  <c:v>0.571167802329516</c:v>
                </c:pt>
                <c:pt idx="265">
                  <c:v>0.571053217205891</c:v>
                </c:pt>
                <c:pt idx="266">
                  <c:v>0.533262136901051</c:v>
                </c:pt>
                <c:pt idx="267">
                  <c:v>0.522095157514788</c:v>
                </c:pt>
                <c:pt idx="268">
                  <c:v>0.107850939491734</c:v>
                </c:pt>
                <c:pt idx="269">
                  <c:v>0.348007587041563</c:v>
                </c:pt>
                <c:pt idx="270">
                  <c:v>0.41316266362789</c:v>
                </c:pt>
                <c:pt idx="271">
                  <c:v>0.395977628591427</c:v>
                </c:pt>
                <c:pt idx="272">
                  <c:v>0.36616875030754</c:v>
                </c:pt>
                <c:pt idx="273">
                  <c:v>0.576028508746287</c:v>
                </c:pt>
                <c:pt idx="274">
                  <c:v>0.553370751968777</c:v>
                </c:pt>
                <c:pt idx="275">
                  <c:v>0.541781628926045</c:v>
                </c:pt>
                <c:pt idx="276">
                  <c:v>0.524608366001662</c:v>
                </c:pt>
                <c:pt idx="277">
                  <c:v>0.435112636042066</c:v>
                </c:pt>
                <c:pt idx="278">
                  <c:v>0.475505839641261</c:v>
                </c:pt>
                <c:pt idx="279">
                  <c:v>0.470029292236846</c:v>
                </c:pt>
                <c:pt idx="280">
                  <c:v>0.466430121724737</c:v>
                </c:pt>
                <c:pt idx="281">
                  <c:v>0.456961566756295</c:v>
                </c:pt>
                <c:pt idx="282">
                  <c:v>0.456433028640658</c:v>
                </c:pt>
                <c:pt idx="283">
                  <c:v>0.441263775414168</c:v>
                </c:pt>
                <c:pt idx="284">
                  <c:v>0.433836219922255</c:v>
                </c:pt>
                <c:pt idx="285">
                  <c:v>0.433752742498403</c:v>
                </c:pt>
                <c:pt idx="286">
                  <c:v>0.433637302015845</c:v>
                </c:pt>
                <c:pt idx="287">
                  <c:v>0.584077509251864</c:v>
                </c:pt>
                <c:pt idx="288">
                  <c:v>0.507623836249868</c:v>
                </c:pt>
                <c:pt idx="289">
                  <c:v>0.808822193671247</c:v>
                </c:pt>
                <c:pt idx="290">
                  <c:v>0.752935353375933</c:v>
                </c:pt>
                <c:pt idx="291">
                  <c:v>0.714425868024979</c:v>
                </c:pt>
                <c:pt idx="292">
                  <c:v>0.325552502043106</c:v>
                </c:pt>
                <c:pt idx="293">
                  <c:v>0.251147564666263</c:v>
                </c:pt>
                <c:pt idx="294">
                  <c:v>0.245997080299976</c:v>
                </c:pt>
                <c:pt idx="295">
                  <c:v>0.233641994485826</c:v>
                </c:pt>
                <c:pt idx="296">
                  <c:v>0.229186742218833</c:v>
                </c:pt>
                <c:pt idx="297">
                  <c:v>0.207114011922942</c:v>
                </c:pt>
                <c:pt idx="298">
                  <c:v>0.192675914289428</c:v>
                </c:pt>
                <c:pt idx="299">
                  <c:v>0.189445333294181</c:v>
                </c:pt>
                <c:pt idx="300">
                  <c:v>0.175054942957528</c:v>
                </c:pt>
                <c:pt idx="301">
                  <c:v>0.145457007248729</c:v>
                </c:pt>
                <c:pt idx="302">
                  <c:v>0.126477377569024</c:v>
                </c:pt>
                <c:pt idx="303">
                  <c:v>0.478574829181076</c:v>
                </c:pt>
                <c:pt idx="304">
                  <c:v>0.3837191752088</c:v>
                </c:pt>
                <c:pt idx="305">
                  <c:v>0.37213077800383</c:v>
                </c:pt>
                <c:pt idx="306">
                  <c:v>0.370258621769172</c:v>
                </c:pt>
                <c:pt idx="307">
                  <c:v>0.369218959184473</c:v>
                </c:pt>
                <c:pt idx="308">
                  <c:v>0.324532680054967</c:v>
                </c:pt>
                <c:pt idx="309">
                  <c:v>0.294396631881006</c:v>
                </c:pt>
                <c:pt idx="310">
                  <c:v>0.206502023721353</c:v>
                </c:pt>
                <c:pt idx="311">
                  <c:v>0.19317026584767</c:v>
                </c:pt>
                <c:pt idx="312">
                  <c:v>0.498838966201966</c:v>
                </c:pt>
                <c:pt idx="313">
                  <c:v>0.471156039921974</c:v>
                </c:pt>
                <c:pt idx="314">
                  <c:v>0.429173103561098</c:v>
                </c:pt>
                <c:pt idx="315">
                  <c:v>0.419371764968668</c:v>
                </c:pt>
                <c:pt idx="316">
                  <c:v>0.418023597280488</c:v>
                </c:pt>
                <c:pt idx="317">
                  <c:v>0.327672918364491</c:v>
                </c:pt>
                <c:pt idx="318">
                  <c:v>0.374121154167522</c:v>
                </c:pt>
                <c:pt idx="319">
                  <c:v>0.358276735420388</c:v>
                </c:pt>
                <c:pt idx="320">
                  <c:v>0.331855051777134</c:v>
                </c:pt>
                <c:pt idx="321">
                  <c:v>0.329045662970768</c:v>
                </c:pt>
                <c:pt idx="322">
                  <c:v>0.308900377568196</c:v>
                </c:pt>
                <c:pt idx="323">
                  <c:v>0.307991554180907</c:v>
                </c:pt>
                <c:pt idx="324">
                  <c:v>0.294406188059434</c:v>
                </c:pt>
                <c:pt idx="325">
                  <c:v>0.293157646319489</c:v>
                </c:pt>
                <c:pt idx="326">
                  <c:v>0.27041469222424</c:v>
                </c:pt>
                <c:pt idx="327">
                  <c:v>0.36461460421638</c:v>
                </c:pt>
                <c:pt idx="328">
                  <c:v>0.34495833054222</c:v>
                </c:pt>
                <c:pt idx="329">
                  <c:v>0.333420651402046</c:v>
                </c:pt>
                <c:pt idx="330">
                  <c:v>0.312659690762809</c:v>
                </c:pt>
                <c:pt idx="331">
                  <c:v>0.279221020501912</c:v>
                </c:pt>
                <c:pt idx="332">
                  <c:v>0.247856944267633</c:v>
                </c:pt>
                <c:pt idx="333">
                  <c:v>0.648224023612364</c:v>
                </c:pt>
                <c:pt idx="334">
                  <c:v>0.630684113919033</c:v>
                </c:pt>
                <c:pt idx="335">
                  <c:v>0.617411034056692</c:v>
                </c:pt>
                <c:pt idx="336">
                  <c:v>0.617206983110106</c:v>
                </c:pt>
                <c:pt idx="337">
                  <c:v>0.598088455997916</c:v>
                </c:pt>
                <c:pt idx="338">
                  <c:v>0.593580664254997</c:v>
                </c:pt>
                <c:pt idx="339">
                  <c:v>0.587646962375026</c:v>
                </c:pt>
                <c:pt idx="340">
                  <c:v>0.58687509498732</c:v>
                </c:pt>
                <c:pt idx="341">
                  <c:v>0.57951014348728</c:v>
                </c:pt>
                <c:pt idx="342">
                  <c:v>0.556405860876156</c:v>
                </c:pt>
                <c:pt idx="343">
                  <c:v>0.549984913042073</c:v>
                </c:pt>
                <c:pt idx="344">
                  <c:v>0.544841972126618</c:v>
                </c:pt>
                <c:pt idx="345">
                  <c:v>0.542398735526972</c:v>
                </c:pt>
                <c:pt idx="346">
                  <c:v>0.534280958950634</c:v>
                </c:pt>
                <c:pt idx="347">
                  <c:v>0.532511442089206</c:v>
                </c:pt>
                <c:pt idx="348">
                  <c:v>0.527594288854228</c:v>
                </c:pt>
                <c:pt idx="349">
                  <c:v>0.526929556606285</c:v>
                </c:pt>
                <c:pt idx="350">
                  <c:v>0.52586618307374</c:v>
                </c:pt>
                <c:pt idx="351">
                  <c:v>0.520898269476737</c:v>
                </c:pt>
                <c:pt idx="352">
                  <c:v>0.503203036353982</c:v>
                </c:pt>
                <c:pt idx="353">
                  <c:v>0.501515333602761</c:v>
                </c:pt>
                <c:pt idx="354">
                  <c:v>0.498655705753931</c:v>
                </c:pt>
                <c:pt idx="355">
                  <c:v>0.488210465080191</c:v>
                </c:pt>
                <c:pt idx="356">
                  <c:v>0.471994051075552</c:v>
                </c:pt>
                <c:pt idx="357">
                  <c:v>0.455419340079095</c:v>
                </c:pt>
                <c:pt idx="358">
                  <c:v>0.448498958143801</c:v>
                </c:pt>
                <c:pt idx="359">
                  <c:v>0.415803075256873</c:v>
                </c:pt>
                <c:pt idx="360">
                  <c:v>0.652889988137238</c:v>
                </c:pt>
                <c:pt idx="361">
                  <c:v>0.324486314555651</c:v>
                </c:pt>
                <c:pt idx="362">
                  <c:v>0.31819817840416</c:v>
                </c:pt>
                <c:pt idx="363">
                  <c:v>0.277063423570026</c:v>
                </c:pt>
                <c:pt idx="364">
                  <c:v>0.270523982233644</c:v>
                </c:pt>
                <c:pt idx="365">
                  <c:v>0.252805887891321</c:v>
                </c:pt>
                <c:pt idx="366">
                  <c:v>0.375279855258504</c:v>
                </c:pt>
                <c:pt idx="367">
                  <c:v>0.301181744508107</c:v>
                </c:pt>
                <c:pt idx="368">
                  <c:v>0.259355266280836</c:v>
                </c:pt>
                <c:pt idx="369">
                  <c:v>0.258052097224312</c:v>
                </c:pt>
                <c:pt idx="370">
                  <c:v>0.220804944985016</c:v>
                </c:pt>
                <c:pt idx="371">
                  <c:v>0.210940388195051</c:v>
                </c:pt>
                <c:pt idx="372">
                  <c:v>0.192365858036355</c:v>
                </c:pt>
                <c:pt idx="373">
                  <c:v>0.188902089630235</c:v>
                </c:pt>
                <c:pt idx="374">
                  <c:v>0.110573010853599</c:v>
                </c:pt>
                <c:pt idx="375">
                  <c:v>0.276306891065244</c:v>
                </c:pt>
                <c:pt idx="376">
                  <c:v>0.272833730948536</c:v>
                </c:pt>
                <c:pt idx="377">
                  <c:v>0.217820069952735</c:v>
                </c:pt>
                <c:pt idx="378">
                  <c:v>0.487693828835271</c:v>
                </c:pt>
                <c:pt idx="379">
                  <c:v>0.353736254762554</c:v>
                </c:pt>
                <c:pt idx="380">
                  <c:v>0.277580722821069</c:v>
                </c:pt>
                <c:pt idx="381">
                  <c:v>0.54376249103656</c:v>
                </c:pt>
                <c:pt idx="382">
                  <c:v>0.543738505319331</c:v>
                </c:pt>
                <c:pt idx="383">
                  <c:v>0.492582321072602</c:v>
                </c:pt>
                <c:pt idx="384">
                  <c:v>0.473754448572893</c:v>
                </c:pt>
                <c:pt idx="385">
                  <c:v>0.426936532333197</c:v>
                </c:pt>
                <c:pt idx="386">
                  <c:v>0.39928571723813</c:v>
                </c:pt>
                <c:pt idx="387">
                  <c:v>0.395151878576738</c:v>
                </c:pt>
                <c:pt idx="388">
                  <c:v>0.39223300328284</c:v>
                </c:pt>
                <c:pt idx="389">
                  <c:v>0.376961279114967</c:v>
                </c:pt>
                <c:pt idx="390">
                  <c:v>0.375066080155143</c:v>
                </c:pt>
                <c:pt idx="391">
                  <c:v>0.371353923099161</c:v>
                </c:pt>
                <c:pt idx="392">
                  <c:v>0.367607995991642</c:v>
                </c:pt>
                <c:pt idx="393">
                  <c:v>0.362860251904144</c:v>
                </c:pt>
                <c:pt idx="394">
                  <c:v>0.361896158862997</c:v>
                </c:pt>
                <c:pt idx="395">
                  <c:v>0.347226507007057</c:v>
                </c:pt>
                <c:pt idx="396">
                  <c:v>0.346639898788615</c:v>
                </c:pt>
                <c:pt idx="397">
                  <c:v>0.343979804894222</c:v>
                </c:pt>
                <c:pt idx="398">
                  <c:v>0.34360338990053</c:v>
                </c:pt>
                <c:pt idx="399">
                  <c:v>0.336208608658336</c:v>
                </c:pt>
                <c:pt idx="400">
                  <c:v>0.323093453851812</c:v>
                </c:pt>
                <c:pt idx="401">
                  <c:v>0.312518129181713</c:v>
                </c:pt>
                <c:pt idx="402">
                  <c:v>0.308080595264726</c:v>
                </c:pt>
                <c:pt idx="403">
                  <c:v>0.301430791647448</c:v>
                </c:pt>
                <c:pt idx="404">
                  <c:v>0.283925930778118</c:v>
                </c:pt>
                <c:pt idx="405">
                  <c:v>0.267746496561776</c:v>
                </c:pt>
                <c:pt idx="406">
                  <c:v>0.266012213059873</c:v>
                </c:pt>
                <c:pt idx="407">
                  <c:v>0.265592150277702</c:v>
                </c:pt>
                <c:pt idx="408">
                  <c:v>0.25005286684106</c:v>
                </c:pt>
                <c:pt idx="409">
                  <c:v>0.243667109677689</c:v>
                </c:pt>
                <c:pt idx="410">
                  <c:v>0.204364506975254</c:v>
                </c:pt>
                <c:pt idx="411">
                  <c:v>0.501018179362203</c:v>
                </c:pt>
                <c:pt idx="412">
                  <c:v>0.463623554734611</c:v>
                </c:pt>
                <c:pt idx="413">
                  <c:v>0.394303574189593</c:v>
                </c:pt>
                <c:pt idx="414">
                  <c:v>0.393843805976552</c:v>
                </c:pt>
                <c:pt idx="415">
                  <c:v>0.390128697489597</c:v>
                </c:pt>
                <c:pt idx="416">
                  <c:v>0.381098001048196</c:v>
                </c:pt>
                <c:pt idx="417">
                  <c:v>0.373150456368813</c:v>
                </c:pt>
                <c:pt idx="418">
                  <c:v>0.371426594037731</c:v>
                </c:pt>
                <c:pt idx="419">
                  <c:v>0.364688552195075</c:v>
                </c:pt>
                <c:pt idx="420">
                  <c:v>0.363239028027009</c:v>
                </c:pt>
                <c:pt idx="421">
                  <c:v>0.346354604033569</c:v>
                </c:pt>
                <c:pt idx="422">
                  <c:v>0.337817420184828</c:v>
                </c:pt>
                <c:pt idx="423">
                  <c:v>0.32213492508227</c:v>
                </c:pt>
                <c:pt idx="424">
                  <c:v>0.305286655679249</c:v>
                </c:pt>
                <c:pt idx="425">
                  <c:v>0.294179332610065</c:v>
                </c:pt>
                <c:pt idx="426">
                  <c:v>0.278576713907655</c:v>
                </c:pt>
                <c:pt idx="427">
                  <c:v>0.278040542176676</c:v>
                </c:pt>
                <c:pt idx="428">
                  <c:v>0.268074696608107</c:v>
                </c:pt>
                <c:pt idx="429">
                  <c:v>0.256746084014021</c:v>
                </c:pt>
                <c:pt idx="430">
                  <c:v>0.245041307575436</c:v>
                </c:pt>
                <c:pt idx="431">
                  <c:v>0.243973470668411</c:v>
                </c:pt>
                <c:pt idx="432">
                  <c:v>0.17585717660568</c:v>
                </c:pt>
                <c:pt idx="439">
                  <c:v>0.227129076889696</c:v>
                </c:pt>
                <c:pt idx="440">
                  <c:v>0.511465974179483</c:v>
                </c:pt>
                <c:pt idx="441">
                  <c:v>0.497298205995933</c:v>
                </c:pt>
                <c:pt idx="442">
                  <c:v>0.494120151512544</c:v>
                </c:pt>
                <c:pt idx="443">
                  <c:v>0.476053241007312</c:v>
                </c:pt>
                <c:pt idx="444">
                  <c:v>0.415350498277711</c:v>
                </c:pt>
                <c:pt idx="445">
                  <c:v>0.405364834861518</c:v>
                </c:pt>
                <c:pt idx="446">
                  <c:v>0.40127375242446</c:v>
                </c:pt>
                <c:pt idx="447">
                  <c:v>0.392815171103677</c:v>
                </c:pt>
                <c:pt idx="448">
                  <c:v>0.391528598743636</c:v>
                </c:pt>
                <c:pt idx="449">
                  <c:v>0.382199010715117</c:v>
                </c:pt>
                <c:pt idx="450">
                  <c:v>0.367337244253525</c:v>
                </c:pt>
                <c:pt idx="451">
                  <c:v>0.610423554688894</c:v>
                </c:pt>
                <c:pt idx="452">
                  <c:v>0.599853147346586</c:v>
                </c:pt>
                <c:pt idx="453">
                  <c:v>0.541982821394038</c:v>
                </c:pt>
                <c:pt idx="454">
                  <c:v>0.470961158430009</c:v>
                </c:pt>
                <c:pt idx="455">
                  <c:v>0.420923033624908</c:v>
                </c:pt>
                <c:pt idx="456">
                  <c:v>0.589348373294106</c:v>
                </c:pt>
                <c:pt idx="457">
                  <c:v>0.515135603074237</c:v>
                </c:pt>
                <c:pt idx="458">
                  <c:v>0.504705650451794</c:v>
                </c:pt>
                <c:pt idx="459">
                  <c:v>0.430955810318268</c:v>
                </c:pt>
                <c:pt idx="460">
                  <c:v>0.360610301249272</c:v>
                </c:pt>
                <c:pt idx="461">
                  <c:v>0.174037408709229</c:v>
                </c:pt>
                <c:pt idx="462">
                  <c:v>0.150341628346074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triangle"/>
            <c:size val="15"/>
            <c:spPr>
              <a:solidFill>
                <a:srgbClr val="FFFF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Amphibole!$FY$603:$FY$604</c:f>
              <c:numCache>
                <c:formatCode>General</c:formatCode>
                <c:ptCount val="2"/>
                <c:pt idx="0">
                  <c:v>1.154700538379251</c:v>
                </c:pt>
                <c:pt idx="1">
                  <c:v>1.154700538379251</c:v>
                </c:pt>
              </c:numCache>
            </c:numRef>
          </c:xVal>
          <c:yVal>
            <c:numRef>
              <c:f>Amphibole!$FZ$603:$FZ$604</c:f>
              <c:numCache>
                <c:formatCode>General</c:formatCode>
                <c:ptCount val="2"/>
                <c:pt idx="0">
                  <c:v>0.0</c:v>
                </c:pt>
                <c:pt idx="1">
                  <c:v>0.0</c:v>
                </c:pt>
              </c:numCache>
            </c:numRef>
          </c:yVal>
          <c:smooth val="0"/>
        </c:ser>
        <c:ser>
          <c:idx val="3"/>
          <c:order val="3"/>
          <c:spPr>
            <a:ln w="28575">
              <a:noFill/>
            </a:ln>
          </c:spPr>
          <c:marker>
            <c:symbol val="x"/>
            <c:size val="5"/>
            <c:spPr>
              <a:noFill/>
              <a:ln>
                <a:solidFill>
                  <a:srgbClr val="00FFFF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Amphibole!$FY$605:$FY$606</c:f>
              <c:numCache>
                <c:formatCode>General</c:formatCode>
                <c:ptCount val="2"/>
                <c:pt idx="0">
                  <c:v>0.0</c:v>
                </c:pt>
                <c:pt idx="1">
                  <c:v>0.0</c:v>
                </c:pt>
              </c:numCache>
            </c:numRef>
          </c:xVal>
          <c:yVal>
            <c:numRef>
              <c:f>Amphibole!$FZ$605:$FZ$606</c:f>
              <c:numCache>
                <c:formatCode>General</c:formatCode>
                <c:ptCount val="2"/>
                <c:pt idx="0">
                  <c:v>0.0</c:v>
                </c:pt>
                <c:pt idx="1">
                  <c:v>0.0</c:v>
                </c:pt>
              </c:numCache>
            </c:numRef>
          </c:yVal>
          <c:smooth val="0"/>
        </c:ser>
        <c:ser>
          <c:idx val="4"/>
          <c:order val="4"/>
          <c:spPr>
            <a:ln w="28575">
              <a:noFill/>
            </a:ln>
          </c:spPr>
          <c:marker>
            <c:symbol val="triangle"/>
            <c:size val="15"/>
            <c:spPr>
              <a:solidFill>
                <a:srgbClr val="FFFF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Amphibole!$FY$609:$FY$610</c:f>
              <c:numCache>
                <c:formatCode>General</c:formatCode>
                <c:ptCount val="2"/>
                <c:pt idx="0">
                  <c:v>0.0</c:v>
                </c:pt>
                <c:pt idx="1">
                  <c:v>0.0</c:v>
                </c:pt>
              </c:numCache>
            </c:numRef>
          </c:xVal>
          <c:yVal>
            <c:numRef>
              <c:f>Amphibole!$FZ$609:$FZ$610</c:f>
              <c:numCache>
                <c:formatCode>General</c:formatCode>
                <c:ptCount val="2"/>
                <c:pt idx="0">
                  <c:v>0.0</c:v>
                </c:pt>
                <c:pt idx="1">
                  <c:v>0.0</c:v>
                </c:pt>
              </c:numCache>
            </c:numRef>
          </c:yVal>
          <c:smooth val="0"/>
        </c:ser>
        <c:ser>
          <c:idx val="5"/>
          <c:order val="5"/>
          <c:marker>
            <c:symbol val="none"/>
          </c:marker>
          <c:xVal>
            <c:numRef>
              <c:f>Amphibole!$FY$609:$FY$610</c:f>
              <c:numCache>
                <c:formatCode>General</c:formatCode>
                <c:ptCount val="2"/>
                <c:pt idx="0">
                  <c:v>0.0</c:v>
                </c:pt>
                <c:pt idx="1">
                  <c:v>0.0</c:v>
                </c:pt>
              </c:numCache>
            </c:numRef>
          </c:xVal>
          <c:yVal>
            <c:numRef>
              <c:f>Amphibole!$FZ$609:$FZ$610</c:f>
              <c:numCache>
                <c:formatCode>General</c:formatCode>
                <c:ptCount val="2"/>
                <c:pt idx="0">
                  <c:v>0.0</c:v>
                </c:pt>
                <c:pt idx="1">
                  <c:v>0.0</c:v>
                </c:pt>
              </c:numCache>
            </c:numRef>
          </c:yVal>
          <c:smooth val="0"/>
        </c:ser>
        <c:ser>
          <c:idx val="6"/>
          <c:order val="6"/>
          <c:tx>
            <c:v>Natural amph</c:v>
          </c:tx>
          <c:spPr>
            <a:ln>
              <a:noFill/>
            </a:ln>
          </c:spPr>
          <c:marker>
            <c:symbol val="x"/>
            <c:size val="9"/>
            <c:spPr>
              <a:noFill/>
              <a:ln>
                <a:solidFill>
                  <a:schemeClr val="accent4">
                    <a:lumMod val="75000"/>
                  </a:schemeClr>
                </a:solidFill>
              </a:ln>
            </c:spPr>
          </c:marker>
          <c:xVal>
            <c:numRef>
              <c:f>Amphibole!$FY$625:$FY$1789</c:f>
              <c:numCache>
                <c:formatCode>General</c:formatCode>
                <c:ptCount val="1165"/>
                <c:pt idx="0">
                  <c:v>0.639907039468396</c:v>
                </c:pt>
                <c:pt idx="1">
                  <c:v>0.576339489565161</c:v>
                </c:pt>
                <c:pt idx="2">
                  <c:v>0.578757331121308</c:v>
                </c:pt>
                <c:pt idx="3">
                  <c:v>0.576938008863422</c:v>
                </c:pt>
                <c:pt idx="4">
                  <c:v>0.578120962661371</c:v>
                </c:pt>
                <c:pt idx="5">
                  <c:v>0.575774684152345</c:v>
                </c:pt>
                <c:pt idx="6">
                  <c:v>0.566391926246327</c:v>
                </c:pt>
                <c:pt idx="7">
                  <c:v>0.576809168682606</c:v>
                </c:pt>
                <c:pt idx="8">
                  <c:v>0.598576994168874</c:v>
                </c:pt>
                <c:pt idx="9">
                  <c:v>0.548203020364068</c:v>
                </c:pt>
                <c:pt idx="10">
                  <c:v>0.580490408450315</c:v>
                </c:pt>
                <c:pt idx="11">
                  <c:v>0.873258721668369</c:v>
                </c:pt>
                <c:pt idx="12">
                  <c:v>0.825145700280514</c:v>
                </c:pt>
                <c:pt idx="13">
                  <c:v>0.763317625439691</c:v>
                </c:pt>
                <c:pt idx="14">
                  <c:v>0.623704162489094</c:v>
                </c:pt>
                <c:pt idx="15">
                  <c:v>0.698373792655086</c:v>
                </c:pt>
                <c:pt idx="16">
                  <c:v>0.85903647840234</c:v>
                </c:pt>
                <c:pt idx="17">
                  <c:v>0.806045512616845</c:v>
                </c:pt>
                <c:pt idx="18">
                  <c:v>0.761135724204051</c:v>
                </c:pt>
                <c:pt idx="19">
                  <c:v>0.755331486282067</c:v>
                </c:pt>
                <c:pt idx="20">
                  <c:v>0.755453822133533</c:v>
                </c:pt>
                <c:pt idx="21">
                  <c:v>0.714155575335789</c:v>
                </c:pt>
                <c:pt idx="22">
                  <c:v>0.67670893666692</c:v>
                </c:pt>
                <c:pt idx="23">
                  <c:v>0.675392592961756</c:v>
                </c:pt>
                <c:pt idx="24">
                  <c:v>0.656712025315536</c:v>
                </c:pt>
                <c:pt idx="25">
                  <c:v>0.712035495690296</c:v>
                </c:pt>
                <c:pt idx="26">
                  <c:v>0.668326637382247</c:v>
                </c:pt>
                <c:pt idx="27">
                  <c:v>0.698411741374111</c:v>
                </c:pt>
                <c:pt idx="28">
                  <c:v>0.518042607757942</c:v>
                </c:pt>
                <c:pt idx="29">
                  <c:v>0.569893012184373</c:v>
                </c:pt>
                <c:pt idx="30">
                  <c:v>0.643868147062481</c:v>
                </c:pt>
                <c:pt idx="31">
                  <c:v>0.679715608788885</c:v>
                </c:pt>
                <c:pt idx="32">
                  <c:v>0.687433994853998</c:v>
                </c:pt>
                <c:pt idx="33">
                  <c:v>0.523957584320467</c:v>
                </c:pt>
                <c:pt idx="34">
                  <c:v>0.567470101184292</c:v>
                </c:pt>
                <c:pt idx="35">
                  <c:v>0.592653799151396</c:v>
                </c:pt>
                <c:pt idx="36">
                  <c:v>0.711056538477006</c:v>
                </c:pt>
                <c:pt idx="37">
                  <c:v>0.705410356948477</c:v>
                </c:pt>
                <c:pt idx="38">
                  <c:v>0.587068507195653</c:v>
                </c:pt>
                <c:pt idx="39">
                  <c:v>0.563985171127566</c:v>
                </c:pt>
                <c:pt idx="40">
                  <c:v>0.577372593587761</c:v>
                </c:pt>
                <c:pt idx="41">
                  <c:v>0.6735735583494</c:v>
                </c:pt>
                <c:pt idx="42">
                  <c:v>0.655973797977525</c:v>
                </c:pt>
                <c:pt idx="43">
                  <c:v>0.74077255613166</c:v>
                </c:pt>
                <c:pt idx="44">
                  <c:v>0.704492265346893</c:v>
                </c:pt>
                <c:pt idx="45">
                  <c:v>0.662098883830156</c:v>
                </c:pt>
                <c:pt idx="46">
                  <c:v>0.672947988370527</c:v>
                </c:pt>
                <c:pt idx="47">
                  <c:v>0.717482407207638</c:v>
                </c:pt>
                <c:pt idx="48">
                  <c:v>0.798082542300186</c:v>
                </c:pt>
                <c:pt idx="49">
                  <c:v>0.801148273041575</c:v>
                </c:pt>
                <c:pt idx="50">
                  <c:v>0.802814528190151</c:v>
                </c:pt>
                <c:pt idx="51">
                  <c:v>0.851968788835799</c:v>
                </c:pt>
                <c:pt idx="52">
                  <c:v>0.868588542139396</c:v>
                </c:pt>
                <c:pt idx="53">
                  <c:v>0.838110932350539</c:v>
                </c:pt>
                <c:pt idx="54">
                  <c:v>0.864249369875264</c:v>
                </c:pt>
                <c:pt idx="55">
                  <c:v>0.861022133671638</c:v>
                </c:pt>
                <c:pt idx="56">
                  <c:v>0.854650466806347</c:v>
                </c:pt>
                <c:pt idx="57">
                  <c:v>0.774319290454614</c:v>
                </c:pt>
                <c:pt idx="58">
                  <c:v>0.807490405309489</c:v>
                </c:pt>
                <c:pt idx="59">
                  <c:v>0.911016869372951</c:v>
                </c:pt>
                <c:pt idx="60">
                  <c:v>0.950731186287879</c:v>
                </c:pt>
                <c:pt idx="61">
                  <c:v>0.943372676928473</c:v>
                </c:pt>
                <c:pt idx="62">
                  <c:v>0.827366934061762</c:v>
                </c:pt>
                <c:pt idx="63">
                  <c:v>0.819184110219778</c:v>
                </c:pt>
                <c:pt idx="64">
                  <c:v>0.862270145298682</c:v>
                </c:pt>
                <c:pt idx="65">
                  <c:v>0.720062447370845</c:v>
                </c:pt>
                <c:pt idx="66">
                  <c:v>0.757122886922078</c:v>
                </c:pt>
                <c:pt idx="67">
                  <c:v>0.772274263139305</c:v>
                </c:pt>
                <c:pt idx="68">
                  <c:v>0.750321819642099</c:v>
                </c:pt>
                <c:pt idx="69">
                  <c:v>0.977759816250263</c:v>
                </c:pt>
                <c:pt idx="70">
                  <c:v>0.955643407083046</c:v>
                </c:pt>
                <c:pt idx="71">
                  <c:v>0.782390141498174</c:v>
                </c:pt>
                <c:pt idx="72">
                  <c:v>0.806015746674452</c:v>
                </c:pt>
                <c:pt idx="73">
                  <c:v>0.780170185755138</c:v>
                </c:pt>
                <c:pt idx="74">
                  <c:v>0.816263819059727</c:v>
                </c:pt>
                <c:pt idx="75">
                  <c:v>0.824096424046241</c:v>
                </c:pt>
                <c:pt idx="76">
                  <c:v>0.861075863393259</c:v>
                </c:pt>
                <c:pt idx="77">
                  <c:v>0.836101149404893</c:v>
                </c:pt>
                <c:pt idx="78">
                  <c:v>0.857862164263869</c:v>
                </c:pt>
                <c:pt idx="79">
                  <c:v>0.809762136369725</c:v>
                </c:pt>
                <c:pt idx="80">
                  <c:v>0.850303569315341</c:v>
                </c:pt>
                <c:pt idx="81">
                  <c:v>0.818291479412401</c:v>
                </c:pt>
                <c:pt idx="82">
                  <c:v>0.841576120966417</c:v>
                </c:pt>
                <c:pt idx="83">
                  <c:v>0.8359564402587</c:v>
                </c:pt>
                <c:pt idx="84">
                  <c:v>0.928750972308494</c:v>
                </c:pt>
                <c:pt idx="85">
                  <c:v>0.964264849313549</c:v>
                </c:pt>
                <c:pt idx="86">
                  <c:v>0.972968641611258</c:v>
                </c:pt>
                <c:pt idx="87">
                  <c:v>0.942307415276577</c:v>
                </c:pt>
                <c:pt idx="88">
                  <c:v>0.928554475912658</c:v>
                </c:pt>
                <c:pt idx="89">
                  <c:v>0.853534660039619</c:v>
                </c:pt>
                <c:pt idx="90">
                  <c:v>0.851975657706084</c:v>
                </c:pt>
                <c:pt idx="91">
                  <c:v>0.730250259414548</c:v>
                </c:pt>
                <c:pt idx="92">
                  <c:v>0.660399562957138</c:v>
                </c:pt>
                <c:pt idx="93">
                  <c:v>0.747112164222303</c:v>
                </c:pt>
                <c:pt idx="94">
                  <c:v>0.754801045776544</c:v>
                </c:pt>
                <c:pt idx="95">
                  <c:v>0.774161218446599</c:v>
                </c:pt>
                <c:pt idx="96">
                  <c:v>0.890921985851493</c:v>
                </c:pt>
                <c:pt idx="97">
                  <c:v>0.896570048963532</c:v>
                </c:pt>
                <c:pt idx="98">
                  <c:v>1.063097026703617</c:v>
                </c:pt>
                <c:pt idx="99">
                  <c:v>1.012940553693767</c:v>
                </c:pt>
                <c:pt idx="100">
                  <c:v>0.969473738452785</c:v>
                </c:pt>
                <c:pt idx="101">
                  <c:v>0.990521752510991</c:v>
                </c:pt>
                <c:pt idx="102">
                  <c:v>0.843054421696776</c:v>
                </c:pt>
                <c:pt idx="103">
                  <c:v>0.848149516600579</c:v>
                </c:pt>
                <c:pt idx="104">
                  <c:v>0.816522000154036</c:v>
                </c:pt>
                <c:pt idx="105">
                  <c:v>0.834562155403228</c:v>
                </c:pt>
                <c:pt idx="106">
                  <c:v>0.884532264014873</c:v>
                </c:pt>
                <c:pt idx="107">
                  <c:v>1.026027935297265</c:v>
                </c:pt>
                <c:pt idx="108">
                  <c:v>0.978575035313829</c:v>
                </c:pt>
                <c:pt idx="109">
                  <c:v>0.992760906173886</c:v>
                </c:pt>
                <c:pt idx="110">
                  <c:v>0.957161296954084</c:v>
                </c:pt>
                <c:pt idx="111">
                  <c:v>0.964814832881627</c:v>
                </c:pt>
                <c:pt idx="112">
                  <c:v>0.964991362359377</c:v>
                </c:pt>
                <c:pt idx="113">
                  <c:v>0.794888420223172</c:v>
                </c:pt>
                <c:pt idx="114">
                  <c:v>0.955614607350945</c:v>
                </c:pt>
                <c:pt idx="115">
                  <c:v>0.808011203859447</c:v>
                </c:pt>
                <c:pt idx="116">
                  <c:v>0.801929111894838</c:v>
                </c:pt>
                <c:pt idx="117">
                  <c:v>0.782457464907378</c:v>
                </c:pt>
                <c:pt idx="118">
                  <c:v>0.745694505568473</c:v>
                </c:pt>
                <c:pt idx="119">
                  <c:v>0.621148420192434</c:v>
                </c:pt>
                <c:pt idx="120">
                  <c:v>0.805577366726271</c:v>
                </c:pt>
                <c:pt idx="121">
                  <c:v>0.840336036236901</c:v>
                </c:pt>
                <c:pt idx="122">
                  <c:v>0.750939520041457</c:v>
                </c:pt>
                <c:pt idx="123">
                  <c:v>0.836875041033852</c:v>
                </c:pt>
                <c:pt idx="124">
                  <c:v>0.794076360636938</c:v>
                </c:pt>
                <c:pt idx="125">
                  <c:v>0.84856266552532</c:v>
                </c:pt>
                <c:pt idx="126">
                  <c:v>0.814640479401034</c:v>
                </c:pt>
                <c:pt idx="127">
                  <c:v>0.813487141888185</c:v>
                </c:pt>
                <c:pt idx="128">
                  <c:v>0.83827001969044</c:v>
                </c:pt>
                <c:pt idx="129">
                  <c:v>0.82969674020199</c:v>
                </c:pt>
                <c:pt idx="130">
                  <c:v>0.83421334343969</c:v>
                </c:pt>
                <c:pt idx="131">
                  <c:v>0.728929520319852</c:v>
                </c:pt>
                <c:pt idx="132">
                  <c:v>0.720173315282162</c:v>
                </c:pt>
                <c:pt idx="133">
                  <c:v>0.73073504444458</c:v>
                </c:pt>
                <c:pt idx="134">
                  <c:v>0.744940341841275</c:v>
                </c:pt>
                <c:pt idx="135">
                  <c:v>0.72217878172148</c:v>
                </c:pt>
                <c:pt idx="136">
                  <c:v>0.709108839162637</c:v>
                </c:pt>
                <c:pt idx="137">
                  <c:v>0.730038528529881</c:v>
                </c:pt>
                <c:pt idx="138">
                  <c:v>0.719246655423248</c:v>
                </c:pt>
                <c:pt idx="139">
                  <c:v>0.716151992474051</c:v>
                </c:pt>
                <c:pt idx="140">
                  <c:v>0.715994089904511</c:v>
                </c:pt>
                <c:pt idx="141">
                  <c:v>0.704410085426368</c:v>
                </c:pt>
                <c:pt idx="142">
                  <c:v>0.719870600499245</c:v>
                </c:pt>
                <c:pt idx="143">
                  <c:v>0.729986781376999</c:v>
                </c:pt>
                <c:pt idx="144">
                  <c:v>0.71625624541351</c:v>
                </c:pt>
                <c:pt idx="145">
                  <c:v>0.717613539227731</c:v>
                </c:pt>
                <c:pt idx="146">
                  <c:v>0.702198591144144</c:v>
                </c:pt>
                <c:pt idx="147">
                  <c:v>0.608402393570758</c:v>
                </c:pt>
                <c:pt idx="148">
                  <c:v>0.584367334642058</c:v>
                </c:pt>
                <c:pt idx="149">
                  <c:v>0.608298584086283</c:v>
                </c:pt>
                <c:pt idx="150">
                  <c:v>0.606256790366888</c:v>
                </c:pt>
                <c:pt idx="151">
                  <c:v>0.608140269768819</c:v>
                </c:pt>
                <c:pt idx="152">
                  <c:v>0.619689710787095</c:v>
                </c:pt>
                <c:pt idx="153">
                  <c:v>0.622413894780563</c:v>
                </c:pt>
                <c:pt idx="154">
                  <c:v>0.615932369350766</c:v>
                </c:pt>
                <c:pt idx="155">
                  <c:v>0.629026264383821</c:v>
                </c:pt>
                <c:pt idx="156">
                  <c:v>0.672361032063755</c:v>
                </c:pt>
                <c:pt idx="157">
                  <c:v>0.688387634475188</c:v>
                </c:pt>
                <c:pt idx="158">
                  <c:v>0.605258412080079</c:v>
                </c:pt>
                <c:pt idx="159">
                  <c:v>0.590273496036233</c:v>
                </c:pt>
                <c:pt idx="160">
                  <c:v>0.515939869653455</c:v>
                </c:pt>
                <c:pt idx="161">
                  <c:v>0.54489816965449</c:v>
                </c:pt>
                <c:pt idx="162">
                  <c:v>0.666278798980202</c:v>
                </c:pt>
                <c:pt idx="163">
                  <c:v>0.681183592192853</c:v>
                </c:pt>
                <c:pt idx="164">
                  <c:v>0.69648013652277</c:v>
                </c:pt>
                <c:pt idx="165">
                  <c:v>0.680279050267733</c:v>
                </c:pt>
                <c:pt idx="166">
                  <c:v>0.678278369626494</c:v>
                </c:pt>
                <c:pt idx="167">
                  <c:v>0.700139032990425</c:v>
                </c:pt>
                <c:pt idx="168">
                  <c:v>0.725278607097955</c:v>
                </c:pt>
                <c:pt idx="169">
                  <c:v>0.722459436178898</c:v>
                </c:pt>
                <c:pt idx="170">
                  <c:v>0.731161362261223</c:v>
                </c:pt>
                <c:pt idx="171">
                  <c:v>0.692186589505645</c:v>
                </c:pt>
                <c:pt idx="172">
                  <c:v>0.71034552321069</c:v>
                </c:pt>
                <c:pt idx="173">
                  <c:v>0.719822308306941</c:v>
                </c:pt>
                <c:pt idx="174">
                  <c:v>0.714578503512381</c:v>
                </c:pt>
                <c:pt idx="175">
                  <c:v>0.695526497223416</c:v>
                </c:pt>
                <c:pt idx="176">
                  <c:v>0.702338140873626</c:v>
                </c:pt>
                <c:pt idx="177">
                  <c:v>0.66772937097607</c:v>
                </c:pt>
                <c:pt idx="178">
                  <c:v>0.654475762041328</c:v>
                </c:pt>
                <c:pt idx="179">
                  <c:v>0.672558427051142</c:v>
                </c:pt>
                <c:pt idx="180">
                  <c:v>0.677349658655264</c:v>
                </c:pt>
                <c:pt idx="181">
                  <c:v>0.697011118541814</c:v>
                </c:pt>
                <c:pt idx="182">
                  <c:v>0.702320238759364</c:v>
                </c:pt>
                <c:pt idx="183">
                  <c:v>0.666480035487899</c:v>
                </c:pt>
                <c:pt idx="184">
                  <c:v>0.695596606681973</c:v>
                </c:pt>
                <c:pt idx="185">
                  <c:v>0.703867543420729</c:v>
                </c:pt>
                <c:pt idx="186">
                  <c:v>0.657492577819323</c:v>
                </c:pt>
                <c:pt idx="187">
                  <c:v>0.627285310034993</c:v>
                </c:pt>
                <c:pt idx="188">
                  <c:v>0.615023601938496</c:v>
                </c:pt>
                <c:pt idx="189">
                  <c:v>0.672158639230499</c:v>
                </c:pt>
                <c:pt idx="190">
                  <c:v>0.707245417068499</c:v>
                </c:pt>
                <c:pt idx="191">
                  <c:v>0.69409887775718</c:v>
                </c:pt>
                <c:pt idx="192">
                  <c:v>0.692036752044036</c:v>
                </c:pt>
                <c:pt idx="193">
                  <c:v>0.693002657150972</c:v>
                </c:pt>
                <c:pt idx="194">
                  <c:v>0.686314370299647</c:v>
                </c:pt>
                <c:pt idx="195">
                  <c:v>0.690829737453527</c:v>
                </c:pt>
                <c:pt idx="196">
                  <c:v>0.682259516113516</c:v>
                </c:pt>
                <c:pt idx="197">
                  <c:v>0.673493463868936</c:v>
                </c:pt>
                <c:pt idx="198">
                  <c:v>0.698200820051152</c:v>
                </c:pt>
                <c:pt idx="199">
                  <c:v>0.689313450070816</c:v>
                </c:pt>
                <c:pt idx="200">
                  <c:v>0.685876343211775</c:v>
                </c:pt>
                <c:pt idx="201">
                  <c:v>0.683645092278693</c:v>
                </c:pt>
                <c:pt idx="202">
                  <c:v>0.673995163256063</c:v>
                </c:pt>
                <c:pt idx="203">
                  <c:v>0.682806333201855</c:v>
                </c:pt>
                <c:pt idx="204">
                  <c:v>0.70800133945695</c:v>
                </c:pt>
                <c:pt idx="205">
                  <c:v>0.695631342135447</c:v>
                </c:pt>
                <c:pt idx="206">
                  <c:v>0.604235367683133</c:v>
                </c:pt>
                <c:pt idx="207">
                  <c:v>0.64193476447529</c:v>
                </c:pt>
                <c:pt idx="208">
                  <c:v>0.610741353087732</c:v>
                </c:pt>
                <c:pt idx="209">
                  <c:v>0.661593661024208</c:v>
                </c:pt>
                <c:pt idx="210">
                  <c:v>0.685869933701659</c:v>
                </c:pt>
                <c:pt idx="211">
                  <c:v>0.690323033629056</c:v>
                </c:pt>
                <c:pt idx="212">
                  <c:v>0.708369782714784</c:v>
                </c:pt>
                <c:pt idx="213">
                  <c:v>0.696090734317428</c:v>
                </c:pt>
                <c:pt idx="214">
                  <c:v>0.699104258377297</c:v>
                </c:pt>
                <c:pt idx="215">
                  <c:v>0.678335401201452</c:v>
                </c:pt>
                <c:pt idx="216">
                  <c:v>0.676935333024395</c:v>
                </c:pt>
                <c:pt idx="217">
                  <c:v>0.676394900254677</c:v>
                </c:pt>
                <c:pt idx="218">
                  <c:v>0.655824217573847</c:v>
                </c:pt>
                <c:pt idx="219">
                  <c:v>0.6242569387019</c:v>
                </c:pt>
                <c:pt idx="220">
                  <c:v>0.64198905397545</c:v>
                </c:pt>
                <c:pt idx="221">
                  <c:v>0.608916087247985</c:v>
                </c:pt>
                <c:pt idx="222">
                  <c:v>0.62857987136425</c:v>
                </c:pt>
                <c:pt idx="223">
                  <c:v>0.722546370505525</c:v>
                </c:pt>
                <c:pt idx="224">
                  <c:v>0.840659071684402</c:v>
                </c:pt>
                <c:pt idx="225">
                  <c:v>0.651427598177298</c:v>
                </c:pt>
                <c:pt idx="226">
                  <c:v>0.796865123473238</c:v>
                </c:pt>
                <c:pt idx="227">
                  <c:v>0.740840173894252</c:v>
                </c:pt>
                <c:pt idx="228">
                  <c:v>0.743221086889332</c:v>
                </c:pt>
                <c:pt idx="229">
                  <c:v>0.584367334642058</c:v>
                </c:pt>
                <c:pt idx="230">
                  <c:v>0.608298584086283</c:v>
                </c:pt>
                <c:pt idx="231">
                  <c:v>0.672361032063755</c:v>
                </c:pt>
                <c:pt idx="232">
                  <c:v>0.688387634475188</c:v>
                </c:pt>
                <c:pt idx="233">
                  <c:v>0.605258412080079</c:v>
                </c:pt>
                <c:pt idx="234">
                  <c:v>0.590273496036233</c:v>
                </c:pt>
                <c:pt idx="235">
                  <c:v>0.608140269768819</c:v>
                </c:pt>
                <c:pt idx="236">
                  <c:v>0.680279050267733</c:v>
                </c:pt>
                <c:pt idx="237">
                  <c:v>0.678278369626494</c:v>
                </c:pt>
                <c:pt idx="238">
                  <c:v>0.627285310034993</c:v>
                </c:pt>
                <c:pt idx="239">
                  <c:v>0.615023601938496</c:v>
                </c:pt>
                <c:pt idx="240">
                  <c:v>0.672158639230499</c:v>
                </c:pt>
                <c:pt idx="241">
                  <c:v>0.604235367683133</c:v>
                </c:pt>
                <c:pt idx="242">
                  <c:v>0.610741353087732</c:v>
                </c:pt>
                <c:pt idx="243">
                  <c:v>0.661593661024208</c:v>
                </c:pt>
                <c:pt idx="244">
                  <c:v>0.676394900254677</c:v>
                </c:pt>
                <c:pt idx="245">
                  <c:v>0.655824217573847</c:v>
                </c:pt>
                <c:pt idx="246">
                  <c:v>0.608916087247985</c:v>
                </c:pt>
                <c:pt idx="247">
                  <c:v>0.809358145712656</c:v>
                </c:pt>
                <c:pt idx="248">
                  <c:v>0.826804493274643</c:v>
                </c:pt>
                <c:pt idx="249">
                  <c:v>0.822505862941959</c:v>
                </c:pt>
                <c:pt idx="250">
                  <c:v>0.810058224852384</c:v>
                </c:pt>
                <c:pt idx="251">
                  <c:v>0.812433287209942</c:v>
                </c:pt>
                <c:pt idx="252">
                  <c:v>0.81232857173611</c:v>
                </c:pt>
                <c:pt idx="253">
                  <c:v>0.794094376676584</c:v>
                </c:pt>
                <c:pt idx="254">
                  <c:v>0.817072049706982</c:v>
                </c:pt>
                <c:pt idx="255">
                  <c:v>0.817892012809199</c:v>
                </c:pt>
                <c:pt idx="256">
                  <c:v>0.826536829211974</c:v>
                </c:pt>
                <c:pt idx="257">
                  <c:v>0.834027431616606</c:v>
                </c:pt>
                <c:pt idx="258">
                  <c:v>0.83084206068226</c:v>
                </c:pt>
                <c:pt idx="259">
                  <c:v>0.817649260474798</c:v>
                </c:pt>
                <c:pt idx="260">
                  <c:v>0.883484143075157</c:v>
                </c:pt>
                <c:pt idx="261">
                  <c:v>0.827727187561874</c:v>
                </c:pt>
                <c:pt idx="262">
                  <c:v>0.79169980536508</c:v>
                </c:pt>
                <c:pt idx="263">
                  <c:v>0.669157504901693</c:v>
                </c:pt>
                <c:pt idx="264">
                  <c:v>0.685372324063449</c:v>
                </c:pt>
                <c:pt idx="265">
                  <c:v>0.662046994772365</c:v>
                </c:pt>
                <c:pt idx="266">
                  <c:v>0.672072728147246</c:v>
                </c:pt>
                <c:pt idx="267">
                  <c:v>0.667872504585208</c:v>
                </c:pt>
                <c:pt idx="268">
                  <c:v>0.670291550017993</c:v>
                </c:pt>
                <c:pt idx="269">
                  <c:v>0.699038902849043</c:v>
                </c:pt>
                <c:pt idx="270">
                  <c:v>0.685154800825931</c:v>
                </c:pt>
                <c:pt idx="271">
                  <c:v>0.682175793228221</c:v>
                </c:pt>
                <c:pt idx="272">
                  <c:v>0.670375863315236</c:v>
                </c:pt>
                <c:pt idx="273">
                  <c:v>0.720062447370845</c:v>
                </c:pt>
                <c:pt idx="274">
                  <c:v>0.757122886922078</c:v>
                </c:pt>
                <c:pt idx="275">
                  <c:v>0.772274263139305</c:v>
                </c:pt>
                <c:pt idx="276">
                  <c:v>0.750321819642099</c:v>
                </c:pt>
                <c:pt idx="277">
                  <c:v>0.780170185755138</c:v>
                </c:pt>
                <c:pt idx="278">
                  <c:v>0.818291479412401</c:v>
                </c:pt>
                <c:pt idx="279">
                  <c:v>0.754801045776544</c:v>
                </c:pt>
                <c:pt idx="280">
                  <c:v>0.794888420223172</c:v>
                </c:pt>
                <c:pt idx="281">
                  <c:v>0.808011203859447</c:v>
                </c:pt>
                <c:pt idx="282">
                  <c:v>0.801929111894838</c:v>
                </c:pt>
                <c:pt idx="283">
                  <c:v>0.782457464907378</c:v>
                </c:pt>
                <c:pt idx="284">
                  <c:v>0.621148420192434</c:v>
                </c:pt>
                <c:pt idx="285">
                  <c:v>0.814640479401034</c:v>
                </c:pt>
                <c:pt idx="286">
                  <c:v>0.728929520319852</c:v>
                </c:pt>
                <c:pt idx="287">
                  <c:v>0.720173315282162</c:v>
                </c:pt>
                <c:pt idx="288">
                  <c:v>0.73073504444458</c:v>
                </c:pt>
                <c:pt idx="289">
                  <c:v>0.744940341841275</c:v>
                </c:pt>
                <c:pt idx="290">
                  <c:v>0.72217878172148</c:v>
                </c:pt>
                <c:pt idx="291">
                  <c:v>0.709108839162637</c:v>
                </c:pt>
                <c:pt idx="292">
                  <c:v>0.730038528529881</c:v>
                </c:pt>
                <c:pt idx="293">
                  <c:v>0.719246655423248</c:v>
                </c:pt>
                <c:pt idx="294">
                  <c:v>0.716151992474051</c:v>
                </c:pt>
                <c:pt idx="295">
                  <c:v>0.715994089904511</c:v>
                </c:pt>
                <c:pt idx="296">
                  <c:v>0.704410085426368</c:v>
                </c:pt>
                <c:pt idx="297">
                  <c:v>0.719870600499245</c:v>
                </c:pt>
                <c:pt idx="298">
                  <c:v>0.729986781376999</c:v>
                </c:pt>
                <c:pt idx="299">
                  <c:v>0.71625624541351</c:v>
                </c:pt>
                <c:pt idx="300">
                  <c:v>0.717613539227731</c:v>
                </c:pt>
                <c:pt idx="301">
                  <c:v>0.702198591144144</c:v>
                </c:pt>
                <c:pt idx="302">
                  <c:v>0.608402393570758</c:v>
                </c:pt>
                <c:pt idx="303">
                  <c:v>0.606256790366888</c:v>
                </c:pt>
                <c:pt idx="304">
                  <c:v>0.619689710787095</c:v>
                </c:pt>
                <c:pt idx="305">
                  <c:v>0.622413894780563</c:v>
                </c:pt>
                <c:pt idx="306">
                  <c:v>0.615932369350766</c:v>
                </c:pt>
                <c:pt idx="307">
                  <c:v>0.666278798980202</c:v>
                </c:pt>
                <c:pt idx="308">
                  <c:v>0.681183592192853</c:v>
                </c:pt>
                <c:pt idx="309">
                  <c:v>0.69648013652277</c:v>
                </c:pt>
                <c:pt idx="310">
                  <c:v>0.700139032990425</c:v>
                </c:pt>
                <c:pt idx="311">
                  <c:v>0.725278607097955</c:v>
                </c:pt>
                <c:pt idx="312">
                  <c:v>0.722459436178898</c:v>
                </c:pt>
                <c:pt idx="313">
                  <c:v>0.731161362261223</c:v>
                </c:pt>
                <c:pt idx="314">
                  <c:v>0.692186589505645</c:v>
                </c:pt>
                <c:pt idx="315">
                  <c:v>0.71034552321069</c:v>
                </c:pt>
                <c:pt idx="316">
                  <c:v>0.719822308306941</c:v>
                </c:pt>
                <c:pt idx="317">
                  <c:v>0.714578503512381</c:v>
                </c:pt>
                <c:pt idx="318">
                  <c:v>0.695526497223416</c:v>
                </c:pt>
                <c:pt idx="319">
                  <c:v>0.702338140873626</c:v>
                </c:pt>
                <c:pt idx="320">
                  <c:v>0.66772937097607</c:v>
                </c:pt>
                <c:pt idx="321">
                  <c:v>0.654475762041328</c:v>
                </c:pt>
                <c:pt idx="322">
                  <c:v>0.672558427051142</c:v>
                </c:pt>
                <c:pt idx="323">
                  <c:v>0.677349658655264</c:v>
                </c:pt>
                <c:pt idx="324">
                  <c:v>0.697011118541814</c:v>
                </c:pt>
                <c:pt idx="325">
                  <c:v>0.702320238759364</c:v>
                </c:pt>
                <c:pt idx="326">
                  <c:v>0.695596606681973</c:v>
                </c:pt>
                <c:pt idx="327">
                  <c:v>0.703867543420729</c:v>
                </c:pt>
                <c:pt idx="328">
                  <c:v>0.657492577819323</c:v>
                </c:pt>
                <c:pt idx="329">
                  <c:v>0.707245417068499</c:v>
                </c:pt>
                <c:pt idx="330">
                  <c:v>0.69409887775718</c:v>
                </c:pt>
                <c:pt idx="331">
                  <c:v>0.692036752044036</c:v>
                </c:pt>
                <c:pt idx="332">
                  <c:v>0.693002657150972</c:v>
                </c:pt>
                <c:pt idx="333">
                  <c:v>0.686314370299647</c:v>
                </c:pt>
                <c:pt idx="334">
                  <c:v>0.690829737453527</c:v>
                </c:pt>
                <c:pt idx="335">
                  <c:v>0.682259516113516</c:v>
                </c:pt>
                <c:pt idx="336">
                  <c:v>0.673493463868936</c:v>
                </c:pt>
                <c:pt idx="337">
                  <c:v>0.698200820051152</c:v>
                </c:pt>
                <c:pt idx="338">
                  <c:v>0.689313450070816</c:v>
                </c:pt>
                <c:pt idx="339">
                  <c:v>0.685876343211775</c:v>
                </c:pt>
                <c:pt idx="340">
                  <c:v>0.683645092278693</c:v>
                </c:pt>
                <c:pt idx="341">
                  <c:v>0.673995163256063</c:v>
                </c:pt>
                <c:pt idx="342">
                  <c:v>0.682806333201855</c:v>
                </c:pt>
                <c:pt idx="343">
                  <c:v>0.70800133945695</c:v>
                </c:pt>
                <c:pt idx="344">
                  <c:v>0.695631342135447</c:v>
                </c:pt>
                <c:pt idx="345">
                  <c:v>0.64193476447529</c:v>
                </c:pt>
                <c:pt idx="346">
                  <c:v>0.685869933701659</c:v>
                </c:pt>
                <c:pt idx="347">
                  <c:v>0.690323033629056</c:v>
                </c:pt>
                <c:pt idx="348">
                  <c:v>0.708369782714784</c:v>
                </c:pt>
                <c:pt idx="349">
                  <c:v>0.696090734317428</c:v>
                </c:pt>
                <c:pt idx="350">
                  <c:v>0.699104258377297</c:v>
                </c:pt>
                <c:pt idx="351">
                  <c:v>0.678335401201452</c:v>
                </c:pt>
                <c:pt idx="352">
                  <c:v>0.676935333024395</c:v>
                </c:pt>
                <c:pt idx="353">
                  <c:v>0.64198905397545</c:v>
                </c:pt>
                <c:pt idx="354">
                  <c:v>0.834111717042855</c:v>
                </c:pt>
                <c:pt idx="355">
                  <c:v>0.856153927372702</c:v>
                </c:pt>
                <c:pt idx="356">
                  <c:v>0.824838526237371</c:v>
                </c:pt>
                <c:pt idx="357">
                  <c:v>0.866343608790582</c:v>
                </c:pt>
                <c:pt idx="358">
                  <c:v>0.824818179986977</c:v>
                </c:pt>
                <c:pt idx="359">
                  <c:v>0.811661178618134</c:v>
                </c:pt>
                <c:pt idx="360">
                  <c:v>0.816771813697772</c:v>
                </c:pt>
                <c:pt idx="361">
                  <c:v>0.802631087042826</c:v>
                </c:pt>
                <c:pt idx="362">
                  <c:v>0.799258854820809</c:v>
                </c:pt>
                <c:pt idx="363">
                  <c:v>0.791323864549209</c:v>
                </c:pt>
                <c:pt idx="364">
                  <c:v>0.828846039863179</c:v>
                </c:pt>
                <c:pt idx="365">
                  <c:v>0.820039287480508</c:v>
                </c:pt>
                <c:pt idx="366">
                  <c:v>0.806748862443126</c:v>
                </c:pt>
                <c:pt idx="367">
                  <c:v>0.798082542300186</c:v>
                </c:pt>
                <c:pt idx="368">
                  <c:v>0.801148273041575</c:v>
                </c:pt>
                <c:pt idx="369">
                  <c:v>0.802814528190151</c:v>
                </c:pt>
                <c:pt idx="370">
                  <c:v>0.851968788835799</c:v>
                </c:pt>
                <c:pt idx="371">
                  <c:v>0.838110932350539</c:v>
                </c:pt>
                <c:pt idx="372">
                  <c:v>0.864249369875264</c:v>
                </c:pt>
                <c:pt idx="373">
                  <c:v>0.861022133671638</c:v>
                </c:pt>
                <c:pt idx="374">
                  <c:v>0.854650466806347</c:v>
                </c:pt>
                <c:pt idx="375">
                  <c:v>0.774319290454614</c:v>
                </c:pt>
                <c:pt idx="376">
                  <c:v>0.782390141498174</c:v>
                </c:pt>
                <c:pt idx="377">
                  <c:v>0.853534660039619</c:v>
                </c:pt>
                <c:pt idx="378">
                  <c:v>0.851975657706084</c:v>
                </c:pt>
                <c:pt idx="379">
                  <c:v>0.730250259414548</c:v>
                </c:pt>
                <c:pt idx="380">
                  <c:v>0.660399562957138</c:v>
                </c:pt>
                <c:pt idx="381">
                  <c:v>0.747112164222303</c:v>
                </c:pt>
                <c:pt idx="382">
                  <c:v>0.774161218446599</c:v>
                </c:pt>
                <c:pt idx="383">
                  <c:v>0.890921985851493</c:v>
                </c:pt>
                <c:pt idx="384">
                  <c:v>0.745694505568473</c:v>
                </c:pt>
                <c:pt idx="385">
                  <c:v>0.805577366726271</c:v>
                </c:pt>
                <c:pt idx="386">
                  <c:v>0.750939520041457</c:v>
                </c:pt>
                <c:pt idx="387">
                  <c:v>0.945158199271379</c:v>
                </c:pt>
                <c:pt idx="388">
                  <c:v>0.937209351493623</c:v>
                </c:pt>
                <c:pt idx="389">
                  <c:v>0.975554546886658</c:v>
                </c:pt>
                <c:pt idx="390">
                  <c:v>0.896378711572926</c:v>
                </c:pt>
                <c:pt idx="391">
                  <c:v>0.947501208376842</c:v>
                </c:pt>
                <c:pt idx="392">
                  <c:v>0.907815086117728</c:v>
                </c:pt>
                <c:pt idx="393">
                  <c:v>0.973544829829821</c:v>
                </c:pt>
                <c:pt idx="394">
                  <c:v>0.911016869372951</c:v>
                </c:pt>
                <c:pt idx="395">
                  <c:v>0.950731186287879</c:v>
                </c:pt>
                <c:pt idx="396">
                  <c:v>0.943372676928473</c:v>
                </c:pt>
                <c:pt idx="397">
                  <c:v>0.827366934061762</c:v>
                </c:pt>
                <c:pt idx="398">
                  <c:v>0.819184110219778</c:v>
                </c:pt>
                <c:pt idx="399">
                  <c:v>0.862270145298682</c:v>
                </c:pt>
                <c:pt idx="400">
                  <c:v>0.977759816250263</c:v>
                </c:pt>
                <c:pt idx="401">
                  <c:v>0.955643407083046</c:v>
                </c:pt>
                <c:pt idx="402">
                  <c:v>0.806015746674452</c:v>
                </c:pt>
                <c:pt idx="403">
                  <c:v>0.816263819059727</c:v>
                </c:pt>
                <c:pt idx="404">
                  <c:v>0.824096424046241</c:v>
                </c:pt>
                <c:pt idx="405">
                  <c:v>0.861075863393259</c:v>
                </c:pt>
                <c:pt idx="406">
                  <c:v>0.836101149404893</c:v>
                </c:pt>
                <c:pt idx="407">
                  <c:v>0.857862164263869</c:v>
                </c:pt>
                <c:pt idx="408">
                  <c:v>0.809762136369725</c:v>
                </c:pt>
                <c:pt idx="409">
                  <c:v>0.850303569315341</c:v>
                </c:pt>
                <c:pt idx="410">
                  <c:v>0.841576120966417</c:v>
                </c:pt>
                <c:pt idx="411">
                  <c:v>0.8359564402587</c:v>
                </c:pt>
                <c:pt idx="412">
                  <c:v>0.928750972308494</c:v>
                </c:pt>
                <c:pt idx="413">
                  <c:v>0.964264849313549</c:v>
                </c:pt>
                <c:pt idx="414">
                  <c:v>0.972968641611258</c:v>
                </c:pt>
                <c:pt idx="415">
                  <c:v>0.942307415276577</c:v>
                </c:pt>
                <c:pt idx="416">
                  <c:v>0.928554475912658</c:v>
                </c:pt>
                <c:pt idx="417">
                  <c:v>0.896570048963532</c:v>
                </c:pt>
                <c:pt idx="418">
                  <c:v>1.063097026703617</c:v>
                </c:pt>
                <c:pt idx="419">
                  <c:v>1.012940553693767</c:v>
                </c:pt>
                <c:pt idx="420">
                  <c:v>0.969473738452785</c:v>
                </c:pt>
                <c:pt idx="421">
                  <c:v>0.990521752510991</c:v>
                </c:pt>
                <c:pt idx="422">
                  <c:v>0.843054421696776</c:v>
                </c:pt>
                <c:pt idx="423">
                  <c:v>0.816522000154036</c:v>
                </c:pt>
                <c:pt idx="424">
                  <c:v>0.834562155403228</c:v>
                </c:pt>
                <c:pt idx="425">
                  <c:v>0.884532264014873</c:v>
                </c:pt>
                <c:pt idx="426">
                  <c:v>1.026027935297265</c:v>
                </c:pt>
                <c:pt idx="427">
                  <c:v>0.978575035313829</c:v>
                </c:pt>
                <c:pt idx="428">
                  <c:v>0.992760906173886</c:v>
                </c:pt>
                <c:pt idx="429">
                  <c:v>0.957161296954084</c:v>
                </c:pt>
                <c:pt idx="430">
                  <c:v>0.964814832881627</c:v>
                </c:pt>
                <c:pt idx="431">
                  <c:v>0.964991362359377</c:v>
                </c:pt>
                <c:pt idx="432">
                  <c:v>0.955614607350945</c:v>
                </c:pt>
                <c:pt idx="433">
                  <c:v>0.840336036236901</c:v>
                </c:pt>
                <c:pt idx="434">
                  <c:v>0.794076360636938</c:v>
                </c:pt>
                <c:pt idx="435">
                  <c:v>0.84856266552532</c:v>
                </c:pt>
                <c:pt idx="436">
                  <c:v>0.813487141888185</c:v>
                </c:pt>
                <c:pt idx="437">
                  <c:v>0.83827001969044</c:v>
                </c:pt>
                <c:pt idx="438">
                  <c:v>0.82969674020199</c:v>
                </c:pt>
                <c:pt idx="439">
                  <c:v>0.83421334343969</c:v>
                </c:pt>
                <c:pt idx="440">
                  <c:v>0.655106641841511</c:v>
                </c:pt>
                <c:pt idx="441">
                  <c:v>0.676517474818422</c:v>
                </c:pt>
                <c:pt idx="442">
                  <c:v>0.687599266477795</c:v>
                </c:pt>
                <c:pt idx="443">
                  <c:v>0.695097478991047</c:v>
                </c:pt>
                <c:pt idx="444">
                  <c:v>0.654386874844911</c:v>
                </c:pt>
                <c:pt idx="445">
                  <c:v>0.666252142132081</c:v>
                </c:pt>
                <c:pt idx="446">
                  <c:v>0.642749357231713</c:v>
                </c:pt>
                <c:pt idx="447">
                  <c:v>0.732033311671093</c:v>
                </c:pt>
                <c:pt idx="448">
                  <c:v>0.671130255952933</c:v>
                </c:pt>
                <c:pt idx="449">
                  <c:v>0.71205869277542</c:v>
                </c:pt>
                <c:pt idx="450">
                  <c:v>0.689655957563233</c:v>
                </c:pt>
                <c:pt idx="451">
                  <c:v>0.649522088909748</c:v>
                </c:pt>
                <c:pt idx="452">
                  <c:v>0.757991185310843</c:v>
                </c:pt>
                <c:pt idx="453">
                  <c:v>0.740188523728385</c:v>
                </c:pt>
                <c:pt idx="454">
                  <c:v>0.689918531737067</c:v>
                </c:pt>
                <c:pt idx="455">
                  <c:v>0.667956033941093</c:v>
                </c:pt>
                <c:pt idx="456">
                  <c:v>0.632891275791292</c:v>
                </c:pt>
                <c:pt idx="457">
                  <c:v>0.701198332966535</c:v>
                </c:pt>
                <c:pt idx="458">
                  <c:v>0.685707689749551</c:v>
                </c:pt>
                <c:pt idx="459">
                  <c:v>0.699021233790758</c:v>
                </c:pt>
                <c:pt idx="460">
                  <c:v>0.723183249590305</c:v>
                </c:pt>
                <c:pt idx="461">
                  <c:v>0.705244108807217</c:v>
                </c:pt>
                <c:pt idx="462">
                  <c:v>0.69156906097297</c:v>
                </c:pt>
                <c:pt idx="463">
                  <c:v>0.674004974859672</c:v>
                </c:pt>
                <c:pt idx="464">
                  <c:v>0.680096921377748</c:v>
                </c:pt>
                <c:pt idx="465">
                  <c:v>0.681817531315352</c:v>
                </c:pt>
                <c:pt idx="466">
                  <c:v>0.682545754891251</c:v>
                </c:pt>
                <c:pt idx="467">
                  <c:v>0.694300590080664</c:v>
                </c:pt>
                <c:pt idx="468">
                  <c:v>0.690704604569102</c:v>
                </c:pt>
                <c:pt idx="469">
                  <c:v>0.656104404249432</c:v>
                </c:pt>
                <c:pt idx="470">
                  <c:v>0.661792719816368</c:v>
                </c:pt>
                <c:pt idx="471">
                  <c:v>0.642342557480203</c:v>
                </c:pt>
                <c:pt idx="472">
                  <c:v>0.672947315037015</c:v>
                </c:pt>
                <c:pt idx="473">
                  <c:v>0.64149572403605</c:v>
                </c:pt>
                <c:pt idx="474">
                  <c:v>0.642904630528487</c:v>
                </c:pt>
                <c:pt idx="475">
                  <c:v>0.695602708033369</c:v>
                </c:pt>
                <c:pt idx="476">
                  <c:v>0.690049681114465</c:v>
                </c:pt>
                <c:pt idx="477">
                  <c:v>0.683940255169645</c:v>
                </c:pt>
                <c:pt idx="478">
                  <c:v>0.689453850046074</c:v>
                </c:pt>
                <c:pt idx="479">
                  <c:v>0.717450358498644</c:v>
                </c:pt>
                <c:pt idx="480">
                  <c:v>0.63836649667511</c:v>
                </c:pt>
                <c:pt idx="481">
                  <c:v>0.687263901204744</c:v>
                </c:pt>
                <c:pt idx="482">
                  <c:v>0.623758298816011</c:v>
                </c:pt>
                <c:pt idx="483">
                  <c:v>0.621937114093972</c:v>
                </c:pt>
                <c:pt idx="484">
                  <c:v>0.622813878017905</c:v>
                </c:pt>
                <c:pt idx="485">
                  <c:v>0.636525714201284</c:v>
                </c:pt>
                <c:pt idx="486">
                  <c:v>0.660720343266256</c:v>
                </c:pt>
                <c:pt idx="487">
                  <c:v>0.809902139800926</c:v>
                </c:pt>
                <c:pt idx="488">
                  <c:v>0.787585964561204</c:v>
                </c:pt>
                <c:pt idx="489">
                  <c:v>0.697409148188436</c:v>
                </c:pt>
                <c:pt idx="490">
                  <c:v>0.706488166414603</c:v>
                </c:pt>
                <c:pt idx="491">
                  <c:v>0.677767023286117</c:v>
                </c:pt>
                <c:pt idx="492">
                  <c:v>0.695663070522134</c:v>
                </c:pt>
                <c:pt idx="493">
                  <c:v>0.655984455330122</c:v>
                </c:pt>
                <c:pt idx="494">
                  <c:v>0.653226375395603</c:v>
                </c:pt>
                <c:pt idx="495">
                  <c:v>0.706724727681521</c:v>
                </c:pt>
                <c:pt idx="496">
                  <c:v>0.665922138214648</c:v>
                </c:pt>
                <c:pt idx="497">
                  <c:v>0.671052720132341</c:v>
                </c:pt>
                <c:pt idx="498">
                  <c:v>0.68741908661678</c:v>
                </c:pt>
                <c:pt idx="499">
                  <c:v>0.651393806599861</c:v>
                </c:pt>
                <c:pt idx="500">
                  <c:v>0.672987926012386</c:v>
                </c:pt>
                <c:pt idx="501">
                  <c:v>0.715164506155171</c:v>
                </c:pt>
                <c:pt idx="502">
                  <c:v>0.73215628992343</c:v>
                </c:pt>
                <c:pt idx="503">
                  <c:v>0.717230542064413</c:v>
                </c:pt>
                <c:pt idx="504">
                  <c:v>0.63887139219235</c:v>
                </c:pt>
                <c:pt idx="505">
                  <c:v>0.642250882294543</c:v>
                </c:pt>
                <c:pt idx="506">
                  <c:v>0.680418358389874</c:v>
                </c:pt>
                <c:pt idx="507">
                  <c:v>0.708214431124213</c:v>
                </c:pt>
                <c:pt idx="508">
                  <c:v>0.660467615635526</c:v>
                </c:pt>
                <c:pt idx="509">
                  <c:v>0.675092261899592</c:v>
                </c:pt>
                <c:pt idx="510">
                  <c:v>0.661381939659411</c:v>
                </c:pt>
                <c:pt idx="511">
                  <c:v>0.612353656731678</c:v>
                </c:pt>
                <c:pt idx="512">
                  <c:v>0.708824418152127</c:v>
                </c:pt>
                <c:pt idx="513">
                  <c:v>0.712426534951334</c:v>
                </c:pt>
                <c:pt idx="514">
                  <c:v>0.714810227183798</c:v>
                </c:pt>
                <c:pt idx="515">
                  <c:v>0.691429709988845</c:v>
                </c:pt>
                <c:pt idx="516">
                  <c:v>0.722568711320783</c:v>
                </c:pt>
                <c:pt idx="517">
                  <c:v>0.721444433008354</c:v>
                </c:pt>
                <c:pt idx="518">
                  <c:v>0.657600755659381</c:v>
                </c:pt>
                <c:pt idx="519">
                  <c:v>0.657073634453602</c:v>
                </c:pt>
                <c:pt idx="520">
                  <c:v>0.640997063720907</c:v>
                </c:pt>
                <c:pt idx="521">
                  <c:v>0.632150411249921</c:v>
                </c:pt>
                <c:pt idx="522">
                  <c:v>0.694880796228227</c:v>
                </c:pt>
                <c:pt idx="523">
                  <c:v>0.701054094928479</c:v>
                </c:pt>
                <c:pt idx="524">
                  <c:v>0.671851083401822</c:v>
                </c:pt>
                <c:pt idx="525">
                  <c:v>0.747063572351236</c:v>
                </c:pt>
                <c:pt idx="526">
                  <c:v>0.72619848332025</c:v>
                </c:pt>
                <c:pt idx="527">
                  <c:v>0.74543508094258</c:v>
                </c:pt>
                <c:pt idx="528">
                  <c:v>0.670216305474934</c:v>
                </c:pt>
                <c:pt idx="529">
                  <c:v>0.712669598436401</c:v>
                </c:pt>
                <c:pt idx="530">
                  <c:v>0.650018322920632</c:v>
                </c:pt>
                <c:pt idx="531">
                  <c:v>0.686562787821469</c:v>
                </c:pt>
                <c:pt idx="532">
                  <c:v>0.668984189130857</c:v>
                </c:pt>
                <c:pt idx="533">
                  <c:v>0.705157594291718</c:v>
                </c:pt>
                <c:pt idx="534">
                  <c:v>0.663123317549191</c:v>
                </c:pt>
                <c:pt idx="535">
                  <c:v>0.662048200762975</c:v>
                </c:pt>
                <c:pt idx="536">
                  <c:v>0.677706809700925</c:v>
                </c:pt>
                <c:pt idx="537">
                  <c:v>0.699463283840738</c:v>
                </c:pt>
                <c:pt idx="538">
                  <c:v>0.679098951602954</c:v>
                </c:pt>
                <c:pt idx="539">
                  <c:v>0.682463467788075</c:v>
                </c:pt>
                <c:pt idx="540">
                  <c:v>0.670656538136815</c:v>
                </c:pt>
                <c:pt idx="541">
                  <c:v>0.686453583050865</c:v>
                </c:pt>
                <c:pt idx="542">
                  <c:v>0.655056452387911</c:v>
                </c:pt>
                <c:pt idx="543">
                  <c:v>0.640785594405594</c:v>
                </c:pt>
                <c:pt idx="544">
                  <c:v>0.632452432017266</c:v>
                </c:pt>
                <c:pt idx="545">
                  <c:v>0.645155788993335</c:v>
                </c:pt>
                <c:pt idx="546">
                  <c:v>0.663581348208632</c:v>
                </c:pt>
                <c:pt idx="547">
                  <c:v>0.668972189467016</c:v>
                </c:pt>
                <c:pt idx="548">
                  <c:v>0.681248291359302</c:v>
                </c:pt>
                <c:pt idx="549">
                  <c:v>0.647706228873362</c:v>
                </c:pt>
                <c:pt idx="550">
                  <c:v>0.739976411806761</c:v>
                </c:pt>
                <c:pt idx="551">
                  <c:v>0.626683639789159</c:v>
                </c:pt>
                <c:pt idx="552">
                  <c:v>0.773236348775778</c:v>
                </c:pt>
                <c:pt idx="553">
                  <c:v>0.664348421402156</c:v>
                </c:pt>
                <c:pt idx="554">
                  <c:v>0.667435164963741</c:v>
                </c:pt>
                <c:pt idx="555">
                  <c:v>0.670710608329666</c:v>
                </c:pt>
                <c:pt idx="556">
                  <c:v>0.685978795308185</c:v>
                </c:pt>
                <c:pt idx="557">
                  <c:v>0.693500532945846</c:v>
                </c:pt>
                <c:pt idx="558">
                  <c:v>0.694312653757499</c:v>
                </c:pt>
                <c:pt idx="559">
                  <c:v>0.629104976926617</c:v>
                </c:pt>
                <c:pt idx="560">
                  <c:v>0.681127147202931</c:v>
                </c:pt>
                <c:pt idx="561">
                  <c:v>0.711505269845359</c:v>
                </c:pt>
                <c:pt idx="562">
                  <c:v>0.680443659028359</c:v>
                </c:pt>
                <c:pt idx="563">
                  <c:v>0.667807650704603</c:v>
                </c:pt>
                <c:pt idx="564">
                  <c:v>0.681767186781342</c:v>
                </c:pt>
                <c:pt idx="565">
                  <c:v>0.67364212207109</c:v>
                </c:pt>
                <c:pt idx="566">
                  <c:v>0.678362716185125</c:v>
                </c:pt>
                <c:pt idx="567">
                  <c:v>0.670718260167048</c:v>
                </c:pt>
                <c:pt idx="568">
                  <c:v>0.622945316381038</c:v>
                </c:pt>
                <c:pt idx="569">
                  <c:v>0.661675351144518</c:v>
                </c:pt>
                <c:pt idx="570">
                  <c:v>0.783700978433885</c:v>
                </c:pt>
                <c:pt idx="571">
                  <c:v>0.738086091755924</c:v>
                </c:pt>
                <c:pt idx="572">
                  <c:v>0.736109569288845</c:v>
                </c:pt>
                <c:pt idx="573">
                  <c:v>0.769683224507847</c:v>
                </c:pt>
                <c:pt idx="574">
                  <c:v>0.72199439367036</c:v>
                </c:pt>
                <c:pt idx="575">
                  <c:v>0.759941884979799</c:v>
                </c:pt>
                <c:pt idx="576">
                  <c:v>0.739856130839009</c:v>
                </c:pt>
                <c:pt idx="577">
                  <c:v>0.728610845493444</c:v>
                </c:pt>
                <c:pt idx="578">
                  <c:v>0.702201726783683</c:v>
                </c:pt>
                <c:pt idx="579">
                  <c:v>0.73027349833359</c:v>
                </c:pt>
                <c:pt idx="580">
                  <c:v>0.689759706811181</c:v>
                </c:pt>
                <c:pt idx="581">
                  <c:v>0.728331392290041</c:v>
                </c:pt>
                <c:pt idx="582">
                  <c:v>0.733656256835188</c:v>
                </c:pt>
                <c:pt idx="583">
                  <c:v>0.734017938223831</c:v>
                </c:pt>
                <c:pt idx="584">
                  <c:v>0.750361419011031</c:v>
                </c:pt>
                <c:pt idx="585">
                  <c:v>0.712866421445649</c:v>
                </c:pt>
                <c:pt idx="586">
                  <c:v>0.719499824409554</c:v>
                </c:pt>
                <c:pt idx="587">
                  <c:v>0.727573573775079</c:v>
                </c:pt>
                <c:pt idx="588">
                  <c:v>0.7295243319242</c:v>
                </c:pt>
                <c:pt idx="589">
                  <c:v>0.718799792040686</c:v>
                </c:pt>
                <c:pt idx="590">
                  <c:v>0.739171152910766</c:v>
                </c:pt>
                <c:pt idx="591">
                  <c:v>0.732518387382673</c:v>
                </c:pt>
                <c:pt idx="592">
                  <c:v>0.738988671539763</c:v>
                </c:pt>
                <c:pt idx="593">
                  <c:v>0.679551482749205</c:v>
                </c:pt>
                <c:pt idx="594">
                  <c:v>0.668565304479568</c:v>
                </c:pt>
                <c:pt idx="595">
                  <c:v>0.634163717706451</c:v>
                </c:pt>
                <c:pt idx="596">
                  <c:v>0.664348724910118</c:v>
                </c:pt>
                <c:pt idx="597">
                  <c:v>0.663117956000992</c:v>
                </c:pt>
                <c:pt idx="598">
                  <c:v>0.659132186866901</c:v>
                </c:pt>
                <c:pt idx="599">
                  <c:v>0.701254243635878</c:v>
                </c:pt>
                <c:pt idx="600">
                  <c:v>0.662810681213033</c:v>
                </c:pt>
                <c:pt idx="601">
                  <c:v>0.625830143032841</c:v>
                </c:pt>
                <c:pt idx="602">
                  <c:v>0.6217236240308</c:v>
                </c:pt>
                <c:pt idx="603">
                  <c:v>0.666775125364943</c:v>
                </c:pt>
                <c:pt idx="604">
                  <c:v>0.672901700342489</c:v>
                </c:pt>
                <c:pt idx="605">
                  <c:v>0.667699475621209</c:v>
                </c:pt>
                <c:pt idx="606">
                  <c:v>0.645757717833072</c:v>
                </c:pt>
                <c:pt idx="607">
                  <c:v>0.652213815095865</c:v>
                </c:pt>
                <c:pt idx="608">
                  <c:v>0.654549438715322</c:v>
                </c:pt>
                <c:pt idx="609">
                  <c:v>0.636979784070931</c:v>
                </c:pt>
                <c:pt idx="610">
                  <c:v>0.645682579487623</c:v>
                </c:pt>
                <c:pt idx="611">
                  <c:v>0.652171926821147</c:v>
                </c:pt>
                <c:pt idx="612">
                  <c:v>0.696187578249821</c:v>
                </c:pt>
                <c:pt idx="613">
                  <c:v>0.660765823870185</c:v>
                </c:pt>
                <c:pt idx="614">
                  <c:v>0.658762834833743</c:v>
                </c:pt>
                <c:pt idx="615">
                  <c:v>0.661091876810925</c:v>
                </c:pt>
                <c:pt idx="616">
                  <c:v>0.611012473046872</c:v>
                </c:pt>
                <c:pt idx="617">
                  <c:v>0.640047841898882</c:v>
                </c:pt>
                <c:pt idx="618">
                  <c:v>0.674376063184786</c:v>
                </c:pt>
                <c:pt idx="619">
                  <c:v>0.654611309259815</c:v>
                </c:pt>
                <c:pt idx="620">
                  <c:v>0.608594755585453</c:v>
                </c:pt>
                <c:pt idx="621">
                  <c:v>0.623473874012963</c:v>
                </c:pt>
                <c:pt idx="622">
                  <c:v>0.674169656863686</c:v>
                </c:pt>
                <c:pt idx="623">
                  <c:v>0.678276664661994</c:v>
                </c:pt>
                <c:pt idx="624">
                  <c:v>0.698987196750855</c:v>
                </c:pt>
                <c:pt idx="625">
                  <c:v>0.68287344712656</c:v>
                </c:pt>
                <c:pt idx="626">
                  <c:v>0.64746560990007</c:v>
                </c:pt>
                <c:pt idx="627">
                  <c:v>0.662696876809939</c:v>
                </c:pt>
                <c:pt idx="628">
                  <c:v>0.656272299269219</c:v>
                </c:pt>
                <c:pt idx="629">
                  <c:v>0.668508131750812</c:v>
                </c:pt>
                <c:pt idx="630">
                  <c:v>0.663813739008104</c:v>
                </c:pt>
                <c:pt idx="631">
                  <c:v>0.682214728583429</c:v>
                </c:pt>
                <c:pt idx="632">
                  <c:v>0.657045972088237</c:v>
                </c:pt>
                <c:pt idx="633">
                  <c:v>0.673371379003078</c:v>
                </c:pt>
                <c:pt idx="634">
                  <c:v>0.615244734329446</c:v>
                </c:pt>
                <c:pt idx="635">
                  <c:v>0.634033356322104</c:v>
                </c:pt>
                <c:pt idx="636">
                  <c:v>0.690122386799908</c:v>
                </c:pt>
                <c:pt idx="637">
                  <c:v>0.645048808096388</c:v>
                </c:pt>
                <c:pt idx="638">
                  <c:v>0.649681456953154</c:v>
                </c:pt>
                <c:pt idx="639">
                  <c:v>0.630949143819209</c:v>
                </c:pt>
                <c:pt idx="640">
                  <c:v>0.663849382220515</c:v>
                </c:pt>
                <c:pt idx="641">
                  <c:v>0.646241853500415</c:v>
                </c:pt>
                <c:pt idx="642">
                  <c:v>0.664910292848865</c:v>
                </c:pt>
                <c:pt idx="643">
                  <c:v>0.634951043830042</c:v>
                </c:pt>
                <c:pt idx="644">
                  <c:v>0.977932908159546</c:v>
                </c:pt>
                <c:pt idx="645">
                  <c:v>1.005938446122723</c:v>
                </c:pt>
                <c:pt idx="646">
                  <c:v>1.076019172822871</c:v>
                </c:pt>
                <c:pt idx="647">
                  <c:v>0.987006529724676</c:v>
                </c:pt>
                <c:pt idx="648">
                  <c:v>1.031936497100645</c:v>
                </c:pt>
                <c:pt idx="649">
                  <c:v>0.985260799249875</c:v>
                </c:pt>
                <c:pt idx="650">
                  <c:v>0.904793461175127</c:v>
                </c:pt>
                <c:pt idx="651">
                  <c:v>0.910549348086634</c:v>
                </c:pt>
                <c:pt idx="652">
                  <c:v>1.028217025094492</c:v>
                </c:pt>
                <c:pt idx="653">
                  <c:v>0.877373415956736</c:v>
                </c:pt>
                <c:pt idx="654">
                  <c:v>0.867832457356344</c:v>
                </c:pt>
                <c:pt idx="655">
                  <c:v>1.016701517485608</c:v>
                </c:pt>
                <c:pt idx="656">
                  <c:v>0.955780239169967</c:v>
                </c:pt>
                <c:pt idx="657">
                  <c:v>0.884346717060422</c:v>
                </c:pt>
                <c:pt idx="658">
                  <c:v>0.87395957448849</c:v>
                </c:pt>
                <c:pt idx="659">
                  <c:v>0.939293623764065</c:v>
                </c:pt>
                <c:pt idx="660">
                  <c:v>0.949653942249099</c:v>
                </c:pt>
                <c:pt idx="661">
                  <c:v>0.926271898909397</c:v>
                </c:pt>
                <c:pt idx="662">
                  <c:v>1.001591635103787</c:v>
                </c:pt>
                <c:pt idx="663">
                  <c:v>1.049931733811563</c:v>
                </c:pt>
                <c:pt idx="664">
                  <c:v>1.018635860098531</c:v>
                </c:pt>
                <c:pt idx="665">
                  <c:v>1.046279649342833</c:v>
                </c:pt>
                <c:pt idx="666">
                  <c:v>0.892673075364459</c:v>
                </c:pt>
                <c:pt idx="667">
                  <c:v>1.012680745967962</c:v>
                </c:pt>
                <c:pt idx="668">
                  <c:v>0.984636821126186</c:v>
                </c:pt>
                <c:pt idx="669">
                  <c:v>1.002638427331071</c:v>
                </c:pt>
                <c:pt idx="670">
                  <c:v>0.839193763031396</c:v>
                </c:pt>
                <c:pt idx="671">
                  <c:v>0.950167225476967</c:v>
                </c:pt>
                <c:pt idx="672">
                  <c:v>1.02613679208291</c:v>
                </c:pt>
                <c:pt idx="673">
                  <c:v>1.046552936994752</c:v>
                </c:pt>
                <c:pt idx="674">
                  <c:v>1.002536963420593</c:v>
                </c:pt>
                <c:pt idx="675">
                  <c:v>0.831578102193795</c:v>
                </c:pt>
                <c:pt idx="676">
                  <c:v>0.736378001011424</c:v>
                </c:pt>
                <c:pt idx="677">
                  <c:v>0.596463872010369</c:v>
                </c:pt>
                <c:pt idx="678">
                  <c:v>0.682973112763593</c:v>
                </c:pt>
                <c:pt idx="679">
                  <c:v>0.631742264861157</c:v>
                </c:pt>
                <c:pt idx="680">
                  <c:v>0.628426797689655</c:v>
                </c:pt>
                <c:pt idx="681">
                  <c:v>0.655026511430113</c:v>
                </c:pt>
                <c:pt idx="682">
                  <c:v>0.674705637224777</c:v>
                </c:pt>
                <c:pt idx="683">
                  <c:v>0.711440364009468</c:v>
                </c:pt>
                <c:pt idx="684">
                  <c:v>0.645694108906879</c:v>
                </c:pt>
                <c:pt idx="685">
                  <c:v>0.601372613441309</c:v>
                </c:pt>
                <c:pt idx="686">
                  <c:v>0.609386169139937</c:v>
                </c:pt>
                <c:pt idx="687">
                  <c:v>0.599748598231376</c:v>
                </c:pt>
                <c:pt idx="688">
                  <c:v>0.524885278675142</c:v>
                </c:pt>
                <c:pt idx="689">
                  <c:v>0.726640569470858</c:v>
                </c:pt>
                <c:pt idx="690">
                  <c:v>0.661482147074101</c:v>
                </c:pt>
                <c:pt idx="691">
                  <c:v>0.662100777247769</c:v>
                </c:pt>
                <c:pt idx="692">
                  <c:v>0.570876918934657</c:v>
                </c:pt>
                <c:pt idx="693">
                  <c:v>0.60141909356411</c:v>
                </c:pt>
                <c:pt idx="694">
                  <c:v>0.666530032391637</c:v>
                </c:pt>
                <c:pt idx="695">
                  <c:v>0.591922248348782</c:v>
                </c:pt>
                <c:pt idx="696">
                  <c:v>0.801652067180164</c:v>
                </c:pt>
                <c:pt idx="697">
                  <c:v>0.771574821377957</c:v>
                </c:pt>
                <c:pt idx="698">
                  <c:v>0.779997764195923</c:v>
                </c:pt>
                <c:pt idx="699">
                  <c:v>0.664327239028538</c:v>
                </c:pt>
                <c:pt idx="700">
                  <c:v>0.599813486176242</c:v>
                </c:pt>
                <c:pt idx="701">
                  <c:v>0.687637305245348</c:v>
                </c:pt>
                <c:pt idx="702">
                  <c:v>0.610194712680605</c:v>
                </c:pt>
                <c:pt idx="703">
                  <c:v>0.639408765020571</c:v>
                </c:pt>
                <c:pt idx="704">
                  <c:v>0.63040510572479</c:v>
                </c:pt>
                <c:pt idx="705">
                  <c:v>0.613433476645961</c:v>
                </c:pt>
                <c:pt idx="706">
                  <c:v>0.615682870194361</c:v>
                </c:pt>
                <c:pt idx="707">
                  <c:v>0.725403065236665</c:v>
                </c:pt>
                <c:pt idx="708">
                  <c:v>0.720918900271973</c:v>
                </c:pt>
                <c:pt idx="709">
                  <c:v>0.747418740588933</c:v>
                </c:pt>
                <c:pt idx="710">
                  <c:v>0.754140983662317</c:v>
                </c:pt>
                <c:pt idx="711">
                  <c:v>0.694734692203038</c:v>
                </c:pt>
                <c:pt idx="712">
                  <c:v>0.695687276313773</c:v>
                </c:pt>
                <c:pt idx="713">
                  <c:v>0.709811965155594</c:v>
                </c:pt>
                <c:pt idx="714">
                  <c:v>0.601578424205652</c:v>
                </c:pt>
                <c:pt idx="715">
                  <c:v>0.73448518976298</c:v>
                </c:pt>
                <c:pt idx="716">
                  <c:v>0.680382732661739</c:v>
                </c:pt>
                <c:pt idx="717">
                  <c:v>0.612612705401869</c:v>
                </c:pt>
                <c:pt idx="718">
                  <c:v>0.598580985452338</c:v>
                </c:pt>
                <c:pt idx="719">
                  <c:v>0.602486325710328</c:v>
                </c:pt>
                <c:pt idx="720">
                  <c:v>0.557447529092458</c:v>
                </c:pt>
                <c:pt idx="721">
                  <c:v>0.58151713643128</c:v>
                </c:pt>
                <c:pt idx="722">
                  <c:v>0.583986177163963</c:v>
                </c:pt>
                <c:pt idx="723">
                  <c:v>0.594454542466601</c:v>
                </c:pt>
                <c:pt idx="724">
                  <c:v>0.562352593659975</c:v>
                </c:pt>
                <c:pt idx="725">
                  <c:v>0.574584603722258</c:v>
                </c:pt>
                <c:pt idx="726">
                  <c:v>0.580632970064553</c:v>
                </c:pt>
                <c:pt idx="727">
                  <c:v>0.592627772449994</c:v>
                </c:pt>
                <c:pt idx="728">
                  <c:v>0.614086959978114</c:v>
                </c:pt>
                <c:pt idx="729">
                  <c:v>0.601882449203528</c:v>
                </c:pt>
                <c:pt idx="730">
                  <c:v>0.604741298772582</c:v>
                </c:pt>
                <c:pt idx="731">
                  <c:v>0.600396179374111</c:v>
                </c:pt>
                <c:pt idx="732">
                  <c:v>0.587082417983171</c:v>
                </c:pt>
                <c:pt idx="733">
                  <c:v>0.633903727128584</c:v>
                </c:pt>
                <c:pt idx="734">
                  <c:v>0.513975255200377</c:v>
                </c:pt>
                <c:pt idx="735">
                  <c:v>0.565289137083507</c:v>
                </c:pt>
                <c:pt idx="736">
                  <c:v>0.578828221246081</c:v>
                </c:pt>
                <c:pt idx="737">
                  <c:v>0.569497204736801</c:v>
                </c:pt>
                <c:pt idx="738">
                  <c:v>0.586623867782403</c:v>
                </c:pt>
                <c:pt idx="739">
                  <c:v>0.648676586711614</c:v>
                </c:pt>
                <c:pt idx="740">
                  <c:v>0.665916872373574</c:v>
                </c:pt>
                <c:pt idx="741">
                  <c:v>0.696065535743462</c:v>
                </c:pt>
                <c:pt idx="742">
                  <c:v>0.638772398265</c:v>
                </c:pt>
                <c:pt idx="743">
                  <c:v>0.645681061282498</c:v>
                </c:pt>
                <c:pt idx="744">
                  <c:v>0.627376160435135</c:v>
                </c:pt>
                <c:pt idx="745">
                  <c:v>0.647316734590169</c:v>
                </c:pt>
                <c:pt idx="746">
                  <c:v>0.637291843873396</c:v>
                </c:pt>
                <c:pt idx="747">
                  <c:v>0.626530397413508</c:v>
                </c:pt>
                <c:pt idx="748">
                  <c:v>0.647108334179025</c:v>
                </c:pt>
                <c:pt idx="749">
                  <c:v>0.670615429282579</c:v>
                </c:pt>
                <c:pt idx="750">
                  <c:v>0.592582846289553</c:v>
                </c:pt>
                <c:pt idx="751">
                  <c:v>0.735521983010668</c:v>
                </c:pt>
                <c:pt idx="752">
                  <c:v>0.681079106121671</c:v>
                </c:pt>
                <c:pt idx="753">
                  <c:v>0.681212787161121</c:v>
                </c:pt>
                <c:pt idx="754">
                  <c:v>0.591165452150689</c:v>
                </c:pt>
                <c:pt idx="755">
                  <c:v>0.628181553354877</c:v>
                </c:pt>
                <c:pt idx="756">
                  <c:v>0.658324417107889</c:v>
                </c:pt>
                <c:pt idx="757">
                  <c:v>0.675911106761705</c:v>
                </c:pt>
                <c:pt idx="758">
                  <c:v>0.491403150036859</c:v>
                </c:pt>
                <c:pt idx="759">
                  <c:v>0.557986960619977</c:v>
                </c:pt>
                <c:pt idx="760">
                  <c:v>0.651456395648277</c:v>
                </c:pt>
                <c:pt idx="761">
                  <c:v>0.663610141776576</c:v>
                </c:pt>
                <c:pt idx="762">
                  <c:v>0.703906861518278</c:v>
                </c:pt>
                <c:pt idx="763">
                  <c:v>0.684918422294662</c:v>
                </c:pt>
                <c:pt idx="764">
                  <c:v>0.676391916861564</c:v>
                </c:pt>
                <c:pt idx="765">
                  <c:v>0.658496136283448</c:v>
                </c:pt>
                <c:pt idx="766">
                  <c:v>0.704917489145976</c:v>
                </c:pt>
                <c:pt idx="767">
                  <c:v>0.595830447375086</c:v>
                </c:pt>
                <c:pt idx="768">
                  <c:v>0.612582292537278</c:v>
                </c:pt>
                <c:pt idx="769">
                  <c:v>0.584215178796452</c:v>
                </c:pt>
                <c:pt idx="770">
                  <c:v>0.622039690805282</c:v>
                </c:pt>
                <c:pt idx="771">
                  <c:v>0.50636072083763</c:v>
                </c:pt>
                <c:pt idx="772">
                  <c:v>0.574908756475006</c:v>
                </c:pt>
                <c:pt idx="773">
                  <c:v>0.542158713040772</c:v>
                </c:pt>
                <c:pt idx="774">
                  <c:v>0.475015023442693</c:v>
                </c:pt>
                <c:pt idx="775">
                  <c:v>0.500604066500866</c:v>
                </c:pt>
                <c:pt idx="776">
                  <c:v>0.633149035796637</c:v>
                </c:pt>
                <c:pt idx="777">
                  <c:v>0.568638755889177</c:v>
                </c:pt>
                <c:pt idx="778">
                  <c:v>0.627505158955757</c:v>
                </c:pt>
                <c:pt idx="779">
                  <c:v>0.669056093937603</c:v>
                </c:pt>
                <c:pt idx="780">
                  <c:v>0.643749952393273</c:v>
                </c:pt>
                <c:pt idx="781">
                  <c:v>0.624831331087647</c:v>
                </c:pt>
                <c:pt idx="782">
                  <c:v>0.634426345777873</c:v>
                </c:pt>
                <c:pt idx="783">
                  <c:v>0.662071315909334</c:v>
                </c:pt>
                <c:pt idx="784">
                  <c:v>0.689217598028084</c:v>
                </c:pt>
                <c:pt idx="785">
                  <c:v>0.65512623265669</c:v>
                </c:pt>
                <c:pt idx="786">
                  <c:v>0.623001442276367</c:v>
                </c:pt>
                <c:pt idx="787">
                  <c:v>0.571488714428598</c:v>
                </c:pt>
                <c:pt idx="788">
                  <c:v>0.631792742087181</c:v>
                </c:pt>
                <c:pt idx="789">
                  <c:v>0.725085622103076</c:v>
                </c:pt>
                <c:pt idx="790">
                  <c:v>0.548235587985622</c:v>
                </c:pt>
                <c:pt idx="791">
                  <c:v>0.561366278904469</c:v>
                </c:pt>
                <c:pt idx="792">
                  <c:v>0.793802583491335</c:v>
                </c:pt>
                <c:pt idx="793">
                  <c:v>0.67398417593454</c:v>
                </c:pt>
                <c:pt idx="794">
                  <c:v>0.602214307836617</c:v>
                </c:pt>
                <c:pt idx="795">
                  <c:v>0.565285701851464</c:v>
                </c:pt>
                <c:pt idx="796">
                  <c:v>0.582756603361409</c:v>
                </c:pt>
                <c:pt idx="797">
                  <c:v>0.606396134055866</c:v>
                </c:pt>
                <c:pt idx="798">
                  <c:v>0.534857615733879</c:v>
                </c:pt>
                <c:pt idx="799">
                  <c:v>0.559804955891724</c:v>
                </c:pt>
                <c:pt idx="800">
                  <c:v>0.670468569967536</c:v>
                </c:pt>
                <c:pt idx="801">
                  <c:v>0.736247170725828</c:v>
                </c:pt>
                <c:pt idx="802">
                  <c:v>0.679444400873453</c:v>
                </c:pt>
                <c:pt idx="803">
                  <c:v>0.716547670068989</c:v>
                </c:pt>
                <c:pt idx="804">
                  <c:v>0.862803014568898</c:v>
                </c:pt>
                <c:pt idx="805">
                  <c:v>0.824336849651822</c:v>
                </c:pt>
                <c:pt idx="806">
                  <c:v>0.767431665924161</c:v>
                </c:pt>
                <c:pt idx="807">
                  <c:v>0.816345307030763</c:v>
                </c:pt>
                <c:pt idx="808">
                  <c:v>0.67163587496072</c:v>
                </c:pt>
                <c:pt idx="809">
                  <c:v>0.80619993259943</c:v>
                </c:pt>
                <c:pt idx="810">
                  <c:v>0.71104651020812</c:v>
                </c:pt>
                <c:pt idx="811">
                  <c:v>0.675758887971407</c:v>
                </c:pt>
                <c:pt idx="812">
                  <c:v>0.651164954857472</c:v>
                </c:pt>
                <c:pt idx="813">
                  <c:v>0.653227299174084</c:v>
                </c:pt>
                <c:pt idx="814">
                  <c:v>0.648216243740865</c:v>
                </c:pt>
                <c:pt idx="815">
                  <c:v>0.665203068646962</c:v>
                </c:pt>
                <c:pt idx="816">
                  <c:v>0.640931627685287</c:v>
                </c:pt>
                <c:pt idx="817">
                  <c:v>0.654757962391229</c:v>
                </c:pt>
                <c:pt idx="818">
                  <c:v>0.650540458034771</c:v>
                </c:pt>
                <c:pt idx="819">
                  <c:v>0.652373202517312</c:v>
                </c:pt>
                <c:pt idx="820">
                  <c:v>0.640946357733607</c:v>
                </c:pt>
                <c:pt idx="821">
                  <c:v>0.684371734453792</c:v>
                </c:pt>
                <c:pt idx="822">
                  <c:v>0.736710093481445</c:v>
                </c:pt>
                <c:pt idx="823">
                  <c:v>0.738372864107175</c:v>
                </c:pt>
                <c:pt idx="824">
                  <c:v>0.734320993810334</c:v>
                </c:pt>
                <c:pt idx="825">
                  <c:v>0.752884091477972</c:v>
                </c:pt>
                <c:pt idx="826">
                  <c:v>0.762432099434298</c:v>
                </c:pt>
                <c:pt idx="827">
                  <c:v>0.764810714605312</c:v>
                </c:pt>
                <c:pt idx="828">
                  <c:v>0.762550324624692</c:v>
                </c:pt>
                <c:pt idx="829">
                  <c:v>0.750984143802148</c:v>
                </c:pt>
                <c:pt idx="830">
                  <c:v>0.764752960748968</c:v>
                </c:pt>
                <c:pt idx="831">
                  <c:v>0.752392138265425</c:v>
                </c:pt>
                <c:pt idx="832">
                  <c:v>0.776220733163187</c:v>
                </c:pt>
                <c:pt idx="833">
                  <c:v>0.77889141098281</c:v>
                </c:pt>
                <c:pt idx="834">
                  <c:v>0.8032369037919</c:v>
                </c:pt>
                <c:pt idx="835">
                  <c:v>0.815647380300967</c:v>
                </c:pt>
                <c:pt idx="836">
                  <c:v>0.806937973869635</c:v>
                </c:pt>
                <c:pt idx="837">
                  <c:v>0.826296254591048</c:v>
                </c:pt>
                <c:pt idx="838">
                  <c:v>0.790103604732312</c:v>
                </c:pt>
                <c:pt idx="839">
                  <c:v>0.780450561167662</c:v>
                </c:pt>
                <c:pt idx="840">
                  <c:v>0.777829756718922</c:v>
                </c:pt>
                <c:pt idx="841">
                  <c:v>0.696837191052606</c:v>
                </c:pt>
                <c:pt idx="842">
                  <c:v>0.74968164210375</c:v>
                </c:pt>
                <c:pt idx="843">
                  <c:v>0.722143470607341</c:v>
                </c:pt>
                <c:pt idx="844">
                  <c:v>0.718062351370189</c:v>
                </c:pt>
                <c:pt idx="845">
                  <c:v>0.765645640686767</c:v>
                </c:pt>
                <c:pt idx="846">
                  <c:v>0.698161563156542</c:v>
                </c:pt>
                <c:pt idx="847">
                  <c:v>0.694322022959985</c:v>
                </c:pt>
                <c:pt idx="848">
                  <c:v>0.691527410944859</c:v>
                </c:pt>
                <c:pt idx="849">
                  <c:v>0.702782224249394</c:v>
                </c:pt>
                <c:pt idx="850">
                  <c:v>0.750674234081539</c:v>
                </c:pt>
                <c:pt idx="851">
                  <c:v>0.709374568741033</c:v>
                </c:pt>
                <c:pt idx="852">
                  <c:v>0.717251896353121</c:v>
                </c:pt>
                <c:pt idx="853">
                  <c:v>0.829699319996849</c:v>
                </c:pt>
                <c:pt idx="854">
                  <c:v>0.828388041293254</c:v>
                </c:pt>
                <c:pt idx="855">
                  <c:v>0.898477592944568</c:v>
                </c:pt>
                <c:pt idx="856">
                  <c:v>0.816543307423451</c:v>
                </c:pt>
                <c:pt idx="857">
                  <c:v>0.827966129879803</c:v>
                </c:pt>
                <c:pt idx="858">
                  <c:v>0.820735579304297</c:v>
                </c:pt>
                <c:pt idx="859">
                  <c:v>0.7725859922224</c:v>
                </c:pt>
                <c:pt idx="860">
                  <c:v>0.756328041519397</c:v>
                </c:pt>
                <c:pt idx="861">
                  <c:v>0.711933076344334</c:v>
                </c:pt>
                <c:pt idx="862">
                  <c:v>0.864010962447238</c:v>
                </c:pt>
                <c:pt idx="863">
                  <c:v>0.716283909721483</c:v>
                </c:pt>
                <c:pt idx="864">
                  <c:v>0.711327947640548</c:v>
                </c:pt>
                <c:pt idx="865">
                  <c:v>0.711622568865432</c:v>
                </c:pt>
                <c:pt idx="866">
                  <c:v>0.755728142412883</c:v>
                </c:pt>
                <c:pt idx="867">
                  <c:v>0.768467515560601</c:v>
                </c:pt>
                <c:pt idx="868">
                  <c:v>0.673911398397215</c:v>
                </c:pt>
                <c:pt idx="869">
                  <c:v>0.712660111832851</c:v>
                </c:pt>
                <c:pt idx="870">
                  <c:v>0.682872268406065</c:v>
                </c:pt>
                <c:pt idx="871">
                  <c:v>0.763771053301103</c:v>
                </c:pt>
                <c:pt idx="872">
                  <c:v>0.725016874303139</c:v>
                </c:pt>
                <c:pt idx="873">
                  <c:v>0.735498897120409</c:v>
                </c:pt>
                <c:pt idx="874">
                  <c:v>0.673895314963905</c:v>
                </c:pt>
                <c:pt idx="875">
                  <c:v>0.693963810183787</c:v>
                </c:pt>
                <c:pt idx="876">
                  <c:v>0.649196711170152</c:v>
                </c:pt>
                <c:pt idx="877">
                  <c:v>0.691540128834028</c:v>
                </c:pt>
                <c:pt idx="878">
                  <c:v>0.643424694309631</c:v>
                </c:pt>
                <c:pt idx="879">
                  <c:v>0.637885114608351</c:v>
                </c:pt>
                <c:pt idx="880">
                  <c:v>0.627877427131249</c:v>
                </c:pt>
                <c:pt idx="881">
                  <c:v>0.714496441567903</c:v>
                </c:pt>
                <c:pt idx="882">
                  <c:v>0.642754894767545</c:v>
                </c:pt>
                <c:pt idx="883">
                  <c:v>0.738526099651322</c:v>
                </c:pt>
                <c:pt idx="884">
                  <c:v>0.676471681136779</c:v>
                </c:pt>
                <c:pt idx="885">
                  <c:v>0.728187156759078</c:v>
                </c:pt>
                <c:pt idx="886">
                  <c:v>0.655846777456791</c:v>
                </c:pt>
                <c:pt idx="887">
                  <c:v>0.680336387295567</c:v>
                </c:pt>
                <c:pt idx="888">
                  <c:v>0.712309369177159</c:v>
                </c:pt>
                <c:pt idx="889">
                  <c:v>0.671354058346992</c:v>
                </c:pt>
                <c:pt idx="890">
                  <c:v>0.668318001742774</c:v>
                </c:pt>
                <c:pt idx="891">
                  <c:v>0.702976796439011</c:v>
                </c:pt>
                <c:pt idx="892">
                  <c:v>0.582316139156966</c:v>
                </c:pt>
                <c:pt idx="893">
                  <c:v>0.648930470483143</c:v>
                </c:pt>
                <c:pt idx="894">
                  <c:v>0.658003476094489</c:v>
                </c:pt>
                <c:pt idx="895">
                  <c:v>0.656589418876007</c:v>
                </c:pt>
                <c:pt idx="896">
                  <c:v>0.655516150708332</c:v>
                </c:pt>
                <c:pt idx="897">
                  <c:v>0.630797651824477</c:v>
                </c:pt>
                <c:pt idx="898">
                  <c:v>0.673581014271304</c:v>
                </c:pt>
                <c:pt idx="899">
                  <c:v>0.762293948050891</c:v>
                </c:pt>
                <c:pt idx="900">
                  <c:v>0.80619171357168</c:v>
                </c:pt>
                <c:pt idx="901">
                  <c:v>0.596980801552065</c:v>
                </c:pt>
                <c:pt idx="902">
                  <c:v>0.481447550549727</c:v>
                </c:pt>
                <c:pt idx="903">
                  <c:v>0.490001611723421</c:v>
                </c:pt>
                <c:pt idx="904">
                  <c:v>0.650944164814959</c:v>
                </c:pt>
                <c:pt idx="905">
                  <c:v>0.659949608446243</c:v>
                </c:pt>
                <c:pt idx="906">
                  <c:v>0.604360625904048</c:v>
                </c:pt>
                <c:pt idx="907">
                  <c:v>0.592801842171145</c:v>
                </c:pt>
                <c:pt idx="908">
                  <c:v>0.662860587249764</c:v>
                </c:pt>
                <c:pt idx="909">
                  <c:v>0.643091916785458</c:v>
                </c:pt>
                <c:pt idx="910">
                  <c:v>0.556523896036455</c:v>
                </c:pt>
                <c:pt idx="911">
                  <c:v>0.558332201508777</c:v>
                </c:pt>
                <c:pt idx="912">
                  <c:v>0.540524364812378</c:v>
                </c:pt>
                <c:pt idx="913">
                  <c:v>0.570761171911453</c:v>
                </c:pt>
                <c:pt idx="914">
                  <c:v>0.52956282741316</c:v>
                </c:pt>
                <c:pt idx="915">
                  <c:v>0.542706617777181</c:v>
                </c:pt>
                <c:pt idx="916">
                  <c:v>0.570559561388255</c:v>
                </c:pt>
                <c:pt idx="917">
                  <c:v>0.586535736974507</c:v>
                </c:pt>
                <c:pt idx="918">
                  <c:v>0.592211787891733</c:v>
                </c:pt>
                <c:pt idx="919">
                  <c:v>0.552272323667384</c:v>
                </c:pt>
                <c:pt idx="920">
                  <c:v>0.615625842754814</c:v>
                </c:pt>
                <c:pt idx="921">
                  <c:v>0.612534003056219</c:v>
                </c:pt>
                <c:pt idx="922">
                  <c:v>0.613469689444204</c:v>
                </c:pt>
                <c:pt idx="923">
                  <c:v>0.594013916534145</c:v>
                </c:pt>
                <c:pt idx="924">
                  <c:v>0.54700327903271</c:v>
                </c:pt>
                <c:pt idx="925">
                  <c:v>0.567479203933345</c:v>
                </c:pt>
                <c:pt idx="926">
                  <c:v>0.627832950644101</c:v>
                </c:pt>
                <c:pt idx="927">
                  <c:v>0.678475372238723</c:v>
                </c:pt>
                <c:pt idx="928">
                  <c:v>0.648604276752866</c:v>
                </c:pt>
                <c:pt idx="929">
                  <c:v>0.669614888091777</c:v>
                </c:pt>
                <c:pt idx="930">
                  <c:v>0.694725197039682</c:v>
                </c:pt>
                <c:pt idx="931">
                  <c:v>0.604669907594939</c:v>
                </c:pt>
                <c:pt idx="932">
                  <c:v>0.670911422921792</c:v>
                </c:pt>
                <c:pt idx="933">
                  <c:v>0.536876169953532</c:v>
                </c:pt>
                <c:pt idx="934">
                  <c:v>0.562604075608762</c:v>
                </c:pt>
                <c:pt idx="935">
                  <c:v>0.672577271906764</c:v>
                </c:pt>
                <c:pt idx="936">
                  <c:v>0.616481602938762</c:v>
                </c:pt>
                <c:pt idx="937">
                  <c:v>0.723637708959921</c:v>
                </c:pt>
                <c:pt idx="938">
                  <c:v>0.63337637100913</c:v>
                </c:pt>
                <c:pt idx="939">
                  <c:v>0.665774205538559</c:v>
                </c:pt>
                <c:pt idx="940">
                  <c:v>0.642471539472532</c:v>
                </c:pt>
                <c:pt idx="941">
                  <c:v>0.57839743326355</c:v>
                </c:pt>
                <c:pt idx="942">
                  <c:v>0.578913365695734</c:v>
                </c:pt>
                <c:pt idx="943">
                  <c:v>0.615328734137361</c:v>
                </c:pt>
                <c:pt idx="944">
                  <c:v>0.590428221742376</c:v>
                </c:pt>
                <c:pt idx="945">
                  <c:v>0.62923933598755</c:v>
                </c:pt>
                <c:pt idx="946">
                  <c:v>0.641869015415674</c:v>
                </c:pt>
                <c:pt idx="947">
                  <c:v>0.608467786039953</c:v>
                </c:pt>
                <c:pt idx="948">
                  <c:v>0.695137994843356</c:v>
                </c:pt>
                <c:pt idx="949">
                  <c:v>0.718262791272935</c:v>
                </c:pt>
                <c:pt idx="950">
                  <c:v>0.616540075625581</c:v>
                </c:pt>
                <c:pt idx="951">
                  <c:v>0.59507142287177</c:v>
                </c:pt>
                <c:pt idx="952">
                  <c:v>0.711282636320895</c:v>
                </c:pt>
                <c:pt idx="953">
                  <c:v>0.60414215717114</c:v>
                </c:pt>
                <c:pt idx="954">
                  <c:v>0.640734284485874</c:v>
                </c:pt>
                <c:pt idx="955">
                  <c:v>0.604240388528372</c:v>
                </c:pt>
                <c:pt idx="956">
                  <c:v>0.597086118072667</c:v>
                </c:pt>
                <c:pt idx="957">
                  <c:v>0.577822319308696</c:v>
                </c:pt>
                <c:pt idx="958">
                  <c:v>0.637149115588161</c:v>
                </c:pt>
                <c:pt idx="959">
                  <c:v>0.615847068665048</c:v>
                </c:pt>
                <c:pt idx="960">
                  <c:v>0.643835392651222</c:v>
                </c:pt>
                <c:pt idx="961">
                  <c:v>0.604448194145089</c:v>
                </c:pt>
                <c:pt idx="962">
                  <c:v>0.747625338887283</c:v>
                </c:pt>
                <c:pt idx="963">
                  <c:v>0.681488755465473</c:v>
                </c:pt>
                <c:pt idx="964">
                  <c:v>0.62146453199861</c:v>
                </c:pt>
                <c:pt idx="965">
                  <c:v>0.711586218132096</c:v>
                </c:pt>
                <c:pt idx="966">
                  <c:v>0.710489289473529</c:v>
                </c:pt>
                <c:pt idx="967">
                  <c:v>0.66848453525609</c:v>
                </c:pt>
                <c:pt idx="968">
                  <c:v>0.339831715027306</c:v>
                </c:pt>
                <c:pt idx="969">
                  <c:v>0.705232012727663</c:v>
                </c:pt>
                <c:pt idx="970">
                  <c:v>0.697411389621016</c:v>
                </c:pt>
                <c:pt idx="971">
                  <c:v>0.723002499777573</c:v>
                </c:pt>
                <c:pt idx="972">
                  <c:v>0.711811450378216</c:v>
                </c:pt>
                <c:pt idx="973">
                  <c:v>0.681732438592033</c:v>
                </c:pt>
                <c:pt idx="974">
                  <c:v>0.71792013812055</c:v>
                </c:pt>
                <c:pt idx="975">
                  <c:v>0.680274221176878</c:v>
                </c:pt>
                <c:pt idx="976">
                  <c:v>0.724968082675224</c:v>
                </c:pt>
                <c:pt idx="977">
                  <c:v>0.71104651020812</c:v>
                </c:pt>
                <c:pt idx="978">
                  <c:v>0.675758887971407</c:v>
                </c:pt>
                <c:pt idx="979">
                  <c:v>0.651164954857472</c:v>
                </c:pt>
                <c:pt idx="980">
                  <c:v>0.653227299174084</c:v>
                </c:pt>
                <c:pt idx="981">
                  <c:v>0.648216243740865</c:v>
                </c:pt>
                <c:pt idx="982">
                  <c:v>0.665203068646962</c:v>
                </c:pt>
                <c:pt idx="983">
                  <c:v>0.640931627685287</c:v>
                </c:pt>
                <c:pt idx="984">
                  <c:v>0.654757962391229</c:v>
                </c:pt>
                <c:pt idx="985">
                  <c:v>0.650540458034771</c:v>
                </c:pt>
                <c:pt idx="986">
                  <c:v>0.652373202517312</c:v>
                </c:pt>
                <c:pt idx="987">
                  <c:v>0.640946357733607</c:v>
                </c:pt>
                <c:pt idx="988">
                  <c:v>0.684371734453792</c:v>
                </c:pt>
                <c:pt idx="989">
                  <c:v>0.736710093481445</c:v>
                </c:pt>
                <c:pt idx="990">
                  <c:v>0.738372864107175</c:v>
                </c:pt>
                <c:pt idx="991">
                  <c:v>0.734320993810334</c:v>
                </c:pt>
                <c:pt idx="992">
                  <c:v>0.752884091477972</c:v>
                </c:pt>
                <c:pt idx="993">
                  <c:v>0.762432099434298</c:v>
                </c:pt>
                <c:pt idx="994">
                  <c:v>0.764810714605312</c:v>
                </c:pt>
                <c:pt idx="995">
                  <c:v>0.762550324624692</c:v>
                </c:pt>
                <c:pt idx="996">
                  <c:v>0.750984143802148</c:v>
                </c:pt>
                <c:pt idx="997">
                  <c:v>0.764752960748968</c:v>
                </c:pt>
                <c:pt idx="998">
                  <c:v>0.752392138265425</c:v>
                </c:pt>
                <c:pt idx="999">
                  <c:v>0.776220733163187</c:v>
                </c:pt>
                <c:pt idx="1000">
                  <c:v>0.77889141098281</c:v>
                </c:pt>
                <c:pt idx="1001">
                  <c:v>0.8032369037919</c:v>
                </c:pt>
                <c:pt idx="1002">
                  <c:v>0.815647380300967</c:v>
                </c:pt>
                <c:pt idx="1003">
                  <c:v>0.806937973869635</c:v>
                </c:pt>
                <c:pt idx="1004">
                  <c:v>0.826296254591048</c:v>
                </c:pt>
                <c:pt idx="1005">
                  <c:v>0.790103604732312</c:v>
                </c:pt>
                <c:pt idx="1006">
                  <c:v>0.780450561167662</c:v>
                </c:pt>
                <c:pt idx="1007">
                  <c:v>0.777829756718922</c:v>
                </c:pt>
                <c:pt idx="1008">
                  <c:v>0.696837191052606</c:v>
                </c:pt>
                <c:pt idx="1009">
                  <c:v>0.74968164210375</c:v>
                </c:pt>
                <c:pt idx="1010">
                  <c:v>0.722143470607341</c:v>
                </c:pt>
                <c:pt idx="1011">
                  <c:v>0.718062351370189</c:v>
                </c:pt>
                <c:pt idx="1012">
                  <c:v>0.765645640686767</c:v>
                </c:pt>
                <c:pt idx="1013">
                  <c:v>0.698161563156542</c:v>
                </c:pt>
                <c:pt idx="1014">
                  <c:v>0.694322022959985</c:v>
                </c:pt>
                <c:pt idx="1015">
                  <c:v>0.691527410944859</c:v>
                </c:pt>
                <c:pt idx="1016">
                  <c:v>0.702782224249394</c:v>
                </c:pt>
                <c:pt idx="1017">
                  <c:v>0.750674234081539</c:v>
                </c:pt>
                <c:pt idx="1018">
                  <c:v>0.709374568741033</c:v>
                </c:pt>
                <c:pt idx="1019">
                  <c:v>0.717251896353121</c:v>
                </c:pt>
                <c:pt idx="1020">
                  <c:v>0.829699319996849</c:v>
                </c:pt>
                <c:pt idx="1021">
                  <c:v>0.828388041293254</c:v>
                </c:pt>
                <c:pt idx="1022">
                  <c:v>0.898477592944568</c:v>
                </c:pt>
                <c:pt idx="1023">
                  <c:v>0.816543307423451</c:v>
                </c:pt>
                <c:pt idx="1024">
                  <c:v>0.827966129879803</c:v>
                </c:pt>
                <c:pt idx="1025">
                  <c:v>0.820735579304297</c:v>
                </c:pt>
                <c:pt idx="1026">
                  <c:v>0.608275772841381</c:v>
                </c:pt>
                <c:pt idx="1027">
                  <c:v>0.640317091647446</c:v>
                </c:pt>
                <c:pt idx="1028">
                  <c:v>0.701686148256001</c:v>
                </c:pt>
                <c:pt idx="1029">
                  <c:v>0.63251370073001</c:v>
                </c:pt>
                <c:pt idx="1030">
                  <c:v>0.577548325078328</c:v>
                </c:pt>
                <c:pt idx="1031">
                  <c:v>0.587575257060731</c:v>
                </c:pt>
                <c:pt idx="1032">
                  <c:v>0.622475410720088</c:v>
                </c:pt>
                <c:pt idx="1033">
                  <c:v>0.709183873959226</c:v>
                </c:pt>
                <c:pt idx="1034">
                  <c:v>0.646214568027413</c:v>
                </c:pt>
                <c:pt idx="1035">
                  <c:v>0.617086193564177</c:v>
                </c:pt>
                <c:pt idx="1036">
                  <c:v>0.561303090843352</c:v>
                </c:pt>
                <c:pt idx="1037">
                  <c:v>0.560304007064933</c:v>
                </c:pt>
                <c:pt idx="1038">
                  <c:v>0.661535794655925</c:v>
                </c:pt>
                <c:pt idx="1039">
                  <c:v>0.618260731118112</c:v>
                </c:pt>
                <c:pt idx="1040">
                  <c:v>0.534092827945065</c:v>
                </c:pt>
                <c:pt idx="1041">
                  <c:v>0.653147440714562</c:v>
                </c:pt>
                <c:pt idx="1042">
                  <c:v>0.620189335712521</c:v>
                </c:pt>
                <c:pt idx="1043">
                  <c:v>0.647153183504715</c:v>
                </c:pt>
                <c:pt idx="1044">
                  <c:v>0.699243315084535</c:v>
                </c:pt>
                <c:pt idx="1045">
                  <c:v>0.65045987353819</c:v>
                </c:pt>
                <c:pt idx="1046">
                  <c:v>0.679439889929538</c:v>
                </c:pt>
                <c:pt idx="1047">
                  <c:v>0.655999014132209</c:v>
                </c:pt>
                <c:pt idx="1048">
                  <c:v>0.717273180150606</c:v>
                </c:pt>
                <c:pt idx="1049">
                  <c:v>0.581228728194391</c:v>
                </c:pt>
                <c:pt idx="1050">
                  <c:v>0.543967681162981</c:v>
                </c:pt>
                <c:pt idx="1051">
                  <c:v>0.607251400045308</c:v>
                </c:pt>
                <c:pt idx="1052">
                  <c:v>0.637405457337693</c:v>
                </c:pt>
                <c:pt idx="1053">
                  <c:v>0.726654682796574</c:v>
                </c:pt>
                <c:pt idx="1054">
                  <c:v>0.614636356224446</c:v>
                </c:pt>
                <c:pt idx="1055">
                  <c:v>0.702568797568108</c:v>
                </c:pt>
                <c:pt idx="1056">
                  <c:v>0.735081574687633</c:v>
                </c:pt>
                <c:pt idx="1057">
                  <c:v>0.632347658085404</c:v>
                </c:pt>
                <c:pt idx="1058">
                  <c:v>0.665284593879724</c:v>
                </c:pt>
                <c:pt idx="1059">
                  <c:v>0.64700657413475</c:v>
                </c:pt>
                <c:pt idx="1060">
                  <c:v>0.663365375076483</c:v>
                </c:pt>
                <c:pt idx="1061">
                  <c:v>0.668511482375764</c:v>
                </c:pt>
                <c:pt idx="1062">
                  <c:v>0.634763452736109</c:v>
                </c:pt>
                <c:pt idx="1063">
                  <c:v>0.652194904364268</c:v>
                </c:pt>
                <c:pt idx="1064">
                  <c:v>0.670884263536411</c:v>
                </c:pt>
                <c:pt idx="1065">
                  <c:v>0.618706372601744</c:v>
                </c:pt>
                <c:pt idx="1066">
                  <c:v>0.613250916573141</c:v>
                </c:pt>
                <c:pt idx="1067">
                  <c:v>0.579504883041504</c:v>
                </c:pt>
                <c:pt idx="1068">
                  <c:v>0.624692784933587</c:v>
                </c:pt>
                <c:pt idx="1069">
                  <c:v>0.604226915621496</c:v>
                </c:pt>
                <c:pt idx="1070">
                  <c:v>0.680252046161454</c:v>
                </c:pt>
                <c:pt idx="1071">
                  <c:v>0.565633834162824</c:v>
                </c:pt>
                <c:pt idx="1072">
                  <c:v>0.674926377740324</c:v>
                </c:pt>
                <c:pt idx="1073">
                  <c:v>0.686231986753851</c:v>
                </c:pt>
                <c:pt idx="1074">
                  <c:v>0.663985124916338</c:v>
                </c:pt>
                <c:pt idx="1075">
                  <c:v>0.582809944901624</c:v>
                </c:pt>
                <c:pt idx="1076">
                  <c:v>0.680492645712642</c:v>
                </c:pt>
                <c:pt idx="1077">
                  <c:v>0.636589756353969</c:v>
                </c:pt>
                <c:pt idx="1078">
                  <c:v>0.645759088085602</c:v>
                </c:pt>
                <c:pt idx="1079">
                  <c:v>0.582809944901624</c:v>
                </c:pt>
                <c:pt idx="1080">
                  <c:v>0.680492645712642</c:v>
                </c:pt>
                <c:pt idx="1081">
                  <c:v>0.636589756353969</c:v>
                </c:pt>
                <c:pt idx="1082">
                  <c:v>0.645759088085602</c:v>
                </c:pt>
                <c:pt idx="1083">
                  <c:v>0.48585479025317</c:v>
                </c:pt>
                <c:pt idx="1084">
                  <c:v>0.6434287060212</c:v>
                </c:pt>
                <c:pt idx="1085">
                  <c:v>0.631263749637789</c:v>
                </c:pt>
                <c:pt idx="1086">
                  <c:v>0.470912001246817</c:v>
                </c:pt>
                <c:pt idx="1087">
                  <c:v>0.636316611138366</c:v>
                </c:pt>
                <c:pt idx="1088">
                  <c:v>0.765177103727472</c:v>
                </c:pt>
                <c:pt idx="1089">
                  <c:v>0.591700577542548</c:v>
                </c:pt>
                <c:pt idx="1090">
                  <c:v>0.65292142812199</c:v>
                </c:pt>
                <c:pt idx="1091">
                  <c:v>0.606960649153345</c:v>
                </c:pt>
                <c:pt idx="1092">
                  <c:v>0.631323741767932</c:v>
                </c:pt>
                <c:pt idx="1093">
                  <c:v>0.646447413686987</c:v>
                </c:pt>
                <c:pt idx="1094">
                  <c:v>0.721014919408453</c:v>
                </c:pt>
                <c:pt idx="1095">
                  <c:v>0.676683394790809</c:v>
                </c:pt>
                <c:pt idx="1096">
                  <c:v>0.631815325878295</c:v>
                </c:pt>
                <c:pt idx="1097">
                  <c:v>0.646521973811596</c:v>
                </c:pt>
                <c:pt idx="1098">
                  <c:v>0.68961879592369</c:v>
                </c:pt>
                <c:pt idx="1099">
                  <c:v>0.723251799348233</c:v>
                </c:pt>
                <c:pt idx="1100">
                  <c:v>0.620722268650238</c:v>
                </c:pt>
                <c:pt idx="1101">
                  <c:v>0.651099193991053</c:v>
                </c:pt>
                <c:pt idx="1102">
                  <c:v>0.620571349810116</c:v>
                </c:pt>
                <c:pt idx="1103">
                  <c:v>0.652312991630672</c:v>
                </c:pt>
                <c:pt idx="1104">
                  <c:v>0.695373825854184</c:v>
                </c:pt>
                <c:pt idx="1105">
                  <c:v>0.718353864723872</c:v>
                </c:pt>
                <c:pt idx="1106">
                  <c:v>0.680588930178298</c:v>
                </c:pt>
                <c:pt idx="1107">
                  <c:v>0.560113129118401</c:v>
                </c:pt>
                <c:pt idx="1108">
                  <c:v>0.678381756264155</c:v>
                </c:pt>
                <c:pt idx="1109">
                  <c:v>0.661458136956861</c:v>
                </c:pt>
                <c:pt idx="1110">
                  <c:v>0.635228629529779</c:v>
                </c:pt>
                <c:pt idx="1111">
                  <c:v>0.645903727542017</c:v>
                </c:pt>
                <c:pt idx="1112">
                  <c:v>0.705843976241631</c:v>
                </c:pt>
                <c:pt idx="1113">
                  <c:v>0.683429076587836</c:v>
                </c:pt>
                <c:pt idx="1114">
                  <c:v>0.477104770574103</c:v>
                </c:pt>
                <c:pt idx="1115">
                  <c:v>0.705326279596295</c:v>
                </c:pt>
                <c:pt idx="1116">
                  <c:v>0.641450375910391</c:v>
                </c:pt>
                <c:pt idx="1117">
                  <c:v>0.618051135454847</c:v>
                </c:pt>
                <c:pt idx="1118">
                  <c:v>0.665039267443473</c:v>
                </c:pt>
                <c:pt idx="1119">
                  <c:v>0.600925199113892</c:v>
                </c:pt>
                <c:pt idx="1120">
                  <c:v>0.572185278261988</c:v>
                </c:pt>
                <c:pt idx="1121">
                  <c:v>0.676029613666447</c:v>
                </c:pt>
                <c:pt idx="1122">
                  <c:v>0.66787577701015</c:v>
                </c:pt>
                <c:pt idx="1123">
                  <c:v>0.63662230108503</c:v>
                </c:pt>
                <c:pt idx="1124">
                  <c:v>0.595478265540326</c:v>
                </c:pt>
                <c:pt idx="1125">
                  <c:v>0.670479075439736</c:v>
                </c:pt>
                <c:pt idx="1126">
                  <c:v>0.638573264763157</c:v>
                </c:pt>
                <c:pt idx="1127">
                  <c:v>0.549148259192947</c:v>
                </c:pt>
                <c:pt idx="1128">
                  <c:v>0.647843488742194</c:v>
                </c:pt>
                <c:pt idx="1129">
                  <c:v>0.598456600649089</c:v>
                </c:pt>
                <c:pt idx="1130">
                  <c:v>0.701746575466583</c:v>
                </c:pt>
                <c:pt idx="1131">
                  <c:v>0.597119371249786</c:v>
                </c:pt>
                <c:pt idx="1132">
                  <c:v>0.553123683952255</c:v>
                </c:pt>
                <c:pt idx="1133">
                  <c:v>0.579424171342777</c:v>
                </c:pt>
                <c:pt idx="1134">
                  <c:v>0.684744104875645</c:v>
                </c:pt>
                <c:pt idx="1135">
                  <c:v>0.658206136381013</c:v>
                </c:pt>
                <c:pt idx="1136">
                  <c:v>0.733133385716262</c:v>
                </c:pt>
                <c:pt idx="1137">
                  <c:v>0.645732055866316</c:v>
                </c:pt>
                <c:pt idx="1138">
                  <c:v>0.566410124646144</c:v>
                </c:pt>
                <c:pt idx="1139">
                  <c:v>0.673082911795073</c:v>
                </c:pt>
                <c:pt idx="1140">
                  <c:v>0.615493245476788</c:v>
                </c:pt>
                <c:pt idx="1141">
                  <c:v>0.584117831995659</c:v>
                </c:pt>
                <c:pt idx="1142">
                  <c:v>0.551665654238215</c:v>
                </c:pt>
                <c:pt idx="1143">
                  <c:v>0.581285459031516</c:v>
                </c:pt>
                <c:pt idx="1144">
                  <c:v>0.599237423604708</c:v>
                </c:pt>
                <c:pt idx="1145">
                  <c:v>0.653620075780746</c:v>
                </c:pt>
                <c:pt idx="1146">
                  <c:v>0.541514244643195</c:v>
                </c:pt>
                <c:pt idx="1147">
                  <c:v>0.610551501764702</c:v>
                </c:pt>
                <c:pt idx="1148">
                  <c:v>0.662034776480726</c:v>
                </c:pt>
                <c:pt idx="1149">
                  <c:v>0.656272852314611</c:v>
                </c:pt>
                <c:pt idx="1150">
                  <c:v>0.509740662008907</c:v>
                </c:pt>
                <c:pt idx="1151">
                  <c:v>0.502683351642458</c:v>
                </c:pt>
                <c:pt idx="1152">
                  <c:v>0.497085783873147</c:v>
                </c:pt>
                <c:pt idx="1153">
                  <c:v>0.526274509776606</c:v>
                </c:pt>
                <c:pt idx="1154">
                  <c:v>0.522419146021187</c:v>
                </c:pt>
                <c:pt idx="1155">
                  <c:v>0.66765561056312</c:v>
                </c:pt>
                <c:pt idx="1156">
                  <c:v>0.649959838676765</c:v>
                </c:pt>
                <c:pt idx="1157">
                  <c:v>0.650706109435497</c:v>
                </c:pt>
                <c:pt idx="1158">
                  <c:v>0.664758965746152</c:v>
                </c:pt>
                <c:pt idx="1159">
                  <c:v>0.649707769468426</c:v>
                </c:pt>
                <c:pt idx="1160">
                  <c:v>0.66334382417636</c:v>
                </c:pt>
                <c:pt idx="1161">
                  <c:v>0.662352426015985</c:v>
                </c:pt>
                <c:pt idx="1162">
                  <c:v>0.669875059888432</c:v>
                </c:pt>
                <c:pt idx="1163">
                  <c:v>0.669516356988691</c:v>
                </c:pt>
                <c:pt idx="1164">
                  <c:v>0.894746491709084</c:v>
                </c:pt>
              </c:numCache>
            </c:numRef>
          </c:xVal>
          <c:yVal>
            <c:numRef>
              <c:f>Amphibole!$FZ$625:$FZ$1789</c:f>
              <c:numCache>
                <c:formatCode>General</c:formatCode>
                <c:ptCount val="1165"/>
                <c:pt idx="0">
                  <c:v>0.490483500044023</c:v>
                </c:pt>
                <c:pt idx="1">
                  <c:v>0.32821686953998</c:v>
                </c:pt>
                <c:pt idx="2">
                  <c:v>0.330093197491628</c:v>
                </c:pt>
                <c:pt idx="3">
                  <c:v>0.324880021126338</c:v>
                </c:pt>
                <c:pt idx="4">
                  <c:v>0.322556321650586</c:v>
                </c:pt>
                <c:pt idx="5">
                  <c:v>0.340656685165493</c:v>
                </c:pt>
                <c:pt idx="6">
                  <c:v>0.329923792633873</c:v>
                </c:pt>
                <c:pt idx="7">
                  <c:v>0.335127452646992</c:v>
                </c:pt>
                <c:pt idx="8">
                  <c:v>0.336679446533038</c:v>
                </c:pt>
                <c:pt idx="9">
                  <c:v>0.346441755078493</c:v>
                </c:pt>
                <c:pt idx="10">
                  <c:v>0.319018742231631</c:v>
                </c:pt>
                <c:pt idx="11">
                  <c:v>0.313576869252967</c:v>
                </c:pt>
                <c:pt idx="12">
                  <c:v>0.296974550212917</c:v>
                </c:pt>
                <c:pt idx="13">
                  <c:v>0.38481185977639</c:v>
                </c:pt>
                <c:pt idx="14">
                  <c:v>0.473374753664939</c:v>
                </c:pt>
                <c:pt idx="15">
                  <c:v>0.403397413489495</c:v>
                </c:pt>
                <c:pt idx="16">
                  <c:v>0.209725518753892</c:v>
                </c:pt>
                <c:pt idx="17">
                  <c:v>0.246147097810303</c:v>
                </c:pt>
                <c:pt idx="18">
                  <c:v>0.23486621693173</c:v>
                </c:pt>
                <c:pt idx="19">
                  <c:v>0.302517777489424</c:v>
                </c:pt>
                <c:pt idx="20">
                  <c:v>0.319243586094658</c:v>
                </c:pt>
                <c:pt idx="21">
                  <c:v>0.355644285582869</c:v>
                </c:pt>
                <c:pt idx="22">
                  <c:v>0.420379400009737</c:v>
                </c:pt>
                <c:pt idx="23">
                  <c:v>0.357074006204159</c:v>
                </c:pt>
                <c:pt idx="24">
                  <c:v>0.422295466518815</c:v>
                </c:pt>
                <c:pt idx="25">
                  <c:v>0.377906423120874</c:v>
                </c:pt>
                <c:pt idx="26">
                  <c:v>0.385726858879386</c:v>
                </c:pt>
                <c:pt idx="27">
                  <c:v>0.411253241567911</c:v>
                </c:pt>
                <c:pt idx="28">
                  <c:v>0.391492693797847</c:v>
                </c:pt>
                <c:pt idx="29">
                  <c:v>0.398885050105803</c:v>
                </c:pt>
                <c:pt idx="30">
                  <c:v>0.41212161273483</c:v>
                </c:pt>
                <c:pt idx="31">
                  <c:v>0.36272004515642</c:v>
                </c:pt>
                <c:pt idx="32">
                  <c:v>0.440538580935053</c:v>
                </c:pt>
                <c:pt idx="33">
                  <c:v>0.389725162713909</c:v>
                </c:pt>
                <c:pt idx="34">
                  <c:v>0.42837170224169</c:v>
                </c:pt>
                <c:pt idx="35">
                  <c:v>0.454403149234275</c:v>
                </c:pt>
                <c:pt idx="36">
                  <c:v>0.381486613103742</c:v>
                </c:pt>
                <c:pt idx="37">
                  <c:v>0.420037772702142</c:v>
                </c:pt>
                <c:pt idx="38">
                  <c:v>0.301350164141637</c:v>
                </c:pt>
                <c:pt idx="39">
                  <c:v>0.439964058211954</c:v>
                </c:pt>
                <c:pt idx="40">
                  <c:v>0.426744515214309</c:v>
                </c:pt>
                <c:pt idx="41">
                  <c:v>0.396726927498578</c:v>
                </c:pt>
                <c:pt idx="42">
                  <c:v>0.365538767859491</c:v>
                </c:pt>
                <c:pt idx="43">
                  <c:v>0.382468337788669</c:v>
                </c:pt>
                <c:pt idx="44">
                  <c:v>0.470937566154676</c:v>
                </c:pt>
                <c:pt idx="45">
                  <c:v>0.544697444989992</c:v>
                </c:pt>
                <c:pt idx="46">
                  <c:v>0.447328848228056</c:v>
                </c:pt>
                <c:pt idx="47">
                  <c:v>0.431601686934057</c:v>
                </c:pt>
                <c:pt idx="48">
                  <c:v>0.448724791730898</c:v>
                </c:pt>
                <c:pt idx="49">
                  <c:v>0.438374281053482</c:v>
                </c:pt>
                <c:pt idx="50">
                  <c:v>0.436877969363142</c:v>
                </c:pt>
                <c:pt idx="51">
                  <c:v>0.357389584249383</c:v>
                </c:pt>
                <c:pt idx="52">
                  <c:v>0.30420411012598</c:v>
                </c:pt>
                <c:pt idx="53">
                  <c:v>0.355807370590244</c:v>
                </c:pt>
                <c:pt idx="54">
                  <c:v>0.37079602485096</c:v>
                </c:pt>
                <c:pt idx="55">
                  <c:v>0.36116888173704</c:v>
                </c:pt>
                <c:pt idx="56">
                  <c:v>0.364497871186937</c:v>
                </c:pt>
                <c:pt idx="57">
                  <c:v>0.470168220688637</c:v>
                </c:pt>
                <c:pt idx="58">
                  <c:v>0.450005736345071</c:v>
                </c:pt>
                <c:pt idx="59">
                  <c:v>0.218727171949286</c:v>
                </c:pt>
                <c:pt idx="60">
                  <c:v>0.194966311148522</c:v>
                </c:pt>
                <c:pt idx="61">
                  <c:v>0.211931152456561</c:v>
                </c:pt>
                <c:pt idx="62">
                  <c:v>0.269031152047409</c:v>
                </c:pt>
                <c:pt idx="63">
                  <c:v>0.273884292794541</c:v>
                </c:pt>
                <c:pt idx="64">
                  <c:v>0.206319788906418</c:v>
                </c:pt>
                <c:pt idx="65">
                  <c:v>0.369693794686253</c:v>
                </c:pt>
                <c:pt idx="66">
                  <c:v>0.311913283365898</c:v>
                </c:pt>
                <c:pt idx="67">
                  <c:v>0.311244050607897</c:v>
                </c:pt>
                <c:pt idx="68">
                  <c:v>0.322204821174056</c:v>
                </c:pt>
                <c:pt idx="69">
                  <c:v>0.145716986231033</c:v>
                </c:pt>
                <c:pt idx="70">
                  <c:v>0.199566447848184</c:v>
                </c:pt>
                <c:pt idx="71">
                  <c:v>0.381542758748747</c:v>
                </c:pt>
                <c:pt idx="72">
                  <c:v>0.229050949618188</c:v>
                </c:pt>
                <c:pt idx="73">
                  <c:v>0.236751039874454</c:v>
                </c:pt>
                <c:pt idx="74">
                  <c:v>0.231770346861843</c:v>
                </c:pt>
                <c:pt idx="75">
                  <c:v>0.21631986621229</c:v>
                </c:pt>
                <c:pt idx="76">
                  <c:v>0.195757135801499</c:v>
                </c:pt>
                <c:pt idx="77">
                  <c:v>0.217351926573535</c:v>
                </c:pt>
                <c:pt idx="78">
                  <c:v>0.200372923447476</c:v>
                </c:pt>
                <c:pt idx="79">
                  <c:v>0.222816362353793</c:v>
                </c:pt>
                <c:pt idx="80">
                  <c:v>0.261071465801367</c:v>
                </c:pt>
                <c:pt idx="81">
                  <c:v>0.262795075003943</c:v>
                </c:pt>
                <c:pt idx="82">
                  <c:v>0.229838252587218</c:v>
                </c:pt>
                <c:pt idx="83">
                  <c:v>0.227379615546659</c:v>
                </c:pt>
                <c:pt idx="84">
                  <c:v>0.173010644247486</c:v>
                </c:pt>
                <c:pt idx="85">
                  <c:v>0.107771234100491</c:v>
                </c:pt>
                <c:pt idx="86">
                  <c:v>0.0980853146642125</c:v>
                </c:pt>
                <c:pt idx="87">
                  <c:v>0.124580510602447</c:v>
                </c:pt>
                <c:pt idx="88">
                  <c:v>0.14617177980017</c:v>
                </c:pt>
                <c:pt idx="89">
                  <c:v>0.271907218335229</c:v>
                </c:pt>
                <c:pt idx="90">
                  <c:v>0.282183598502889</c:v>
                </c:pt>
                <c:pt idx="91">
                  <c:v>0.504069178538981</c:v>
                </c:pt>
                <c:pt idx="92">
                  <c:v>0.535820185707302</c:v>
                </c:pt>
                <c:pt idx="93">
                  <c:v>0.472622638005395</c:v>
                </c:pt>
                <c:pt idx="94">
                  <c:v>0.311640403653618</c:v>
                </c:pt>
                <c:pt idx="95">
                  <c:v>0.307320163535938</c:v>
                </c:pt>
                <c:pt idx="96">
                  <c:v>0.256837598508478</c:v>
                </c:pt>
                <c:pt idx="97">
                  <c:v>0.191291363717052</c:v>
                </c:pt>
                <c:pt idx="98">
                  <c:v>0.0642572086018594</c:v>
                </c:pt>
                <c:pt idx="99">
                  <c:v>0.065789559344092</c:v>
                </c:pt>
                <c:pt idx="100">
                  <c:v>0.120730661762907</c:v>
                </c:pt>
                <c:pt idx="101">
                  <c:v>0.113861981924164</c:v>
                </c:pt>
                <c:pt idx="102">
                  <c:v>0.268782354358165</c:v>
                </c:pt>
                <c:pt idx="103">
                  <c:v>0.248013447922188</c:v>
                </c:pt>
                <c:pt idx="104">
                  <c:v>0.247974697719747</c:v>
                </c:pt>
                <c:pt idx="105">
                  <c:v>0.197223271260237</c:v>
                </c:pt>
                <c:pt idx="106">
                  <c:v>0.147476681641314</c:v>
                </c:pt>
                <c:pt idx="107">
                  <c:v>0.084835962018393</c:v>
                </c:pt>
                <c:pt idx="108">
                  <c:v>0.207302251702477</c:v>
                </c:pt>
                <c:pt idx="109">
                  <c:v>0.126490257246683</c:v>
                </c:pt>
                <c:pt idx="110">
                  <c:v>0.127899787582036</c:v>
                </c:pt>
                <c:pt idx="111">
                  <c:v>0.133850050863202</c:v>
                </c:pt>
                <c:pt idx="112">
                  <c:v>0.117988942096407</c:v>
                </c:pt>
                <c:pt idx="113">
                  <c:v>0.269029665727586</c:v>
                </c:pt>
                <c:pt idx="114">
                  <c:v>0.141722647885637</c:v>
                </c:pt>
                <c:pt idx="115">
                  <c:v>0.283229119321968</c:v>
                </c:pt>
                <c:pt idx="116">
                  <c:v>0.298459569656484</c:v>
                </c:pt>
                <c:pt idx="117">
                  <c:v>0.428843763365907</c:v>
                </c:pt>
                <c:pt idx="118">
                  <c:v>0.343862515803439</c:v>
                </c:pt>
                <c:pt idx="119">
                  <c:v>0.422978238322514</c:v>
                </c:pt>
                <c:pt idx="120">
                  <c:v>0.269783544907385</c:v>
                </c:pt>
                <c:pt idx="121">
                  <c:v>0.21774227714189</c:v>
                </c:pt>
                <c:pt idx="122">
                  <c:v>0.38305256478218</c:v>
                </c:pt>
                <c:pt idx="123">
                  <c:v>0.206076195853347</c:v>
                </c:pt>
                <c:pt idx="124">
                  <c:v>0.259198427680876</c:v>
                </c:pt>
                <c:pt idx="125">
                  <c:v>0.266688594091105</c:v>
                </c:pt>
                <c:pt idx="126">
                  <c:v>0.284590009084548</c:v>
                </c:pt>
                <c:pt idx="127">
                  <c:v>0.275963259643259</c:v>
                </c:pt>
                <c:pt idx="128">
                  <c:v>0.209765601790118</c:v>
                </c:pt>
                <c:pt idx="129">
                  <c:v>0.187498881320597</c:v>
                </c:pt>
                <c:pt idx="130">
                  <c:v>0.175421434465082</c:v>
                </c:pt>
                <c:pt idx="131">
                  <c:v>0.433101366817272</c:v>
                </c:pt>
                <c:pt idx="132">
                  <c:v>0.400744944977488</c:v>
                </c:pt>
                <c:pt idx="133">
                  <c:v>0.417040810065803</c:v>
                </c:pt>
                <c:pt idx="134">
                  <c:v>0.385198618125862</c:v>
                </c:pt>
                <c:pt idx="135">
                  <c:v>0.424039739172149</c:v>
                </c:pt>
                <c:pt idx="136">
                  <c:v>0.424179360022282</c:v>
                </c:pt>
                <c:pt idx="137">
                  <c:v>0.390993829280561</c:v>
                </c:pt>
                <c:pt idx="138">
                  <c:v>0.420693922078283</c:v>
                </c:pt>
                <c:pt idx="139">
                  <c:v>0.392470308781078</c:v>
                </c:pt>
                <c:pt idx="140">
                  <c:v>0.418688135620926</c:v>
                </c:pt>
                <c:pt idx="141">
                  <c:v>0.44624841911136</c:v>
                </c:pt>
                <c:pt idx="142">
                  <c:v>0.445955407641649</c:v>
                </c:pt>
                <c:pt idx="143">
                  <c:v>0.439818269793384</c:v>
                </c:pt>
                <c:pt idx="144">
                  <c:v>0.489748606977334</c:v>
                </c:pt>
                <c:pt idx="145">
                  <c:v>0.417778973406663</c:v>
                </c:pt>
                <c:pt idx="146">
                  <c:v>0.408855010199014</c:v>
                </c:pt>
                <c:pt idx="147">
                  <c:v>0.570219390190958</c:v>
                </c:pt>
                <c:pt idx="148">
                  <c:v>0.559414319111174</c:v>
                </c:pt>
                <c:pt idx="149">
                  <c:v>0.552994173334205</c:v>
                </c:pt>
                <c:pt idx="150">
                  <c:v>0.538660093315341</c:v>
                </c:pt>
                <c:pt idx="151">
                  <c:v>0.551771259423687</c:v>
                </c:pt>
                <c:pt idx="152">
                  <c:v>0.540549725137364</c:v>
                </c:pt>
                <c:pt idx="153">
                  <c:v>0.543519324776951</c:v>
                </c:pt>
                <c:pt idx="154">
                  <c:v>0.547375120247098</c:v>
                </c:pt>
                <c:pt idx="155">
                  <c:v>0.557077657161445</c:v>
                </c:pt>
                <c:pt idx="156">
                  <c:v>0.386828773403031</c:v>
                </c:pt>
                <c:pt idx="157">
                  <c:v>0.402471807879845</c:v>
                </c:pt>
                <c:pt idx="158">
                  <c:v>0.447592089312507</c:v>
                </c:pt>
                <c:pt idx="159">
                  <c:v>0.473807312064705</c:v>
                </c:pt>
                <c:pt idx="160">
                  <c:v>0.483755789034511</c:v>
                </c:pt>
                <c:pt idx="161">
                  <c:v>0.496004919638068</c:v>
                </c:pt>
                <c:pt idx="162">
                  <c:v>0.415792629987175</c:v>
                </c:pt>
                <c:pt idx="163">
                  <c:v>0.403332424957919</c:v>
                </c:pt>
                <c:pt idx="164">
                  <c:v>0.409349053619055</c:v>
                </c:pt>
                <c:pt idx="165">
                  <c:v>0.413607000635801</c:v>
                </c:pt>
                <c:pt idx="166">
                  <c:v>0.433016656726647</c:v>
                </c:pt>
                <c:pt idx="167">
                  <c:v>0.441640767516204</c:v>
                </c:pt>
                <c:pt idx="168">
                  <c:v>0.434698674326529</c:v>
                </c:pt>
                <c:pt idx="169">
                  <c:v>0.439973336090764</c:v>
                </c:pt>
                <c:pt idx="170">
                  <c:v>0.457468304224752</c:v>
                </c:pt>
                <c:pt idx="171">
                  <c:v>0.465976695908111</c:v>
                </c:pt>
                <c:pt idx="172">
                  <c:v>0.480703473613756</c:v>
                </c:pt>
                <c:pt idx="173">
                  <c:v>0.414443437970909</c:v>
                </c:pt>
                <c:pt idx="174">
                  <c:v>0.438786797672063</c:v>
                </c:pt>
                <c:pt idx="175">
                  <c:v>0.442288830946363</c:v>
                </c:pt>
                <c:pt idx="176">
                  <c:v>0.437518963814376</c:v>
                </c:pt>
                <c:pt idx="177">
                  <c:v>0.471081469816186</c:v>
                </c:pt>
                <c:pt idx="178">
                  <c:v>0.478097768091181</c:v>
                </c:pt>
                <c:pt idx="179">
                  <c:v>0.475529788945853</c:v>
                </c:pt>
                <c:pt idx="180">
                  <c:v>0.485620622274065</c:v>
                </c:pt>
                <c:pt idx="181">
                  <c:v>0.470949222141166</c:v>
                </c:pt>
                <c:pt idx="182">
                  <c:v>0.453553853175562</c:v>
                </c:pt>
                <c:pt idx="183">
                  <c:v>0.446006245273901</c:v>
                </c:pt>
                <c:pt idx="184">
                  <c:v>0.39123525654659</c:v>
                </c:pt>
                <c:pt idx="185">
                  <c:v>0.407965156176964</c:v>
                </c:pt>
                <c:pt idx="186">
                  <c:v>0.458210659721696</c:v>
                </c:pt>
                <c:pt idx="187">
                  <c:v>0.442828132336341</c:v>
                </c:pt>
                <c:pt idx="188">
                  <c:v>0.436451892431106</c:v>
                </c:pt>
                <c:pt idx="189">
                  <c:v>0.450968070478678</c:v>
                </c:pt>
                <c:pt idx="190">
                  <c:v>0.465349490172286</c:v>
                </c:pt>
                <c:pt idx="191">
                  <c:v>0.48313630434084</c:v>
                </c:pt>
                <c:pt idx="192">
                  <c:v>0.463450521617621</c:v>
                </c:pt>
                <c:pt idx="193">
                  <c:v>0.47736149343946</c:v>
                </c:pt>
                <c:pt idx="194">
                  <c:v>0.494810173504033</c:v>
                </c:pt>
                <c:pt idx="195">
                  <c:v>0.488657139747098</c:v>
                </c:pt>
                <c:pt idx="196">
                  <c:v>0.49092910139651</c:v>
                </c:pt>
                <c:pt idx="197">
                  <c:v>0.506070717093439</c:v>
                </c:pt>
                <c:pt idx="198">
                  <c:v>0.483342520951192</c:v>
                </c:pt>
                <c:pt idx="199">
                  <c:v>0.48569622878266</c:v>
                </c:pt>
                <c:pt idx="200">
                  <c:v>0.469097029901568</c:v>
                </c:pt>
                <c:pt idx="201">
                  <c:v>0.501048659568729</c:v>
                </c:pt>
                <c:pt idx="202">
                  <c:v>0.495020542145241</c:v>
                </c:pt>
                <c:pt idx="203">
                  <c:v>0.485950877125458</c:v>
                </c:pt>
                <c:pt idx="204">
                  <c:v>0.456740799436058</c:v>
                </c:pt>
                <c:pt idx="205">
                  <c:v>0.463875960588207</c:v>
                </c:pt>
                <c:pt idx="206">
                  <c:v>0.536272035602053</c:v>
                </c:pt>
                <c:pt idx="207">
                  <c:v>0.526321299555388</c:v>
                </c:pt>
                <c:pt idx="208">
                  <c:v>0.515111187150185</c:v>
                </c:pt>
                <c:pt idx="209">
                  <c:v>0.432449821421636</c:v>
                </c:pt>
                <c:pt idx="210">
                  <c:v>0.470376197367776</c:v>
                </c:pt>
                <c:pt idx="211">
                  <c:v>0.481000116304051</c:v>
                </c:pt>
                <c:pt idx="212">
                  <c:v>0.471562006215164</c:v>
                </c:pt>
                <c:pt idx="213">
                  <c:v>0.481777153346274</c:v>
                </c:pt>
                <c:pt idx="214">
                  <c:v>0.456709665571961</c:v>
                </c:pt>
                <c:pt idx="215">
                  <c:v>0.484130431659279</c:v>
                </c:pt>
                <c:pt idx="216">
                  <c:v>0.468274203219464</c:v>
                </c:pt>
                <c:pt idx="217">
                  <c:v>0.395069154029724</c:v>
                </c:pt>
                <c:pt idx="218">
                  <c:v>0.398012946081845</c:v>
                </c:pt>
                <c:pt idx="219">
                  <c:v>0.529343687937965</c:v>
                </c:pt>
                <c:pt idx="220">
                  <c:v>0.525442674490023</c:v>
                </c:pt>
                <c:pt idx="221">
                  <c:v>0.508924044087842</c:v>
                </c:pt>
                <c:pt idx="222">
                  <c:v>0.515311706613645</c:v>
                </c:pt>
                <c:pt idx="223">
                  <c:v>0.330941557612026</c:v>
                </c:pt>
                <c:pt idx="224">
                  <c:v>0.233324481727236</c:v>
                </c:pt>
                <c:pt idx="225">
                  <c:v>0.327618786333828</c:v>
                </c:pt>
                <c:pt idx="226">
                  <c:v>0.267767652266284</c:v>
                </c:pt>
                <c:pt idx="227">
                  <c:v>0.442457561989146</c:v>
                </c:pt>
                <c:pt idx="228">
                  <c:v>0.435779785859421</c:v>
                </c:pt>
                <c:pt idx="229">
                  <c:v>0.559414319111174</c:v>
                </c:pt>
                <c:pt idx="230">
                  <c:v>0.552994173334205</c:v>
                </c:pt>
                <c:pt idx="231">
                  <c:v>0.386828773403031</c:v>
                </c:pt>
                <c:pt idx="232">
                  <c:v>0.402471807879845</c:v>
                </c:pt>
                <c:pt idx="233">
                  <c:v>0.447592089312507</c:v>
                </c:pt>
                <c:pt idx="234">
                  <c:v>0.473807312064705</c:v>
                </c:pt>
                <c:pt idx="235">
                  <c:v>0.551771259423687</c:v>
                </c:pt>
                <c:pt idx="236">
                  <c:v>0.413607000635801</c:v>
                </c:pt>
                <c:pt idx="237">
                  <c:v>0.433016656726647</c:v>
                </c:pt>
                <c:pt idx="238">
                  <c:v>0.442828132336341</c:v>
                </c:pt>
                <c:pt idx="239">
                  <c:v>0.436451892431106</c:v>
                </c:pt>
                <c:pt idx="240">
                  <c:v>0.450968070478678</c:v>
                </c:pt>
                <c:pt idx="241">
                  <c:v>0.536272035602053</c:v>
                </c:pt>
                <c:pt idx="242">
                  <c:v>0.515111187150185</c:v>
                </c:pt>
                <c:pt idx="243">
                  <c:v>0.432449821421636</c:v>
                </c:pt>
                <c:pt idx="244">
                  <c:v>0.395069154029724</c:v>
                </c:pt>
                <c:pt idx="245">
                  <c:v>0.398012946081845</c:v>
                </c:pt>
                <c:pt idx="246">
                  <c:v>0.508924044087842</c:v>
                </c:pt>
                <c:pt idx="247">
                  <c:v>0.384880577990319</c:v>
                </c:pt>
                <c:pt idx="248">
                  <c:v>0.373036753765807</c:v>
                </c:pt>
                <c:pt idx="249">
                  <c:v>0.387066276419195</c:v>
                </c:pt>
                <c:pt idx="250">
                  <c:v>0.400492532537971</c:v>
                </c:pt>
                <c:pt idx="251">
                  <c:v>0.401855099501656</c:v>
                </c:pt>
                <c:pt idx="252">
                  <c:v>0.397315344143884</c:v>
                </c:pt>
                <c:pt idx="253">
                  <c:v>0.406456190751746</c:v>
                </c:pt>
                <c:pt idx="254">
                  <c:v>0.411347048870485</c:v>
                </c:pt>
                <c:pt idx="255">
                  <c:v>0.398516031580576</c:v>
                </c:pt>
                <c:pt idx="256">
                  <c:v>0.387991209453241</c:v>
                </c:pt>
                <c:pt idx="257">
                  <c:v>0.380642408588852</c:v>
                </c:pt>
                <c:pt idx="258">
                  <c:v>0.374597601716085</c:v>
                </c:pt>
                <c:pt idx="259">
                  <c:v>0.387554219665613</c:v>
                </c:pt>
                <c:pt idx="260">
                  <c:v>0.253866434155625</c:v>
                </c:pt>
                <c:pt idx="261">
                  <c:v>0.351485964761086</c:v>
                </c:pt>
                <c:pt idx="262">
                  <c:v>0.412478743343968</c:v>
                </c:pt>
                <c:pt idx="263">
                  <c:v>0.558644298647685</c:v>
                </c:pt>
                <c:pt idx="264">
                  <c:v>0.536255292462043</c:v>
                </c:pt>
                <c:pt idx="265">
                  <c:v>0.539425020820785</c:v>
                </c:pt>
                <c:pt idx="266">
                  <c:v>0.557302558090428</c:v>
                </c:pt>
                <c:pt idx="267">
                  <c:v>0.573742507977819</c:v>
                </c:pt>
                <c:pt idx="268">
                  <c:v>0.567774926438751</c:v>
                </c:pt>
                <c:pt idx="269">
                  <c:v>0.535942893346812</c:v>
                </c:pt>
                <c:pt idx="270">
                  <c:v>0.538092934524716</c:v>
                </c:pt>
                <c:pt idx="271">
                  <c:v>0.549903831694066</c:v>
                </c:pt>
                <c:pt idx="272">
                  <c:v>0.544927538982747</c:v>
                </c:pt>
                <c:pt idx="273">
                  <c:v>0.369693794686253</c:v>
                </c:pt>
                <c:pt idx="274">
                  <c:v>0.311913283365898</c:v>
                </c:pt>
                <c:pt idx="275">
                  <c:v>0.311244050607897</c:v>
                </c:pt>
                <c:pt idx="276">
                  <c:v>0.322204821174056</c:v>
                </c:pt>
                <c:pt idx="277">
                  <c:v>0.236751039874454</c:v>
                </c:pt>
                <c:pt idx="278">
                  <c:v>0.262795075003943</c:v>
                </c:pt>
                <c:pt idx="279">
                  <c:v>0.311640403653618</c:v>
                </c:pt>
                <c:pt idx="280">
                  <c:v>0.269029665727586</c:v>
                </c:pt>
                <c:pt idx="281">
                  <c:v>0.283229119321968</c:v>
                </c:pt>
                <c:pt idx="282">
                  <c:v>0.298459569656484</c:v>
                </c:pt>
                <c:pt idx="283">
                  <c:v>0.428843763365907</c:v>
                </c:pt>
                <c:pt idx="284">
                  <c:v>0.422978238322514</c:v>
                </c:pt>
                <c:pt idx="285">
                  <c:v>0.284590009084548</c:v>
                </c:pt>
                <c:pt idx="286">
                  <c:v>0.433101366817272</c:v>
                </c:pt>
                <c:pt idx="287">
                  <c:v>0.400744944977488</c:v>
                </c:pt>
                <c:pt idx="288">
                  <c:v>0.417040810065803</c:v>
                </c:pt>
                <c:pt idx="289">
                  <c:v>0.385198618125862</c:v>
                </c:pt>
                <c:pt idx="290">
                  <c:v>0.424039739172149</c:v>
                </c:pt>
                <c:pt idx="291">
                  <c:v>0.424179360022282</c:v>
                </c:pt>
                <c:pt idx="292">
                  <c:v>0.390993829280561</c:v>
                </c:pt>
                <c:pt idx="293">
                  <c:v>0.420693922078283</c:v>
                </c:pt>
                <c:pt idx="294">
                  <c:v>0.392470308781078</c:v>
                </c:pt>
                <c:pt idx="295">
                  <c:v>0.418688135620926</c:v>
                </c:pt>
                <c:pt idx="296">
                  <c:v>0.44624841911136</c:v>
                </c:pt>
                <c:pt idx="297">
                  <c:v>0.445955407641649</c:v>
                </c:pt>
                <c:pt idx="298">
                  <c:v>0.439818269793384</c:v>
                </c:pt>
                <c:pt idx="299">
                  <c:v>0.489748606977334</c:v>
                </c:pt>
                <c:pt idx="300">
                  <c:v>0.417778973406663</c:v>
                </c:pt>
                <c:pt idx="301">
                  <c:v>0.408855010199014</c:v>
                </c:pt>
                <c:pt idx="302">
                  <c:v>0.570219390190958</c:v>
                </c:pt>
                <c:pt idx="303">
                  <c:v>0.538660093315341</c:v>
                </c:pt>
                <c:pt idx="304">
                  <c:v>0.540549725137364</c:v>
                </c:pt>
                <c:pt idx="305">
                  <c:v>0.543519324776951</c:v>
                </c:pt>
                <c:pt idx="306">
                  <c:v>0.547375120247098</c:v>
                </c:pt>
                <c:pt idx="307">
                  <c:v>0.415792629987175</c:v>
                </c:pt>
                <c:pt idx="308">
                  <c:v>0.403332424957919</c:v>
                </c:pt>
                <c:pt idx="309">
                  <c:v>0.409349053619055</c:v>
                </c:pt>
                <c:pt idx="310">
                  <c:v>0.441640767516204</c:v>
                </c:pt>
                <c:pt idx="311">
                  <c:v>0.434698674326529</c:v>
                </c:pt>
                <c:pt idx="312">
                  <c:v>0.439973336090764</c:v>
                </c:pt>
                <c:pt idx="313">
                  <c:v>0.457468304224752</c:v>
                </c:pt>
                <c:pt idx="314">
                  <c:v>0.465976695908111</c:v>
                </c:pt>
                <c:pt idx="315">
                  <c:v>0.480703473613756</c:v>
                </c:pt>
                <c:pt idx="316">
                  <c:v>0.414443437970909</c:v>
                </c:pt>
                <c:pt idx="317">
                  <c:v>0.438786797672063</c:v>
                </c:pt>
                <c:pt idx="318">
                  <c:v>0.442288830946363</c:v>
                </c:pt>
                <c:pt idx="319">
                  <c:v>0.437518963814376</c:v>
                </c:pt>
                <c:pt idx="320">
                  <c:v>0.471081469816186</c:v>
                </c:pt>
                <c:pt idx="321">
                  <c:v>0.478097768091181</c:v>
                </c:pt>
                <c:pt idx="322">
                  <c:v>0.475529788945853</c:v>
                </c:pt>
                <c:pt idx="323">
                  <c:v>0.485620622274065</c:v>
                </c:pt>
                <c:pt idx="324">
                  <c:v>0.470949222141166</c:v>
                </c:pt>
                <c:pt idx="325">
                  <c:v>0.453553853175562</c:v>
                </c:pt>
                <c:pt idx="326">
                  <c:v>0.39123525654659</c:v>
                </c:pt>
                <c:pt idx="327">
                  <c:v>0.407965156176964</c:v>
                </c:pt>
                <c:pt idx="328">
                  <c:v>0.458210659721696</c:v>
                </c:pt>
                <c:pt idx="329">
                  <c:v>0.465349490172286</c:v>
                </c:pt>
                <c:pt idx="330">
                  <c:v>0.48313630434084</c:v>
                </c:pt>
                <c:pt idx="331">
                  <c:v>0.463450521617621</c:v>
                </c:pt>
                <c:pt idx="332">
                  <c:v>0.47736149343946</c:v>
                </c:pt>
                <c:pt idx="333">
                  <c:v>0.494810173504033</c:v>
                </c:pt>
                <c:pt idx="334">
                  <c:v>0.488657139747098</c:v>
                </c:pt>
                <c:pt idx="335">
                  <c:v>0.49092910139651</c:v>
                </c:pt>
                <c:pt idx="336">
                  <c:v>0.506070717093439</c:v>
                </c:pt>
                <c:pt idx="337">
                  <c:v>0.483342520951192</c:v>
                </c:pt>
                <c:pt idx="338">
                  <c:v>0.48569622878266</c:v>
                </c:pt>
                <c:pt idx="339">
                  <c:v>0.469097029901568</c:v>
                </c:pt>
                <c:pt idx="340">
                  <c:v>0.501048659568729</c:v>
                </c:pt>
                <c:pt idx="341">
                  <c:v>0.495020542145241</c:v>
                </c:pt>
                <c:pt idx="342">
                  <c:v>0.485950877125458</c:v>
                </c:pt>
                <c:pt idx="343">
                  <c:v>0.456740799436058</c:v>
                </c:pt>
                <c:pt idx="344">
                  <c:v>0.463875960588207</c:v>
                </c:pt>
                <c:pt idx="345">
                  <c:v>0.526321299555388</c:v>
                </c:pt>
                <c:pt idx="346">
                  <c:v>0.470376197367776</c:v>
                </c:pt>
                <c:pt idx="347">
                  <c:v>0.481000116304051</c:v>
                </c:pt>
                <c:pt idx="348">
                  <c:v>0.471562006215164</c:v>
                </c:pt>
                <c:pt idx="349">
                  <c:v>0.481777153346274</c:v>
                </c:pt>
                <c:pt idx="350">
                  <c:v>0.456709665571961</c:v>
                </c:pt>
                <c:pt idx="351">
                  <c:v>0.484130431659279</c:v>
                </c:pt>
                <c:pt idx="352">
                  <c:v>0.468274203219464</c:v>
                </c:pt>
                <c:pt idx="353">
                  <c:v>0.525442674490023</c:v>
                </c:pt>
                <c:pt idx="354">
                  <c:v>0.40640206600757</c:v>
                </c:pt>
                <c:pt idx="355">
                  <c:v>0.345818752150218</c:v>
                </c:pt>
                <c:pt idx="356">
                  <c:v>0.437446292162828</c:v>
                </c:pt>
                <c:pt idx="357">
                  <c:v>0.401745021705822</c:v>
                </c:pt>
                <c:pt idx="358">
                  <c:v>0.43329530987226</c:v>
                </c:pt>
                <c:pt idx="359">
                  <c:v>0.407711784113883</c:v>
                </c:pt>
                <c:pt idx="360">
                  <c:v>0.445558815323625</c:v>
                </c:pt>
                <c:pt idx="361">
                  <c:v>0.440444269225814</c:v>
                </c:pt>
                <c:pt idx="362">
                  <c:v>0.440963224601219</c:v>
                </c:pt>
                <c:pt idx="363">
                  <c:v>0.439698805367781</c:v>
                </c:pt>
                <c:pt idx="364">
                  <c:v>0.414046740027388</c:v>
                </c:pt>
                <c:pt idx="365">
                  <c:v>0.434656387032265</c:v>
                </c:pt>
                <c:pt idx="366">
                  <c:v>0.427478163203171</c:v>
                </c:pt>
                <c:pt idx="367">
                  <c:v>0.448724791730898</c:v>
                </c:pt>
                <c:pt idx="368">
                  <c:v>0.438374281053482</c:v>
                </c:pt>
                <c:pt idx="369">
                  <c:v>0.436877969363142</c:v>
                </c:pt>
                <c:pt idx="370">
                  <c:v>0.357389584249383</c:v>
                </c:pt>
                <c:pt idx="371">
                  <c:v>0.355807370590244</c:v>
                </c:pt>
                <c:pt idx="372">
                  <c:v>0.37079602485096</c:v>
                </c:pt>
                <c:pt idx="373">
                  <c:v>0.36116888173704</c:v>
                </c:pt>
                <c:pt idx="374">
                  <c:v>0.364497871186937</c:v>
                </c:pt>
                <c:pt idx="375">
                  <c:v>0.470168220688637</c:v>
                </c:pt>
                <c:pt idx="376">
                  <c:v>0.381542758748747</c:v>
                </c:pt>
                <c:pt idx="377">
                  <c:v>0.271907218335229</c:v>
                </c:pt>
                <c:pt idx="378">
                  <c:v>0.282183598502889</c:v>
                </c:pt>
                <c:pt idx="379">
                  <c:v>0.504069178538981</c:v>
                </c:pt>
                <c:pt idx="380">
                  <c:v>0.535820185707302</c:v>
                </c:pt>
                <c:pt idx="381">
                  <c:v>0.472622638005395</c:v>
                </c:pt>
                <c:pt idx="382">
                  <c:v>0.307320163535938</c:v>
                </c:pt>
                <c:pt idx="383">
                  <c:v>0.256837598508478</c:v>
                </c:pt>
                <c:pt idx="384">
                  <c:v>0.343862515803439</c:v>
                </c:pt>
                <c:pt idx="385">
                  <c:v>0.269783544907385</c:v>
                </c:pt>
                <c:pt idx="386">
                  <c:v>0.38305256478218</c:v>
                </c:pt>
                <c:pt idx="387">
                  <c:v>0.134325125387201</c:v>
                </c:pt>
                <c:pt idx="388">
                  <c:v>0.143329714055099</c:v>
                </c:pt>
                <c:pt idx="389">
                  <c:v>0.165889789851324</c:v>
                </c:pt>
                <c:pt idx="390">
                  <c:v>0.215481732066768</c:v>
                </c:pt>
                <c:pt idx="391">
                  <c:v>0.164840722287657</c:v>
                </c:pt>
                <c:pt idx="392">
                  <c:v>0.229024015556853</c:v>
                </c:pt>
                <c:pt idx="393">
                  <c:v>0.159608154481048</c:v>
                </c:pt>
                <c:pt idx="394">
                  <c:v>0.218727171949286</c:v>
                </c:pt>
                <c:pt idx="395">
                  <c:v>0.194966311148522</c:v>
                </c:pt>
                <c:pt idx="396">
                  <c:v>0.211931152456561</c:v>
                </c:pt>
                <c:pt idx="397">
                  <c:v>0.269031152047409</c:v>
                </c:pt>
                <c:pt idx="398">
                  <c:v>0.273884292794541</c:v>
                </c:pt>
                <c:pt idx="399">
                  <c:v>0.206319788906418</c:v>
                </c:pt>
                <c:pt idx="400">
                  <c:v>0.145716986231033</c:v>
                </c:pt>
                <c:pt idx="401">
                  <c:v>0.199566447848184</c:v>
                </c:pt>
                <c:pt idx="402">
                  <c:v>0.229050949618188</c:v>
                </c:pt>
                <c:pt idx="403">
                  <c:v>0.231770346861843</c:v>
                </c:pt>
                <c:pt idx="404">
                  <c:v>0.21631986621229</c:v>
                </c:pt>
                <c:pt idx="405">
                  <c:v>0.195757135801499</c:v>
                </c:pt>
                <c:pt idx="406">
                  <c:v>0.217351926573535</c:v>
                </c:pt>
                <c:pt idx="407">
                  <c:v>0.200372923447476</c:v>
                </c:pt>
                <c:pt idx="408">
                  <c:v>0.222816362353793</c:v>
                </c:pt>
                <c:pt idx="409">
                  <c:v>0.261071465801367</c:v>
                </c:pt>
                <c:pt idx="410">
                  <c:v>0.229838252587218</c:v>
                </c:pt>
                <c:pt idx="411">
                  <c:v>0.227379615546659</c:v>
                </c:pt>
                <c:pt idx="412">
                  <c:v>0.173010644247486</c:v>
                </c:pt>
                <c:pt idx="413">
                  <c:v>0.107771234100491</c:v>
                </c:pt>
                <c:pt idx="414">
                  <c:v>0.0980853146642125</c:v>
                </c:pt>
                <c:pt idx="415">
                  <c:v>0.124580510602447</c:v>
                </c:pt>
                <c:pt idx="416">
                  <c:v>0.14617177980017</c:v>
                </c:pt>
                <c:pt idx="417">
                  <c:v>0.191291363717052</c:v>
                </c:pt>
                <c:pt idx="418">
                  <c:v>0.0642572086018594</c:v>
                </c:pt>
                <c:pt idx="419">
                  <c:v>0.065789559344092</c:v>
                </c:pt>
                <c:pt idx="420">
                  <c:v>0.120730661762907</c:v>
                </c:pt>
                <c:pt idx="421">
                  <c:v>0.113861981924164</c:v>
                </c:pt>
                <c:pt idx="422">
                  <c:v>0.268782354358165</c:v>
                </c:pt>
                <c:pt idx="423">
                  <c:v>0.247974697719747</c:v>
                </c:pt>
                <c:pt idx="424">
                  <c:v>0.197223271260237</c:v>
                </c:pt>
                <c:pt idx="425">
                  <c:v>0.147476681641314</c:v>
                </c:pt>
                <c:pt idx="426">
                  <c:v>0.084835962018393</c:v>
                </c:pt>
                <c:pt idx="427">
                  <c:v>0.207302251702477</c:v>
                </c:pt>
                <c:pt idx="428">
                  <c:v>0.126490257246683</c:v>
                </c:pt>
                <c:pt idx="429">
                  <c:v>0.127899787582036</c:v>
                </c:pt>
                <c:pt idx="430">
                  <c:v>0.133850050863202</c:v>
                </c:pt>
                <c:pt idx="431">
                  <c:v>0.117988942096407</c:v>
                </c:pt>
                <c:pt idx="432">
                  <c:v>0.141722647885637</c:v>
                </c:pt>
                <c:pt idx="433">
                  <c:v>0.21774227714189</c:v>
                </c:pt>
                <c:pt idx="434">
                  <c:v>0.259198427680876</c:v>
                </c:pt>
                <c:pt idx="435">
                  <c:v>0.266688594091105</c:v>
                </c:pt>
                <c:pt idx="436">
                  <c:v>0.275963259643259</c:v>
                </c:pt>
                <c:pt idx="437">
                  <c:v>0.209765601790118</c:v>
                </c:pt>
                <c:pt idx="438">
                  <c:v>0.187498881320597</c:v>
                </c:pt>
                <c:pt idx="439">
                  <c:v>0.175421434465082</c:v>
                </c:pt>
                <c:pt idx="440">
                  <c:v>0.46051039975364</c:v>
                </c:pt>
                <c:pt idx="441">
                  <c:v>0.364724043295849</c:v>
                </c:pt>
                <c:pt idx="442">
                  <c:v>0.3952042241194</c:v>
                </c:pt>
                <c:pt idx="443">
                  <c:v>0.476893197980261</c:v>
                </c:pt>
                <c:pt idx="444">
                  <c:v>0.428077877159469</c:v>
                </c:pt>
                <c:pt idx="445">
                  <c:v>0.476775456144036</c:v>
                </c:pt>
                <c:pt idx="446">
                  <c:v>0.460454039377744</c:v>
                </c:pt>
                <c:pt idx="447">
                  <c:v>0.48720257112918</c:v>
                </c:pt>
                <c:pt idx="448">
                  <c:v>0.454583464681786</c:v>
                </c:pt>
                <c:pt idx="449">
                  <c:v>0.495497870183888</c:v>
                </c:pt>
                <c:pt idx="450">
                  <c:v>0.478588813610855</c:v>
                </c:pt>
                <c:pt idx="451">
                  <c:v>0.465147964796589</c:v>
                </c:pt>
                <c:pt idx="452">
                  <c:v>0.389547287624323</c:v>
                </c:pt>
                <c:pt idx="453">
                  <c:v>0.395089935491002</c:v>
                </c:pt>
                <c:pt idx="454">
                  <c:v>0.434264169349127</c:v>
                </c:pt>
                <c:pt idx="455">
                  <c:v>0.456487731038183</c:v>
                </c:pt>
                <c:pt idx="456">
                  <c:v>0.459370644956059</c:v>
                </c:pt>
                <c:pt idx="457">
                  <c:v>0.419251316410645</c:v>
                </c:pt>
                <c:pt idx="458">
                  <c:v>0.433007184007038</c:v>
                </c:pt>
                <c:pt idx="459">
                  <c:v>0.481841842419825</c:v>
                </c:pt>
                <c:pt idx="460">
                  <c:v>0.481172247665901</c:v>
                </c:pt>
                <c:pt idx="461">
                  <c:v>0.460163725397746</c:v>
                </c:pt>
                <c:pt idx="462">
                  <c:v>0.43860853812903</c:v>
                </c:pt>
                <c:pt idx="463">
                  <c:v>0.443827567746066</c:v>
                </c:pt>
                <c:pt idx="464">
                  <c:v>0.444590606293433</c:v>
                </c:pt>
                <c:pt idx="465">
                  <c:v>0.426125682787667</c:v>
                </c:pt>
                <c:pt idx="466">
                  <c:v>0.469726968447236</c:v>
                </c:pt>
                <c:pt idx="467">
                  <c:v>0.438623014012378</c:v>
                </c:pt>
                <c:pt idx="468">
                  <c:v>0.421519760494079</c:v>
                </c:pt>
                <c:pt idx="469">
                  <c:v>0.509425894332179</c:v>
                </c:pt>
                <c:pt idx="470">
                  <c:v>0.505744683400083</c:v>
                </c:pt>
                <c:pt idx="471">
                  <c:v>0.442383397622205</c:v>
                </c:pt>
                <c:pt idx="472">
                  <c:v>0.483275059319582</c:v>
                </c:pt>
                <c:pt idx="473">
                  <c:v>0.433480046761028</c:v>
                </c:pt>
                <c:pt idx="474">
                  <c:v>0.438748681347729</c:v>
                </c:pt>
                <c:pt idx="475">
                  <c:v>0.388823096622295</c:v>
                </c:pt>
                <c:pt idx="476">
                  <c:v>0.449569122980335</c:v>
                </c:pt>
                <c:pt idx="477">
                  <c:v>0.4286308550935</c:v>
                </c:pt>
                <c:pt idx="478">
                  <c:v>0.413842830615155</c:v>
                </c:pt>
                <c:pt idx="479">
                  <c:v>0.416324458195072</c:v>
                </c:pt>
                <c:pt idx="480">
                  <c:v>0.424791709920052</c:v>
                </c:pt>
                <c:pt idx="481">
                  <c:v>0.491183163178275</c:v>
                </c:pt>
                <c:pt idx="482">
                  <c:v>0.454120963834245</c:v>
                </c:pt>
                <c:pt idx="483">
                  <c:v>0.437634205400773</c:v>
                </c:pt>
                <c:pt idx="484">
                  <c:v>0.401472870773425</c:v>
                </c:pt>
                <c:pt idx="485">
                  <c:v>0.436617893804053</c:v>
                </c:pt>
                <c:pt idx="486">
                  <c:v>0.4944623274821</c:v>
                </c:pt>
                <c:pt idx="487">
                  <c:v>0.294236044594955</c:v>
                </c:pt>
                <c:pt idx="488">
                  <c:v>0.273731193590579</c:v>
                </c:pt>
                <c:pt idx="489">
                  <c:v>0.442459987597756</c:v>
                </c:pt>
                <c:pt idx="490">
                  <c:v>0.42107101003385</c:v>
                </c:pt>
                <c:pt idx="491">
                  <c:v>0.442235420394411</c:v>
                </c:pt>
                <c:pt idx="492">
                  <c:v>0.458444670297862</c:v>
                </c:pt>
                <c:pt idx="493">
                  <c:v>0.478577761318286</c:v>
                </c:pt>
                <c:pt idx="494">
                  <c:v>0.461635606840174</c:v>
                </c:pt>
                <c:pt idx="495">
                  <c:v>0.427985277974558</c:v>
                </c:pt>
                <c:pt idx="496">
                  <c:v>0.420395951290528</c:v>
                </c:pt>
                <c:pt idx="497">
                  <c:v>0.433358731153954</c:v>
                </c:pt>
                <c:pt idx="498">
                  <c:v>0.483836079791433</c:v>
                </c:pt>
                <c:pt idx="499">
                  <c:v>0.429679199473231</c:v>
                </c:pt>
                <c:pt idx="500">
                  <c:v>0.462152268099923</c:v>
                </c:pt>
                <c:pt idx="501">
                  <c:v>0.408688381051776</c:v>
                </c:pt>
                <c:pt idx="502">
                  <c:v>0.418367896790565</c:v>
                </c:pt>
                <c:pt idx="503">
                  <c:v>0.427500014726987</c:v>
                </c:pt>
                <c:pt idx="504">
                  <c:v>0.490965432588262</c:v>
                </c:pt>
                <c:pt idx="505">
                  <c:v>0.470618148770045</c:v>
                </c:pt>
                <c:pt idx="506">
                  <c:v>0.409309001993993</c:v>
                </c:pt>
                <c:pt idx="507">
                  <c:v>0.409880126595618</c:v>
                </c:pt>
                <c:pt idx="508">
                  <c:v>0.491621697373028</c:v>
                </c:pt>
                <c:pt idx="509">
                  <c:v>0.453201939833652</c:v>
                </c:pt>
                <c:pt idx="510">
                  <c:v>0.457564010363895</c:v>
                </c:pt>
                <c:pt idx="511">
                  <c:v>0.406982728043988</c:v>
                </c:pt>
                <c:pt idx="512">
                  <c:v>0.397286075440208</c:v>
                </c:pt>
                <c:pt idx="513">
                  <c:v>0.380982524482678</c:v>
                </c:pt>
                <c:pt idx="514">
                  <c:v>0.38733540545977</c:v>
                </c:pt>
                <c:pt idx="515">
                  <c:v>0.430878502525351</c:v>
                </c:pt>
                <c:pt idx="516">
                  <c:v>0.341179602322481</c:v>
                </c:pt>
                <c:pt idx="517">
                  <c:v>0.377486776435837</c:v>
                </c:pt>
                <c:pt idx="518">
                  <c:v>0.454915306135078</c:v>
                </c:pt>
                <c:pt idx="519">
                  <c:v>0.495279909013757</c:v>
                </c:pt>
                <c:pt idx="520">
                  <c:v>0.520428273882745</c:v>
                </c:pt>
                <c:pt idx="521">
                  <c:v>0.516543615051421</c:v>
                </c:pt>
                <c:pt idx="522">
                  <c:v>0.420374229178303</c:v>
                </c:pt>
                <c:pt idx="523">
                  <c:v>0.399453685682748</c:v>
                </c:pt>
                <c:pt idx="524">
                  <c:v>0.36505580372839</c:v>
                </c:pt>
                <c:pt idx="525">
                  <c:v>0.473061271698056</c:v>
                </c:pt>
                <c:pt idx="526">
                  <c:v>0.419975394285064</c:v>
                </c:pt>
                <c:pt idx="527">
                  <c:v>0.435373780865085</c:v>
                </c:pt>
                <c:pt idx="528">
                  <c:v>0.411653678708209</c:v>
                </c:pt>
                <c:pt idx="529">
                  <c:v>0.451941757151925</c:v>
                </c:pt>
                <c:pt idx="530">
                  <c:v>0.449041770098415</c:v>
                </c:pt>
                <c:pt idx="531">
                  <c:v>0.43574143650192</c:v>
                </c:pt>
                <c:pt idx="532">
                  <c:v>0.459072864868824</c:v>
                </c:pt>
                <c:pt idx="533">
                  <c:v>0.45371747482691</c:v>
                </c:pt>
                <c:pt idx="534">
                  <c:v>0.43872539537096</c:v>
                </c:pt>
                <c:pt idx="535">
                  <c:v>0.431277135462969</c:v>
                </c:pt>
                <c:pt idx="536">
                  <c:v>0.440984708892828</c:v>
                </c:pt>
                <c:pt idx="537">
                  <c:v>0.385141843845121</c:v>
                </c:pt>
                <c:pt idx="538">
                  <c:v>0.443717073146995</c:v>
                </c:pt>
                <c:pt idx="539">
                  <c:v>0.390660410675773</c:v>
                </c:pt>
                <c:pt idx="540">
                  <c:v>0.450894278786178</c:v>
                </c:pt>
                <c:pt idx="541">
                  <c:v>0.477213035653827</c:v>
                </c:pt>
                <c:pt idx="542">
                  <c:v>0.449759399412989</c:v>
                </c:pt>
                <c:pt idx="543">
                  <c:v>0.426447406545991</c:v>
                </c:pt>
                <c:pt idx="544">
                  <c:v>0.434773955704385</c:v>
                </c:pt>
                <c:pt idx="545">
                  <c:v>0.424390116437078</c:v>
                </c:pt>
                <c:pt idx="546">
                  <c:v>0.448603432027242</c:v>
                </c:pt>
                <c:pt idx="547">
                  <c:v>0.428415730010051</c:v>
                </c:pt>
                <c:pt idx="548">
                  <c:v>0.413644947476192</c:v>
                </c:pt>
                <c:pt idx="549">
                  <c:v>0.373014218175064</c:v>
                </c:pt>
                <c:pt idx="550">
                  <c:v>0.431113253466108</c:v>
                </c:pt>
                <c:pt idx="551">
                  <c:v>0.406309992160018</c:v>
                </c:pt>
                <c:pt idx="552">
                  <c:v>0.405576124386965</c:v>
                </c:pt>
                <c:pt idx="553">
                  <c:v>0.456255801614914</c:v>
                </c:pt>
                <c:pt idx="554">
                  <c:v>0.438282941517284</c:v>
                </c:pt>
                <c:pt idx="555">
                  <c:v>0.449914955715496</c:v>
                </c:pt>
                <c:pt idx="556">
                  <c:v>0.410506882730269</c:v>
                </c:pt>
                <c:pt idx="557">
                  <c:v>0.427685485994087</c:v>
                </c:pt>
                <c:pt idx="558">
                  <c:v>0.423061404400773</c:v>
                </c:pt>
                <c:pt idx="559">
                  <c:v>0.379277661846439</c:v>
                </c:pt>
                <c:pt idx="560">
                  <c:v>0.41883466383344</c:v>
                </c:pt>
                <c:pt idx="561">
                  <c:v>0.432164259428206</c:v>
                </c:pt>
                <c:pt idx="562">
                  <c:v>0.458641011768822</c:v>
                </c:pt>
                <c:pt idx="563">
                  <c:v>0.408049597390966</c:v>
                </c:pt>
                <c:pt idx="564">
                  <c:v>0.442702066629886</c:v>
                </c:pt>
                <c:pt idx="565">
                  <c:v>0.403109113048979</c:v>
                </c:pt>
                <c:pt idx="566">
                  <c:v>0.454526626949947</c:v>
                </c:pt>
                <c:pt idx="567">
                  <c:v>0.452794879723461</c:v>
                </c:pt>
                <c:pt idx="568">
                  <c:v>0.41788080457191</c:v>
                </c:pt>
                <c:pt idx="569">
                  <c:v>0.413700771678979</c:v>
                </c:pt>
                <c:pt idx="570">
                  <c:v>0.364324683140773</c:v>
                </c:pt>
                <c:pt idx="571">
                  <c:v>0.364433612864514</c:v>
                </c:pt>
                <c:pt idx="572">
                  <c:v>0.404244143901602</c:v>
                </c:pt>
                <c:pt idx="573">
                  <c:v>0.4022340529243</c:v>
                </c:pt>
                <c:pt idx="574">
                  <c:v>0.387326144720457</c:v>
                </c:pt>
                <c:pt idx="575">
                  <c:v>0.381478403410418</c:v>
                </c:pt>
                <c:pt idx="576">
                  <c:v>0.387238621413309</c:v>
                </c:pt>
                <c:pt idx="577">
                  <c:v>0.390678028709131</c:v>
                </c:pt>
                <c:pt idx="578">
                  <c:v>0.387475853408075</c:v>
                </c:pt>
                <c:pt idx="579">
                  <c:v>0.373933459031973</c:v>
                </c:pt>
                <c:pt idx="580">
                  <c:v>0.413277991640539</c:v>
                </c:pt>
                <c:pt idx="581">
                  <c:v>0.390728496413464</c:v>
                </c:pt>
                <c:pt idx="582">
                  <c:v>0.375064905582412</c:v>
                </c:pt>
                <c:pt idx="583">
                  <c:v>0.392848262258584</c:v>
                </c:pt>
                <c:pt idx="584">
                  <c:v>0.366931607397509</c:v>
                </c:pt>
                <c:pt idx="585">
                  <c:v>0.333665609501258</c:v>
                </c:pt>
                <c:pt idx="586">
                  <c:v>0.37654560493837</c:v>
                </c:pt>
                <c:pt idx="587">
                  <c:v>0.380753854455501</c:v>
                </c:pt>
                <c:pt idx="588">
                  <c:v>0.387268932450665</c:v>
                </c:pt>
                <c:pt idx="589">
                  <c:v>0.383714960265675</c:v>
                </c:pt>
                <c:pt idx="590">
                  <c:v>0.392081403938214</c:v>
                </c:pt>
                <c:pt idx="591">
                  <c:v>0.376605922132589</c:v>
                </c:pt>
                <c:pt idx="592">
                  <c:v>0.394745087962365</c:v>
                </c:pt>
                <c:pt idx="593">
                  <c:v>0.479579046320836</c:v>
                </c:pt>
                <c:pt idx="594">
                  <c:v>0.469055276450403</c:v>
                </c:pt>
                <c:pt idx="595">
                  <c:v>0.482246739714266</c:v>
                </c:pt>
                <c:pt idx="596">
                  <c:v>0.464265713912264</c:v>
                </c:pt>
                <c:pt idx="597">
                  <c:v>0.486637349054071</c:v>
                </c:pt>
                <c:pt idx="598">
                  <c:v>0.459513642088809</c:v>
                </c:pt>
                <c:pt idx="599">
                  <c:v>0.508147853528002</c:v>
                </c:pt>
                <c:pt idx="600">
                  <c:v>0.487705714202213</c:v>
                </c:pt>
                <c:pt idx="601">
                  <c:v>0.450769638328389</c:v>
                </c:pt>
                <c:pt idx="602">
                  <c:v>0.440361013096775</c:v>
                </c:pt>
                <c:pt idx="603">
                  <c:v>0.473743148052161</c:v>
                </c:pt>
                <c:pt idx="604">
                  <c:v>0.490559049697556</c:v>
                </c:pt>
                <c:pt idx="605">
                  <c:v>0.478906032235263</c:v>
                </c:pt>
                <c:pt idx="606">
                  <c:v>0.468855588397183</c:v>
                </c:pt>
                <c:pt idx="607">
                  <c:v>0.481829449889044</c:v>
                </c:pt>
                <c:pt idx="608">
                  <c:v>0.517103989590447</c:v>
                </c:pt>
                <c:pt idx="609">
                  <c:v>0.500971860569976</c:v>
                </c:pt>
                <c:pt idx="610">
                  <c:v>0.468118383749496</c:v>
                </c:pt>
                <c:pt idx="611">
                  <c:v>0.506650883214316</c:v>
                </c:pt>
                <c:pt idx="612">
                  <c:v>0.456152246270376</c:v>
                </c:pt>
                <c:pt idx="613">
                  <c:v>0.442188039352807</c:v>
                </c:pt>
                <c:pt idx="614">
                  <c:v>0.468123148467339</c:v>
                </c:pt>
                <c:pt idx="615">
                  <c:v>0.502265515887344</c:v>
                </c:pt>
                <c:pt idx="616">
                  <c:v>0.473318247921173</c:v>
                </c:pt>
                <c:pt idx="617">
                  <c:v>0.483231372391149</c:v>
                </c:pt>
                <c:pt idx="618">
                  <c:v>0.4790089441386</c:v>
                </c:pt>
                <c:pt idx="619">
                  <c:v>0.498648024111206</c:v>
                </c:pt>
                <c:pt idx="620">
                  <c:v>0.480206053546214</c:v>
                </c:pt>
                <c:pt idx="621">
                  <c:v>0.487049350290113</c:v>
                </c:pt>
                <c:pt idx="622">
                  <c:v>0.514778632087319</c:v>
                </c:pt>
                <c:pt idx="623">
                  <c:v>0.467849436963798</c:v>
                </c:pt>
                <c:pt idx="624">
                  <c:v>0.480536599551444</c:v>
                </c:pt>
                <c:pt idx="625">
                  <c:v>0.426888233792446</c:v>
                </c:pt>
                <c:pt idx="626">
                  <c:v>0.448033425573944</c:v>
                </c:pt>
                <c:pt idx="627">
                  <c:v>0.449002526854902</c:v>
                </c:pt>
                <c:pt idx="628">
                  <c:v>0.44127696762871</c:v>
                </c:pt>
                <c:pt idx="629">
                  <c:v>0.427959945016776</c:v>
                </c:pt>
                <c:pt idx="630">
                  <c:v>0.490411090074044</c:v>
                </c:pt>
                <c:pt idx="631">
                  <c:v>0.472604280048204</c:v>
                </c:pt>
                <c:pt idx="632">
                  <c:v>0.488571035139815</c:v>
                </c:pt>
                <c:pt idx="633">
                  <c:v>0.50866745899016</c:v>
                </c:pt>
                <c:pt idx="634">
                  <c:v>0.45655779665937</c:v>
                </c:pt>
                <c:pt idx="635">
                  <c:v>0.467714726126394</c:v>
                </c:pt>
                <c:pt idx="636">
                  <c:v>0.430695281502767</c:v>
                </c:pt>
                <c:pt idx="637">
                  <c:v>0.500264030743453</c:v>
                </c:pt>
                <c:pt idx="638">
                  <c:v>0.508020480928685</c:v>
                </c:pt>
                <c:pt idx="639">
                  <c:v>0.484666838096486</c:v>
                </c:pt>
                <c:pt idx="640">
                  <c:v>0.488706424652868</c:v>
                </c:pt>
                <c:pt idx="641">
                  <c:v>0.44110782057828</c:v>
                </c:pt>
                <c:pt idx="642">
                  <c:v>0.509229555450066</c:v>
                </c:pt>
                <c:pt idx="643">
                  <c:v>0.505490839179356</c:v>
                </c:pt>
                <c:pt idx="644">
                  <c:v>0.0619109852095123</c:v>
                </c:pt>
                <c:pt idx="645">
                  <c:v>0.0450090610324968</c:v>
                </c:pt>
                <c:pt idx="646">
                  <c:v>0.0065277210335181</c:v>
                </c:pt>
                <c:pt idx="647">
                  <c:v>0.0634843746144681</c:v>
                </c:pt>
                <c:pt idx="648">
                  <c:v>0.0296402100575321</c:v>
                </c:pt>
                <c:pt idx="649">
                  <c:v>0.0810425043137664</c:v>
                </c:pt>
                <c:pt idx="650">
                  <c:v>0.198688713600446</c:v>
                </c:pt>
                <c:pt idx="651">
                  <c:v>0.210121616256812</c:v>
                </c:pt>
                <c:pt idx="652">
                  <c:v>0.093852215979138</c:v>
                </c:pt>
                <c:pt idx="653">
                  <c:v>0.180196092119309</c:v>
                </c:pt>
                <c:pt idx="654">
                  <c:v>0.17355092272686</c:v>
                </c:pt>
                <c:pt idx="655">
                  <c:v>0.104806295461404</c:v>
                </c:pt>
                <c:pt idx="656">
                  <c:v>0.139617560762406</c:v>
                </c:pt>
                <c:pt idx="657">
                  <c:v>0.233193799808051</c:v>
                </c:pt>
                <c:pt idx="658">
                  <c:v>0.249054567233706</c:v>
                </c:pt>
                <c:pt idx="659">
                  <c:v>0.205386825426477</c:v>
                </c:pt>
                <c:pt idx="660">
                  <c:v>0.156205322383244</c:v>
                </c:pt>
                <c:pt idx="661">
                  <c:v>0.176720402732395</c:v>
                </c:pt>
                <c:pt idx="662">
                  <c:v>0.10058007448183</c:v>
                </c:pt>
                <c:pt idx="663">
                  <c:v>0.0733090920605858</c:v>
                </c:pt>
                <c:pt idx="664">
                  <c:v>0.10136287775851</c:v>
                </c:pt>
                <c:pt idx="665">
                  <c:v>0.0793078196984548</c:v>
                </c:pt>
                <c:pt idx="666">
                  <c:v>0.253977280688563</c:v>
                </c:pt>
                <c:pt idx="667">
                  <c:v>0.228723441766106</c:v>
                </c:pt>
                <c:pt idx="668">
                  <c:v>0.217239481969629</c:v>
                </c:pt>
                <c:pt idx="669">
                  <c:v>0.106283397389204</c:v>
                </c:pt>
                <c:pt idx="670">
                  <c:v>0.285295897051246</c:v>
                </c:pt>
                <c:pt idx="671">
                  <c:v>0.105999350520285</c:v>
                </c:pt>
                <c:pt idx="672">
                  <c:v>0.0339323795100743</c:v>
                </c:pt>
                <c:pt idx="673">
                  <c:v>0.107322014941867</c:v>
                </c:pt>
                <c:pt idx="674">
                  <c:v>0.141802107244946</c:v>
                </c:pt>
                <c:pt idx="675">
                  <c:v>0.369362518927031</c:v>
                </c:pt>
                <c:pt idx="676">
                  <c:v>0.168916293020855</c:v>
                </c:pt>
                <c:pt idx="677">
                  <c:v>0.30745075092939</c:v>
                </c:pt>
                <c:pt idx="678">
                  <c:v>0.303395045507733</c:v>
                </c:pt>
                <c:pt idx="679">
                  <c:v>0.345024740760103</c:v>
                </c:pt>
                <c:pt idx="680">
                  <c:v>0.34563520944604</c:v>
                </c:pt>
                <c:pt idx="681">
                  <c:v>0.529121807755624</c:v>
                </c:pt>
                <c:pt idx="682">
                  <c:v>0.50908057286962</c:v>
                </c:pt>
                <c:pt idx="683">
                  <c:v>0.398617378455725</c:v>
                </c:pt>
                <c:pt idx="684">
                  <c:v>0.391618492347025</c:v>
                </c:pt>
                <c:pt idx="685">
                  <c:v>0.392878005231611</c:v>
                </c:pt>
                <c:pt idx="686">
                  <c:v>0.494860463405613</c:v>
                </c:pt>
                <c:pt idx="687">
                  <c:v>0.499029360847672</c:v>
                </c:pt>
                <c:pt idx="688">
                  <c:v>0.47004791056</c:v>
                </c:pt>
                <c:pt idx="689">
                  <c:v>0.277457946643125</c:v>
                </c:pt>
                <c:pt idx="690">
                  <c:v>0.303443815586785</c:v>
                </c:pt>
                <c:pt idx="691">
                  <c:v>0.418964440478158</c:v>
                </c:pt>
                <c:pt idx="692">
                  <c:v>0.403380426579116</c:v>
                </c:pt>
                <c:pt idx="693">
                  <c:v>0.45754455011574</c:v>
                </c:pt>
                <c:pt idx="694">
                  <c:v>0.356539751643114</c:v>
                </c:pt>
                <c:pt idx="695">
                  <c:v>0.500922713542157</c:v>
                </c:pt>
                <c:pt idx="696">
                  <c:v>0.281589751014871</c:v>
                </c:pt>
                <c:pt idx="697">
                  <c:v>0.293661668885051</c:v>
                </c:pt>
                <c:pt idx="698">
                  <c:v>0.290875247438341</c:v>
                </c:pt>
                <c:pt idx="699">
                  <c:v>0.469623369608524</c:v>
                </c:pt>
                <c:pt idx="700">
                  <c:v>0.327552553943441</c:v>
                </c:pt>
                <c:pt idx="701">
                  <c:v>0.432086690153576</c:v>
                </c:pt>
                <c:pt idx="702">
                  <c:v>0.47749541811697</c:v>
                </c:pt>
                <c:pt idx="703">
                  <c:v>0.506834402627693</c:v>
                </c:pt>
                <c:pt idx="704">
                  <c:v>0.506546748220331</c:v>
                </c:pt>
                <c:pt idx="705">
                  <c:v>0.496614982511187</c:v>
                </c:pt>
                <c:pt idx="706">
                  <c:v>0.506044825457448</c:v>
                </c:pt>
                <c:pt idx="707">
                  <c:v>0.350265708585149</c:v>
                </c:pt>
                <c:pt idx="708">
                  <c:v>0.404989824205953</c:v>
                </c:pt>
                <c:pt idx="709">
                  <c:v>0.265201198831441</c:v>
                </c:pt>
                <c:pt idx="710">
                  <c:v>0.264720884074249</c:v>
                </c:pt>
                <c:pt idx="711">
                  <c:v>0.356479051036969</c:v>
                </c:pt>
                <c:pt idx="712">
                  <c:v>0.378969338028761</c:v>
                </c:pt>
                <c:pt idx="713">
                  <c:v>0.358630975357577</c:v>
                </c:pt>
                <c:pt idx="714">
                  <c:v>0.479120138190732</c:v>
                </c:pt>
                <c:pt idx="715">
                  <c:v>0.326852612042241</c:v>
                </c:pt>
                <c:pt idx="716">
                  <c:v>0.300459493529709</c:v>
                </c:pt>
                <c:pt idx="717">
                  <c:v>0.363875884023118</c:v>
                </c:pt>
                <c:pt idx="718">
                  <c:v>0.307474159997129</c:v>
                </c:pt>
                <c:pt idx="719">
                  <c:v>0.364232648245043</c:v>
                </c:pt>
                <c:pt idx="720">
                  <c:v>0.35135485683129</c:v>
                </c:pt>
                <c:pt idx="721">
                  <c:v>0.341953585180848</c:v>
                </c:pt>
                <c:pt idx="722">
                  <c:v>0.357399120051543</c:v>
                </c:pt>
                <c:pt idx="723">
                  <c:v>0.333412987278654</c:v>
                </c:pt>
                <c:pt idx="724">
                  <c:v>0.379633029715185</c:v>
                </c:pt>
                <c:pt idx="725">
                  <c:v>0.359930731684722</c:v>
                </c:pt>
                <c:pt idx="726">
                  <c:v>0.339518473715672</c:v>
                </c:pt>
                <c:pt idx="727">
                  <c:v>0.34149394769473</c:v>
                </c:pt>
                <c:pt idx="728">
                  <c:v>0.325242504216982</c:v>
                </c:pt>
                <c:pt idx="729">
                  <c:v>0.2997938552627</c:v>
                </c:pt>
                <c:pt idx="730">
                  <c:v>0.353653456902786</c:v>
                </c:pt>
                <c:pt idx="731">
                  <c:v>0.355067829618451</c:v>
                </c:pt>
                <c:pt idx="732">
                  <c:v>0.364230579789456</c:v>
                </c:pt>
                <c:pt idx="733">
                  <c:v>0.335437108446539</c:v>
                </c:pt>
                <c:pt idx="734">
                  <c:v>0.348161996466736</c:v>
                </c:pt>
                <c:pt idx="735">
                  <c:v>0.357536202485402</c:v>
                </c:pt>
                <c:pt idx="736">
                  <c:v>0.381110789964787</c:v>
                </c:pt>
                <c:pt idx="737">
                  <c:v>0.343115684280754</c:v>
                </c:pt>
                <c:pt idx="738">
                  <c:v>0.33424999030976</c:v>
                </c:pt>
                <c:pt idx="739">
                  <c:v>0.342199691298491</c:v>
                </c:pt>
                <c:pt idx="740">
                  <c:v>0.591772049347401</c:v>
                </c:pt>
                <c:pt idx="741">
                  <c:v>0.640425431904406</c:v>
                </c:pt>
                <c:pt idx="742">
                  <c:v>0.492725086491791</c:v>
                </c:pt>
                <c:pt idx="743">
                  <c:v>0.500159686978664</c:v>
                </c:pt>
                <c:pt idx="744">
                  <c:v>0.486287407614156</c:v>
                </c:pt>
                <c:pt idx="745">
                  <c:v>0.531028626161921</c:v>
                </c:pt>
                <c:pt idx="746">
                  <c:v>0.563171444880073</c:v>
                </c:pt>
                <c:pt idx="747">
                  <c:v>0.528457781338749</c:v>
                </c:pt>
                <c:pt idx="748">
                  <c:v>0.559364110423</c:v>
                </c:pt>
                <c:pt idx="749">
                  <c:v>0.347698510328205</c:v>
                </c:pt>
                <c:pt idx="750">
                  <c:v>0.402471372925499</c:v>
                </c:pt>
                <c:pt idx="751">
                  <c:v>0.336270231092144</c:v>
                </c:pt>
                <c:pt idx="752">
                  <c:v>0.311190015892662</c:v>
                </c:pt>
                <c:pt idx="753">
                  <c:v>0.336688248730758</c:v>
                </c:pt>
                <c:pt idx="754">
                  <c:v>0.3794237708441</c:v>
                </c:pt>
                <c:pt idx="755">
                  <c:v>0.371612501523467</c:v>
                </c:pt>
                <c:pt idx="756">
                  <c:v>0.355030853779042</c:v>
                </c:pt>
                <c:pt idx="757">
                  <c:v>0.333961235906087</c:v>
                </c:pt>
                <c:pt idx="758">
                  <c:v>0.202948453341258</c:v>
                </c:pt>
                <c:pt idx="759">
                  <c:v>0.329213407497449</c:v>
                </c:pt>
                <c:pt idx="760">
                  <c:v>0.44567890645038</c:v>
                </c:pt>
                <c:pt idx="761">
                  <c:v>0.352653655632608</c:v>
                </c:pt>
                <c:pt idx="762">
                  <c:v>0.359400643068375</c:v>
                </c:pt>
                <c:pt idx="763">
                  <c:v>0.396770842590373</c:v>
                </c:pt>
                <c:pt idx="764">
                  <c:v>0.364879210870334</c:v>
                </c:pt>
                <c:pt idx="765">
                  <c:v>0.372713327691112</c:v>
                </c:pt>
                <c:pt idx="766">
                  <c:v>0.366845226492113</c:v>
                </c:pt>
                <c:pt idx="767">
                  <c:v>0.451365768988163</c:v>
                </c:pt>
                <c:pt idx="768">
                  <c:v>0.477938004776394</c:v>
                </c:pt>
                <c:pt idx="769">
                  <c:v>0.452078243610208</c:v>
                </c:pt>
                <c:pt idx="770">
                  <c:v>0.433444709756733</c:v>
                </c:pt>
                <c:pt idx="771">
                  <c:v>0.51444422072324</c:v>
                </c:pt>
                <c:pt idx="772">
                  <c:v>0.480807464960482</c:v>
                </c:pt>
                <c:pt idx="773">
                  <c:v>0.527062918996964</c:v>
                </c:pt>
                <c:pt idx="774">
                  <c:v>0.515843699693589</c:v>
                </c:pt>
                <c:pt idx="775">
                  <c:v>0.526855205182499</c:v>
                </c:pt>
                <c:pt idx="776">
                  <c:v>0.337088580511305</c:v>
                </c:pt>
                <c:pt idx="777">
                  <c:v>0.342898066089802</c:v>
                </c:pt>
                <c:pt idx="778">
                  <c:v>0.336594112578939</c:v>
                </c:pt>
                <c:pt idx="779">
                  <c:v>0.328773404623858</c:v>
                </c:pt>
                <c:pt idx="780">
                  <c:v>0.525214745264169</c:v>
                </c:pt>
                <c:pt idx="781">
                  <c:v>0.583725968806734</c:v>
                </c:pt>
                <c:pt idx="782">
                  <c:v>0.568041587330541</c:v>
                </c:pt>
                <c:pt idx="783">
                  <c:v>0.525599471227152</c:v>
                </c:pt>
                <c:pt idx="784">
                  <c:v>0.387455840200787</c:v>
                </c:pt>
                <c:pt idx="785">
                  <c:v>0.335491689368786</c:v>
                </c:pt>
                <c:pt idx="786">
                  <c:v>0.483677485572594</c:v>
                </c:pt>
                <c:pt idx="787">
                  <c:v>0.361486892844435</c:v>
                </c:pt>
                <c:pt idx="788">
                  <c:v>0.463895226953682</c:v>
                </c:pt>
                <c:pt idx="789">
                  <c:v>0.341081532312821</c:v>
                </c:pt>
                <c:pt idx="790">
                  <c:v>0.378520079698427</c:v>
                </c:pt>
                <c:pt idx="791">
                  <c:v>0.382785081896991</c:v>
                </c:pt>
                <c:pt idx="792">
                  <c:v>0.235515337288358</c:v>
                </c:pt>
                <c:pt idx="793">
                  <c:v>0.488395215043117</c:v>
                </c:pt>
                <c:pt idx="794">
                  <c:v>0.430185732417431</c:v>
                </c:pt>
                <c:pt idx="795">
                  <c:v>0.403084863320023</c:v>
                </c:pt>
                <c:pt idx="796">
                  <c:v>0.378209628788468</c:v>
                </c:pt>
                <c:pt idx="797">
                  <c:v>0.334107762027192</c:v>
                </c:pt>
                <c:pt idx="798">
                  <c:v>0.372898373971327</c:v>
                </c:pt>
                <c:pt idx="799">
                  <c:v>0.397475893993227</c:v>
                </c:pt>
                <c:pt idx="800">
                  <c:v>0.374693963256178</c:v>
                </c:pt>
                <c:pt idx="801">
                  <c:v>0.312128912845049</c:v>
                </c:pt>
                <c:pt idx="802">
                  <c:v>0.362089148614281</c:v>
                </c:pt>
                <c:pt idx="803">
                  <c:v>0.37424538356209</c:v>
                </c:pt>
                <c:pt idx="804">
                  <c:v>0.197082273254736</c:v>
                </c:pt>
                <c:pt idx="805">
                  <c:v>0.211335200579232</c:v>
                </c:pt>
                <c:pt idx="806">
                  <c:v>0.217718252325585</c:v>
                </c:pt>
                <c:pt idx="807">
                  <c:v>0.205962276593202</c:v>
                </c:pt>
                <c:pt idx="808">
                  <c:v>0.479818083086037</c:v>
                </c:pt>
                <c:pt idx="809">
                  <c:v>0.455303840729564</c:v>
                </c:pt>
                <c:pt idx="810">
                  <c:v>0.396178523152978</c:v>
                </c:pt>
                <c:pt idx="811">
                  <c:v>0.338584726353217</c:v>
                </c:pt>
                <c:pt idx="812">
                  <c:v>0.391596381813011</c:v>
                </c:pt>
                <c:pt idx="813">
                  <c:v>0.394266981340819</c:v>
                </c:pt>
                <c:pt idx="814">
                  <c:v>0.385238275140999</c:v>
                </c:pt>
                <c:pt idx="815">
                  <c:v>0.389790856760153</c:v>
                </c:pt>
                <c:pt idx="816">
                  <c:v>0.404898806265686</c:v>
                </c:pt>
                <c:pt idx="817">
                  <c:v>0.390964047143781</c:v>
                </c:pt>
                <c:pt idx="818">
                  <c:v>0.393967566878123</c:v>
                </c:pt>
                <c:pt idx="819">
                  <c:v>0.386194386302247</c:v>
                </c:pt>
                <c:pt idx="820">
                  <c:v>0.407881817765185</c:v>
                </c:pt>
                <c:pt idx="821">
                  <c:v>0.395909575979589</c:v>
                </c:pt>
                <c:pt idx="822">
                  <c:v>0.449221621887739</c:v>
                </c:pt>
                <c:pt idx="823">
                  <c:v>0.43441205642727</c:v>
                </c:pt>
                <c:pt idx="824">
                  <c:v>0.427714062279573</c:v>
                </c:pt>
                <c:pt idx="825">
                  <c:v>0.418084509871656</c:v>
                </c:pt>
                <c:pt idx="826">
                  <c:v>0.444272802864953</c:v>
                </c:pt>
                <c:pt idx="827">
                  <c:v>0.459773746141075</c:v>
                </c:pt>
                <c:pt idx="828">
                  <c:v>0.442266383476284</c:v>
                </c:pt>
                <c:pt idx="829">
                  <c:v>0.44514561359798</c:v>
                </c:pt>
                <c:pt idx="830">
                  <c:v>0.430818897818615</c:v>
                </c:pt>
                <c:pt idx="831">
                  <c:v>0.432918017895204</c:v>
                </c:pt>
                <c:pt idx="832">
                  <c:v>0.2348317551395</c:v>
                </c:pt>
                <c:pt idx="833">
                  <c:v>0.241251581984039</c:v>
                </c:pt>
                <c:pt idx="834">
                  <c:v>0.241712100789837</c:v>
                </c:pt>
                <c:pt idx="835">
                  <c:v>0.231425897636501</c:v>
                </c:pt>
                <c:pt idx="836">
                  <c:v>0.213269540886594</c:v>
                </c:pt>
                <c:pt idx="837">
                  <c:v>0.218020638712985</c:v>
                </c:pt>
                <c:pt idx="838">
                  <c:v>0.250809950142368</c:v>
                </c:pt>
                <c:pt idx="839">
                  <c:v>0.262901774140265</c:v>
                </c:pt>
                <c:pt idx="840">
                  <c:v>0.27357680405257</c:v>
                </c:pt>
                <c:pt idx="841">
                  <c:v>0.431416774519301</c:v>
                </c:pt>
                <c:pt idx="842">
                  <c:v>0.403498640227761</c:v>
                </c:pt>
                <c:pt idx="843">
                  <c:v>0.39599453413159</c:v>
                </c:pt>
                <c:pt idx="844">
                  <c:v>0.421454604202164</c:v>
                </c:pt>
                <c:pt idx="845">
                  <c:v>0.391451668279638</c:v>
                </c:pt>
                <c:pt idx="846">
                  <c:v>0.429015597473212</c:v>
                </c:pt>
                <c:pt idx="847">
                  <c:v>0.431470363340219</c:v>
                </c:pt>
                <c:pt idx="848">
                  <c:v>0.42206078329033</c:v>
                </c:pt>
                <c:pt idx="849">
                  <c:v>0.438623089128931</c:v>
                </c:pt>
                <c:pt idx="850">
                  <c:v>0.344660783645977</c:v>
                </c:pt>
                <c:pt idx="851">
                  <c:v>0.387132843543616</c:v>
                </c:pt>
                <c:pt idx="852">
                  <c:v>0.382920954622117</c:v>
                </c:pt>
                <c:pt idx="853">
                  <c:v>0.198990662363276</c:v>
                </c:pt>
                <c:pt idx="854">
                  <c:v>0.192333817616784</c:v>
                </c:pt>
                <c:pt idx="855">
                  <c:v>0.143401998988245</c:v>
                </c:pt>
                <c:pt idx="856">
                  <c:v>0.246705907897189</c:v>
                </c:pt>
                <c:pt idx="857">
                  <c:v>0.230464854085635</c:v>
                </c:pt>
                <c:pt idx="858">
                  <c:v>0.220288794435174</c:v>
                </c:pt>
                <c:pt idx="859">
                  <c:v>0.390878088605634</c:v>
                </c:pt>
                <c:pt idx="860">
                  <c:v>0.3675852974559</c:v>
                </c:pt>
                <c:pt idx="861">
                  <c:v>0.467240197121945</c:v>
                </c:pt>
                <c:pt idx="862">
                  <c:v>0.162522530555082</c:v>
                </c:pt>
                <c:pt idx="863">
                  <c:v>0.444887508254971</c:v>
                </c:pt>
                <c:pt idx="864">
                  <c:v>0.450707956978949</c:v>
                </c:pt>
                <c:pt idx="865">
                  <c:v>0.409665358645433</c:v>
                </c:pt>
                <c:pt idx="866">
                  <c:v>0.428605907765954</c:v>
                </c:pt>
                <c:pt idx="867">
                  <c:v>0.410779000361802</c:v>
                </c:pt>
                <c:pt idx="868">
                  <c:v>0.441683923840639</c:v>
                </c:pt>
                <c:pt idx="869">
                  <c:v>0.412456878682961</c:v>
                </c:pt>
                <c:pt idx="870">
                  <c:v>0.52079003831664</c:v>
                </c:pt>
                <c:pt idx="871">
                  <c:v>0.411334007322221</c:v>
                </c:pt>
                <c:pt idx="872">
                  <c:v>0.445623742135793</c:v>
                </c:pt>
                <c:pt idx="873">
                  <c:v>0.449845229776979</c:v>
                </c:pt>
                <c:pt idx="874">
                  <c:v>0.508077484310047</c:v>
                </c:pt>
                <c:pt idx="875">
                  <c:v>0.553583337670254</c:v>
                </c:pt>
                <c:pt idx="876">
                  <c:v>0.525172084907642</c:v>
                </c:pt>
                <c:pt idx="877">
                  <c:v>0.480328828790483</c:v>
                </c:pt>
                <c:pt idx="878">
                  <c:v>0.537240646160121</c:v>
                </c:pt>
                <c:pt idx="879">
                  <c:v>0.559238680693379</c:v>
                </c:pt>
                <c:pt idx="880">
                  <c:v>0.521213410628401</c:v>
                </c:pt>
                <c:pt idx="881">
                  <c:v>0.443929507392429</c:v>
                </c:pt>
                <c:pt idx="882">
                  <c:v>0.509389147129409</c:v>
                </c:pt>
                <c:pt idx="883">
                  <c:v>0.457534854333385</c:v>
                </c:pt>
                <c:pt idx="884">
                  <c:v>0.506578818280161</c:v>
                </c:pt>
                <c:pt idx="885">
                  <c:v>0.434085977241465</c:v>
                </c:pt>
                <c:pt idx="886">
                  <c:v>0.488523160674792</c:v>
                </c:pt>
                <c:pt idx="887">
                  <c:v>0.488227504144184</c:v>
                </c:pt>
                <c:pt idx="888">
                  <c:v>0.471028509565775</c:v>
                </c:pt>
                <c:pt idx="889">
                  <c:v>0.553683097318456</c:v>
                </c:pt>
                <c:pt idx="890">
                  <c:v>0.490247721626917</c:v>
                </c:pt>
                <c:pt idx="891">
                  <c:v>0.438846396380747</c:v>
                </c:pt>
                <c:pt idx="892">
                  <c:v>0.308837140308624</c:v>
                </c:pt>
                <c:pt idx="893">
                  <c:v>0.374336851780558</c:v>
                </c:pt>
                <c:pt idx="894">
                  <c:v>0.387635514278907</c:v>
                </c:pt>
                <c:pt idx="895">
                  <c:v>0.39272694271108</c:v>
                </c:pt>
                <c:pt idx="896">
                  <c:v>0.375267076796272</c:v>
                </c:pt>
                <c:pt idx="897">
                  <c:v>0.3573412968942</c:v>
                </c:pt>
                <c:pt idx="898">
                  <c:v>0.396619205799997</c:v>
                </c:pt>
                <c:pt idx="899">
                  <c:v>0.426096063938866</c:v>
                </c:pt>
                <c:pt idx="900">
                  <c:v>0.408286468471809</c:v>
                </c:pt>
                <c:pt idx="901">
                  <c:v>0.486183493673539</c:v>
                </c:pt>
                <c:pt idx="902">
                  <c:v>0.421440094899397</c:v>
                </c:pt>
                <c:pt idx="903">
                  <c:v>0.431484566123751</c:v>
                </c:pt>
                <c:pt idx="904">
                  <c:v>0.462894218839795</c:v>
                </c:pt>
                <c:pt idx="905">
                  <c:v>0.497175327008967</c:v>
                </c:pt>
                <c:pt idx="906">
                  <c:v>0.548332978606734</c:v>
                </c:pt>
                <c:pt idx="907">
                  <c:v>0.524405151491723</c:v>
                </c:pt>
                <c:pt idx="908">
                  <c:v>0.604271201094491</c:v>
                </c:pt>
                <c:pt idx="909">
                  <c:v>0.503660353398529</c:v>
                </c:pt>
                <c:pt idx="910">
                  <c:v>0.464657638597521</c:v>
                </c:pt>
                <c:pt idx="911">
                  <c:v>0.516664530272978</c:v>
                </c:pt>
                <c:pt idx="912">
                  <c:v>0.47200229282531</c:v>
                </c:pt>
                <c:pt idx="913">
                  <c:v>0.558268163071729</c:v>
                </c:pt>
                <c:pt idx="914">
                  <c:v>0.44741873793432</c:v>
                </c:pt>
                <c:pt idx="915">
                  <c:v>0.473279663469867</c:v>
                </c:pt>
                <c:pt idx="916">
                  <c:v>0.499189069058966</c:v>
                </c:pt>
                <c:pt idx="917">
                  <c:v>0.509477334479055</c:v>
                </c:pt>
                <c:pt idx="918">
                  <c:v>0.47818206392583</c:v>
                </c:pt>
                <c:pt idx="919">
                  <c:v>0.512626619373672</c:v>
                </c:pt>
                <c:pt idx="920">
                  <c:v>0.502384097118521</c:v>
                </c:pt>
                <c:pt idx="921">
                  <c:v>0.518735384408892</c:v>
                </c:pt>
                <c:pt idx="922">
                  <c:v>0.467197224376201</c:v>
                </c:pt>
                <c:pt idx="923">
                  <c:v>0.326355979638299</c:v>
                </c:pt>
                <c:pt idx="924">
                  <c:v>0.345890678649114</c:v>
                </c:pt>
                <c:pt idx="925">
                  <c:v>0.372434245336345</c:v>
                </c:pt>
                <c:pt idx="926">
                  <c:v>0.576120291025546</c:v>
                </c:pt>
                <c:pt idx="927">
                  <c:v>0.549964816655939</c:v>
                </c:pt>
                <c:pt idx="928">
                  <c:v>0.548049334797883</c:v>
                </c:pt>
                <c:pt idx="929">
                  <c:v>0.532912891214982</c:v>
                </c:pt>
                <c:pt idx="930">
                  <c:v>0.514244338504126</c:v>
                </c:pt>
                <c:pt idx="931">
                  <c:v>0.513950173122386</c:v>
                </c:pt>
                <c:pt idx="932">
                  <c:v>0.552506055938272</c:v>
                </c:pt>
                <c:pt idx="933">
                  <c:v>0.317596166200905</c:v>
                </c:pt>
                <c:pt idx="934">
                  <c:v>0.333867784511919</c:v>
                </c:pt>
                <c:pt idx="935">
                  <c:v>0.327391953763539</c:v>
                </c:pt>
                <c:pt idx="936">
                  <c:v>0.321629740005048</c:v>
                </c:pt>
                <c:pt idx="937">
                  <c:v>0.329190637930293</c:v>
                </c:pt>
                <c:pt idx="938">
                  <c:v>0.368796722650121</c:v>
                </c:pt>
                <c:pt idx="939">
                  <c:v>0.314915015202771</c:v>
                </c:pt>
                <c:pt idx="940">
                  <c:v>0.41462228640469</c:v>
                </c:pt>
                <c:pt idx="941">
                  <c:v>0.371506199043448</c:v>
                </c:pt>
                <c:pt idx="942">
                  <c:v>0.347433647175856</c:v>
                </c:pt>
                <c:pt idx="943">
                  <c:v>0.399951498185298</c:v>
                </c:pt>
                <c:pt idx="944">
                  <c:v>0.267432109971932</c:v>
                </c:pt>
                <c:pt idx="945">
                  <c:v>0.252954939863118</c:v>
                </c:pt>
                <c:pt idx="946">
                  <c:v>0.286129790655725</c:v>
                </c:pt>
                <c:pt idx="947">
                  <c:v>0.355858847600112</c:v>
                </c:pt>
                <c:pt idx="948">
                  <c:v>0.331104194569806</c:v>
                </c:pt>
                <c:pt idx="949">
                  <c:v>0.37219826364802</c:v>
                </c:pt>
                <c:pt idx="950">
                  <c:v>0.428651521074451</c:v>
                </c:pt>
                <c:pt idx="951">
                  <c:v>0.476398330351953</c:v>
                </c:pt>
                <c:pt idx="952">
                  <c:v>0.324854181470773</c:v>
                </c:pt>
                <c:pt idx="953">
                  <c:v>0.402902494016489</c:v>
                </c:pt>
                <c:pt idx="954">
                  <c:v>0.317000643663143</c:v>
                </c:pt>
                <c:pt idx="955">
                  <c:v>0.411644698129895</c:v>
                </c:pt>
                <c:pt idx="956">
                  <c:v>0.585525031555338</c:v>
                </c:pt>
                <c:pt idx="957">
                  <c:v>0.483515564743426</c:v>
                </c:pt>
                <c:pt idx="958">
                  <c:v>0.523675044569782</c:v>
                </c:pt>
                <c:pt idx="959">
                  <c:v>0.534152550133559</c:v>
                </c:pt>
                <c:pt idx="960">
                  <c:v>0.358529758229758</c:v>
                </c:pt>
                <c:pt idx="961">
                  <c:v>0.426252018942078</c:v>
                </c:pt>
                <c:pt idx="962">
                  <c:v>0.353498520953346</c:v>
                </c:pt>
                <c:pt idx="963">
                  <c:v>0.33637613721519</c:v>
                </c:pt>
                <c:pt idx="964">
                  <c:v>0.437914796512347</c:v>
                </c:pt>
                <c:pt idx="965">
                  <c:v>0.381468145759271</c:v>
                </c:pt>
                <c:pt idx="966">
                  <c:v>0.383494167347066</c:v>
                </c:pt>
                <c:pt idx="967">
                  <c:v>0.381593400219502</c:v>
                </c:pt>
                <c:pt idx="968">
                  <c:v>0.198373465363178</c:v>
                </c:pt>
                <c:pt idx="969">
                  <c:v>0.346694910119556</c:v>
                </c:pt>
                <c:pt idx="970">
                  <c:v>0.266447160498965</c:v>
                </c:pt>
                <c:pt idx="971">
                  <c:v>0.249098926329984</c:v>
                </c:pt>
                <c:pt idx="972">
                  <c:v>0.37404874164929</c:v>
                </c:pt>
                <c:pt idx="973">
                  <c:v>0.360774370561154</c:v>
                </c:pt>
                <c:pt idx="974">
                  <c:v>0.275427878064206</c:v>
                </c:pt>
                <c:pt idx="975">
                  <c:v>0.317008247703896</c:v>
                </c:pt>
                <c:pt idx="976">
                  <c:v>0.303198377645593</c:v>
                </c:pt>
                <c:pt idx="977">
                  <c:v>0.396178523152978</c:v>
                </c:pt>
                <c:pt idx="978">
                  <c:v>0.338584726353217</c:v>
                </c:pt>
                <c:pt idx="979">
                  <c:v>0.391596381813011</c:v>
                </c:pt>
                <c:pt idx="980">
                  <c:v>0.394266981340819</c:v>
                </c:pt>
                <c:pt idx="981">
                  <c:v>0.385238275140999</c:v>
                </c:pt>
                <c:pt idx="982">
                  <c:v>0.389790856760153</c:v>
                </c:pt>
                <c:pt idx="983">
                  <c:v>0.404898806265686</c:v>
                </c:pt>
                <c:pt idx="984">
                  <c:v>0.390964047143781</c:v>
                </c:pt>
                <c:pt idx="985">
                  <c:v>0.393967566878123</c:v>
                </c:pt>
                <c:pt idx="986">
                  <c:v>0.386194386302247</c:v>
                </c:pt>
                <c:pt idx="987">
                  <c:v>0.407881817765185</c:v>
                </c:pt>
                <c:pt idx="988">
                  <c:v>0.395909575979589</c:v>
                </c:pt>
                <c:pt idx="989">
                  <c:v>0.449221621887739</c:v>
                </c:pt>
                <c:pt idx="990">
                  <c:v>0.43441205642727</c:v>
                </c:pt>
                <c:pt idx="991">
                  <c:v>0.427714062279573</c:v>
                </c:pt>
                <c:pt idx="992">
                  <c:v>0.418084509871656</c:v>
                </c:pt>
                <c:pt idx="993">
                  <c:v>0.444272802864953</c:v>
                </c:pt>
                <c:pt idx="994">
                  <c:v>0.459773746141075</c:v>
                </c:pt>
                <c:pt idx="995">
                  <c:v>0.442266383476284</c:v>
                </c:pt>
                <c:pt idx="996">
                  <c:v>0.44514561359798</c:v>
                </c:pt>
                <c:pt idx="997">
                  <c:v>0.430818897818615</c:v>
                </c:pt>
                <c:pt idx="998">
                  <c:v>0.432918017895204</c:v>
                </c:pt>
                <c:pt idx="999">
                  <c:v>0.2348317551395</c:v>
                </c:pt>
                <c:pt idx="1000">
                  <c:v>0.241251581984039</c:v>
                </c:pt>
                <c:pt idx="1001">
                  <c:v>0.241712100789837</c:v>
                </c:pt>
                <c:pt idx="1002">
                  <c:v>0.231425897636501</c:v>
                </c:pt>
                <c:pt idx="1003">
                  <c:v>0.213269540886594</c:v>
                </c:pt>
                <c:pt idx="1004">
                  <c:v>0.218020638712985</c:v>
                </c:pt>
                <c:pt idx="1005">
                  <c:v>0.250809950142368</c:v>
                </c:pt>
                <c:pt idx="1006">
                  <c:v>0.262901774140265</c:v>
                </c:pt>
                <c:pt idx="1007">
                  <c:v>0.27357680405257</c:v>
                </c:pt>
                <c:pt idx="1008">
                  <c:v>0.431416774519301</c:v>
                </c:pt>
                <c:pt idx="1009">
                  <c:v>0.403498640227761</c:v>
                </c:pt>
                <c:pt idx="1010">
                  <c:v>0.39599453413159</c:v>
                </c:pt>
                <c:pt idx="1011">
                  <c:v>0.421454604202164</c:v>
                </c:pt>
                <c:pt idx="1012">
                  <c:v>0.391451668279638</c:v>
                </c:pt>
                <c:pt idx="1013">
                  <c:v>0.429015597473212</c:v>
                </c:pt>
                <c:pt idx="1014">
                  <c:v>0.431470363340219</c:v>
                </c:pt>
                <c:pt idx="1015">
                  <c:v>0.42206078329033</c:v>
                </c:pt>
                <c:pt idx="1016">
                  <c:v>0.438623089128931</c:v>
                </c:pt>
                <c:pt idx="1017">
                  <c:v>0.344660783645977</c:v>
                </c:pt>
                <c:pt idx="1018">
                  <c:v>0.387132843543616</c:v>
                </c:pt>
                <c:pt idx="1019">
                  <c:v>0.382920954622117</c:v>
                </c:pt>
                <c:pt idx="1020">
                  <c:v>0.198990662363276</c:v>
                </c:pt>
                <c:pt idx="1021">
                  <c:v>0.192333817616784</c:v>
                </c:pt>
                <c:pt idx="1022">
                  <c:v>0.143401998988245</c:v>
                </c:pt>
                <c:pt idx="1023">
                  <c:v>0.246705907897189</c:v>
                </c:pt>
                <c:pt idx="1024">
                  <c:v>0.230464854085635</c:v>
                </c:pt>
                <c:pt idx="1025">
                  <c:v>0.220288794435174</c:v>
                </c:pt>
                <c:pt idx="1026">
                  <c:v>0.443543718210849</c:v>
                </c:pt>
                <c:pt idx="1027">
                  <c:v>0.368525580552629</c:v>
                </c:pt>
                <c:pt idx="1028">
                  <c:v>0.365182728682843</c:v>
                </c:pt>
                <c:pt idx="1029">
                  <c:v>0.409360881682571</c:v>
                </c:pt>
                <c:pt idx="1030">
                  <c:v>0.44058078945086</c:v>
                </c:pt>
                <c:pt idx="1031">
                  <c:v>0.418862650152936</c:v>
                </c:pt>
                <c:pt idx="1032">
                  <c:v>0.314698052321466</c:v>
                </c:pt>
                <c:pt idx="1033">
                  <c:v>0.279055457298375</c:v>
                </c:pt>
                <c:pt idx="1034">
                  <c:v>0.316637033327243</c:v>
                </c:pt>
                <c:pt idx="1035">
                  <c:v>0.405886256365134</c:v>
                </c:pt>
                <c:pt idx="1036">
                  <c:v>0.38951113924207</c:v>
                </c:pt>
                <c:pt idx="1037">
                  <c:v>0.408833716034262</c:v>
                </c:pt>
                <c:pt idx="1038">
                  <c:v>0.369513232609608</c:v>
                </c:pt>
                <c:pt idx="1039">
                  <c:v>0.428786201718904</c:v>
                </c:pt>
                <c:pt idx="1040">
                  <c:v>0.433191385151427</c:v>
                </c:pt>
                <c:pt idx="1041">
                  <c:v>0.435514725436143</c:v>
                </c:pt>
                <c:pt idx="1042">
                  <c:v>0.404494236598983</c:v>
                </c:pt>
                <c:pt idx="1043">
                  <c:v>0.419649385768284</c:v>
                </c:pt>
                <c:pt idx="1044">
                  <c:v>0.243925476153595</c:v>
                </c:pt>
                <c:pt idx="1045">
                  <c:v>0.327478456696071</c:v>
                </c:pt>
                <c:pt idx="1046">
                  <c:v>0.428881996228683</c:v>
                </c:pt>
                <c:pt idx="1047">
                  <c:v>0.442387831279446</c:v>
                </c:pt>
                <c:pt idx="1048">
                  <c:v>0.344983139735131</c:v>
                </c:pt>
                <c:pt idx="1049">
                  <c:v>0.509539328034048</c:v>
                </c:pt>
                <c:pt idx="1050">
                  <c:v>0.563041955018127</c:v>
                </c:pt>
                <c:pt idx="1051">
                  <c:v>0.46765500540927</c:v>
                </c:pt>
                <c:pt idx="1052">
                  <c:v>0.396866422242582</c:v>
                </c:pt>
                <c:pt idx="1053">
                  <c:v>0.316350255423808</c:v>
                </c:pt>
                <c:pt idx="1054">
                  <c:v>0.306054103663759</c:v>
                </c:pt>
                <c:pt idx="1055">
                  <c:v>0.33442383394386</c:v>
                </c:pt>
                <c:pt idx="1056">
                  <c:v>0.287829817056751</c:v>
                </c:pt>
                <c:pt idx="1057">
                  <c:v>0.422732201653516</c:v>
                </c:pt>
                <c:pt idx="1058">
                  <c:v>0.32827223406113</c:v>
                </c:pt>
                <c:pt idx="1059">
                  <c:v>0.361255706201663</c:v>
                </c:pt>
                <c:pt idx="1060">
                  <c:v>0.380692636995108</c:v>
                </c:pt>
                <c:pt idx="1061">
                  <c:v>0.416120909799206</c:v>
                </c:pt>
                <c:pt idx="1062">
                  <c:v>0.337057711543531</c:v>
                </c:pt>
                <c:pt idx="1063">
                  <c:v>0.381183621583078</c:v>
                </c:pt>
                <c:pt idx="1064">
                  <c:v>0.320413178391889</c:v>
                </c:pt>
                <c:pt idx="1065">
                  <c:v>0.378747466578538</c:v>
                </c:pt>
                <c:pt idx="1066">
                  <c:v>0.456718903953298</c:v>
                </c:pt>
                <c:pt idx="1067">
                  <c:v>0.381964781914033</c:v>
                </c:pt>
                <c:pt idx="1068">
                  <c:v>0.373676954887004</c:v>
                </c:pt>
                <c:pt idx="1069">
                  <c:v>0.35663134078912</c:v>
                </c:pt>
                <c:pt idx="1070">
                  <c:v>0.356115125314195</c:v>
                </c:pt>
                <c:pt idx="1071">
                  <c:v>0.420401297227451</c:v>
                </c:pt>
                <c:pt idx="1072">
                  <c:v>0.460794924850995</c:v>
                </c:pt>
                <c:pt idx="1073">
                  <c:v>0.368035255764039</c:v>
                </c:pt>
                <c:pt idx="1074">
                  <c:v>0.449242177913899</c:v>
                </c:pt>
                <c:pt idx="1075">
                  <c:v>0.410455952604073</c:v>
                </c:pt>
                <c:pt idx="1076">
                  <c:v>0.413239178144887</c:v>
                </c:pt>
                <c:pt idx="1077">
                  <c:v>0.339665421642642</c:v>
                </c:pt>
                <c:pt idx="1078">
                  <c:v>0.465087904440754</c:v>
                </c:pt>
                <c:pt idx="1079">
                  <c:v>0.410455952604073</c:v>
                </c:pt>
                <c:pt idx="1080">
                  <c:v>0.413239178144887</c:v>
                </c:pt>
                <c:pt idx="1081">
                  <c:v>0.339665421642642</c:v>
                </c:pt>
                <c:pt idx="1082">
                  <c:v>0.465087904440754</c:v>
                </c:pt>
                <c:pt idx="1083">
                  <c:v>0.539951298224989</c:v>
                </c:pt>
                <c:pt idx="1084">
                  <c:v>0.337392433105675</c:v>
                </c:pt>
                <c:pt idx="1085">
                  <c:v>0.420139740597563</c:v>
                </c:pt>
                <c:pt idx="1086">
                  <c:v>0.56928294966721</c:v>
                </c:pt>
                <c:pt idx="1087">
                  <c:v>0.411784245718007</c:v>
                </c:pt>
                <c:pt idx="1088">
                  <c:v>0.311919018249843</c:v>
                </c:pt>
                <c:pt idx="1089">
                  <c:v>0.310518247766908</c:v>
                </c:pt>
                <c:pt idx="1090">
                  <c:v>0.390201743885942</c:v>
                </c:pt>
                <c:pt idx="1091">
                  <c:v>0.422548745475435</c:v>
                </c:pt>
                <c:pt idx="1092">
                  <c:v>0.408644124099191</c:v>
                </c:pt>
                <c:pt idx="1093">
                  <c:v>0.439481502342906</c:v>
                </c:pt>
                <c:pt idx="1094">
                  <c:v>0.338175565581534</c:v>
                </c:pt>
                <c:pt idx="1095">
                  <c:v>0.507940935792718</c:v>
                </c:pt>
                <c:pt idx="1096">
                  <c:v>0.343795707523146</c:v>
                </c:pt>
                <c:pt idx="1097">
                  <c:v>0.4549525007683</c:v>
                </c:pt>
                <c:pt idx="1098">
                  <c:v>0.293889916016849</c:v>
                </c:pt>
                <c:pt idx="1099">
                  <c:v>0.395227552529444</c:v>
                </c:pt>
                <c:pt idx="1100">
                  <c:v>0.438800874560596</c:v>
                </c:pt>
                <c:pt idx="1101">
                  <c:v>0.403466106568149</c:v>
                </c:pt>
                <c:pt idx="1102">
                  <c:v>0.41564238493334</c:v>
                </c:pt>
                <c:pt idx="1103">
                  <c:v>0.427360383125871</c:v>
                </c:pt>
                <c:pt idx="1104">
                  <c:v>0.342686239797262</c:v>
                </c:pt>
                <c:pt idx="1105">
                  <c:v>0.233146309547696</c:v>
                </c:pt>
                <c:pt idx="1106">
                  <c:v>0.329685935015626</c:v>
                </c:pt>
                <c:pt idx="1107">
                  <c:v>0.423231325754556</c:v>
                </c:pt>
                <c:pt idx="1108">
                  <c:v>0.424738814020361</c:v>
                </c:pt>
                <c:pt idx="1109">
                  <c:v>0.376897771187518</c:v>
                </c:pt>
                <c:pt idx="1110">
                  <c:v>0.415783976769553</c:v>
                </c:pt>
                <c:pt idx="1111">
                  <c:v>0.402036696671169</c:v>
                </c:pt>
                <c:pt idx="1112">
                  <c:v>0.274794198904163</c:v>
                </c:pt>
                <c:pt idx="1113">
                  <c:v>0.365160795513795</c:v>
                </c:pt>
                <c:pt idx="1114">
                  <c:v>0.407645015540617</c:v>
                </c:pt>
                <c:pt idx="1115">
                  <c:v>0.371949171940336</c:v>
                </c:pt>
                <c:pt idx="1116">
                  <c:v>0.44436590532473</c:v>
                </c:pt>
                <c:pt idx="1117">
                  <c:v>0.340668214320445</c:v>
                </c:pt>
                <c:pt idx="1118">
                  <c:v>0.428601769741157</c:v>
                </c:pt>
                <c:pt idx="1119">
                  <c:v>0.366485239744777</c:v>
                </c:pt>
                <c:pt idx="1120">
                  <c:v>0.325128292812361</c:v>
                </c:pt>
                <c:pt idx="1121">
                  <c:v>0.404975020266451</c:v>
                </c:pt>
                <c:pt idx="1122">
                  <c:v>0.407757980313172</c:v>
                </c:pt>
                <c:pt idx="1123">
                  <c:v>0.454355307885012</c:v>
                </c:pt>
                <c:pt idx="1124">
                  <c:v>0.424656438358416</c:v>
                </c:pt>
                <c:pt idx="1125">
                  <c:v>0.321933684607977</c:v>
                </c:pt>
                <c:pt idx="1126">
                  <c:v>0.497299488786027</c:v>
                </c:pt>
                <c:pt idx="1127">
                  <c:v>0.335927306320543</c:v>
                </c:pt>
                <c:pt idx="1128">
                  <c:v>0.404423654708007</c:v>
                </c:pt>
                <c:pt idx="1129">
                  <c:v>0.324233599908736</c:v>
                </c:pt>
                <c:pt idx="1130">
                  <c:v>0.398994224306447</c:v>
                </c:pt>
                <c:pt idx="1131">
                  <c:v>0.285934121526415</c:v>
                </c:pt>
                <c:pt idx="1132">
                  <c:v>0.403555319318913</c:v>
                </c:pt>
                <c:pt idx="1133">
                  <c:v>0.323877446189953</c:v>
                </c:pt>
                <c:pt idx="1134">
                  <c:v>0.36566436340905</c:v>
                </c:pt>
                <c:pt idx="1135">
                  <c:v>0.357802169263349</c:v>
                </c:pt>
                <c:pt idx="1136">
                  <c:v>0.418441733832164</c:v>
                </c:pt>
                <c:pt idx="1137">
                  <c:v>0.417048636972942</c:v>
                </c:pt>
                <c:pt idx="1138">
                  <c:v>0.252655778575465</c:v>
                </c:pt>
                <c:pt idx="1139">
                  <c:v>0.476526771400303</c:v>
                </c:pt>
                <c:pt idx="1140">
                  <c:v>0.402717902619026</c:v>
                </c:pt>
                <c:pt idx="1141">
                  <c:v>0.424160038226362</c:v>
                </c:pt>
                <c:pt idx="1142">
                  <c:v>0.448689452823388</c:v>
                </c:pt>
                <c:pt idx="1143">
                  <c:v>0.407171508905695</c:v>
                </c:pt>
                <c:pt idx="1144">
                  <c:v>0.408383205804709</c:v>
                </c:pt>
                <c:pt idx="1145">
                  <c:v>0.373859465957246</c:v>
                </c:pt>
                <c:pt idx="1146">
                  <c:v>0.492414249598571</c:v>
                </c:pt>
                <c:pt idx="1147">
                  <c:v>0.400702034259378</c:v>
                </c:pt>
                <c:pt idx="1148">
                  <c:v>0.386996047360104</c:v>
                </c:pt>
                <c:pt idx="1149">
                  <c:v>0.365713270898798</c:v>
                </c:pt>
                <c:pt idx="1150">
                  <c:v>0.515289592415367</c:v>
                </c:pt>
                <c:pt idx="1151">
                  <c:v>0.531257519664094</c:v>
                </c:pt>
                <c:pt idx="1152">
                  <c:v>0.498863631376134</c:v>
                </c:pt>
                <c:pt idx="1153">
                  <c:v>0.47440650040301</c:v>
                </c:pt>
                <c:pt idx="1154">
                  <c:v>0.506773428683996</c:v>
                </c:pt>
                <c:pt idx="1155">
                  <c:v>0.359739274587832</c:v>
                </c:pt>
                <c:pt idx="1156">
                  <c:v>0.393868216971958</c:v>
                </c:pt>
                <c:pt idx="1157">
                  <c:v>0.41438406728529</c:v>
                </c:pt>
                <c:pt idx="1158">
                  <c:v>0.398141866150338</c:v>
                </c:pt>
                <c:pt idx="1159">
                  <c:v>0.406611638337755</c:v>
                </c:pt>
                <c:pt idx="1160">
                  <c:v>0.402885166655436</c:v>
                </c:pt>
                <c:pt idx="1161">
                  <c:v>0.389046555812409</c:v>
                </c:pt>
                <c:pt idx="1162">
                  <c:v>0.358353277806312</c:v>
                </c:pt>
                <c:pt idx="1163">
                  <c:v>0.330858559299105</c:v>
                </c:pt>
                <c:pt idx="1164">
                  <c:v>0.231763094549323</c:v>
                </c:pt>
              </c:numCache>
            </c:numRef>
          </c:yVal>
          <c:smooth val="0"/>
        </c:ser>
        <c:ser>
          <c:idx val="7"/>
          <c:order val="7"/>
          <c:spPr>
            <a:ln>
              <a:noFill/>
            </a:ln>
          </c:spPr>
          <c:marker>
            <c:symbol val="triangle"/>
            <c:size val="15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Amphibole!$FY$599:$FY$615</c:f>
              <c:numCache>
                <c:formatCode>General</c:formatCode>
                <c:ptCount val="1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1.154700538379251</c:v>
                </c:pt>
                <c:pt idx="5">
                  <c:v>1.154700538379251</c:v>
                </c:pt>
                <c:pt idx="6">
                  <c:v>0.0</c:v>
                </c:pt>
                <c:pt idx="7">
                  <c:v>0.0</c:v>
                </c:pt>
                <c:pt idx="8">
                  <c:v>0.577350269189626</c:v>
                </c:pt>
                <c:pt idx="9">
                  <c:v>0.577350269189626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0.577350269189626</c:v>
                </c:pt>
                <c:pt idx="16">
                  <c:v>0.0</c:v>
                </c:pt>
              </c:numCache>
            </c:numRef>
          </c:xVal>
          <c:yVal>
            <c:numRef>
              <c:f>Amphibole!$FZ$599:$FZ$615</c:f>
              <c:numCache>
                <c:formatCode>General</c:formatCode>
                <c:ptCount val="1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1.0</c:v>
                </c:pt>
                <c:pt idx="9">
                  <c:v>1.0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1.0</c:v>
                </c:pt>
                <c:pt idx="16">
                  <c:v>0.0</c:v>
                </c:pt>
              </c:numCache>
            </c:numRef>
          </c:yVal>
          <c:smooth val="0"/>
        </c:ser>
        <c:ser>
          <c:idx val="8"/>
          <c:order val="8"/>
          <c:marker>
            <c:symbol val="none"/>
          </c:marker>
          <c:xVal>
            <c:numRef>
              <c:f>Amphibole!$FY$616</c:f>
              <c:numCache>
                <c:formatCode>General</c:formatCode>
                <c:ptCount val="1"/>
                <c:pt idx="0">
                  <c:v>0.449050209369709</c:v>
                </c:pt>
              </c:numCache>
            </c:numRef>
          </c:xVal>
          <c:yVal>
            <c:numRef>
              <c:f>Amphibole!$FZ$616</c:f>
              <c:numCache>
                <c:formatCode>General</c:formatCode>
                <c:ptCount val="1"/>
                <c:pt idx="0">
                  <c:v>0.777777777777778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4784744"/>
        <c:axId val="-2145180584"/>
      </c:scatterChart>
      <c:valAx>
        <c:axId val="-2144784744"/>
        <c:scaling>
          <c:orientation val="minMax"/>
          <c:max val="1.2"/>
          <c:min val="0.0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175">
            <a:solidFill>
              <a:srgbClr val="000000"/>
            </a:solidFill>
            <a:prstDash val="solid"/>
          </a:ln>
        </c:spPr>
        <c:crossAx val="-2145180584"/>
        <c:crosses val="autoZero"/>
        <c:crossBetween val="midCat"/>
      </c:valAx>
      <c:valAx>
        <c:axId val="-2145180584"/>
        <c:scaling>
          <c:orientation val="minMax"/>
          <c:max val="1.0"/>
          <c:min val="0.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9525">
            <a:noFill/>
          </a:ln>
        </c:spPr>
        <c:crossAx val="-2144784744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egendEntry>
        <c:idx val="0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7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.633586585010207"/>
          <c:y val="0.205677868697785"/>
          <c:w val="0.258265266841645"/>
          <c:h val="0.12459197502273"/>
        </c:manualLayout>
      </c:layout>
      <c:overlay val="1"/>
      <c:spPr>
        <a:solidFill>
          <a:schemeClr val="bg2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33333333333333"/>
          <c:y val="0.104498139143456"/>
          <c:w val="0.808888888888889"/>
          <c:h val="0.845392943322285"/>
        </c:manualLayout>
      </c:layout>
      <c:scatterChart>
        <c:scatterStyle val="lineMarker"/>
        <c:varyColors val="0"/>
        <c:ser>
          <c:idx val="0"/>
          <c:order val="0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Amphibole!$FY$121:$FY$123</c:f>
              <c:numCache>
                <c:formatCode>General</c:formatCode>
                <c:ptCount val="3"/>
                <c:pt idx="0">
                  <c:v>0.0</c:v>
                </c:pt>
                <c:pt idx="1">
                  <c:v>0.577350269189626</c:v>
                </c:pt>
                <c:pt idx="2">
                  <c:v>1.154700538379251</c:v>
                </c:pt>
              </c:numCache>
            </c:numRef>
          </c:xVal>
          <c:yVal>
            <c:numRef>
              <c:f>Amphibole!$FZ$121:$FZ$123</c:f>
              <c:numCache>
                <c:formatCode>General</c:formatCode>
                <c:ptCount val="3"/>
                <c:pt idx="0">
                  <c:v>0.0</c:v>
                </c:pt>
                <c:pt idx="1">
                  <c:v>1.0</c:v>
                </c:pt>
                <c:pt idx="2">
                  <c:v>0.0</c:v>
                </c:pt>
              </c:numCache>
            </c:numRef>
          </c:yVal>
          <c:smooth val="0"/>
        </c:ser>
        <c:ser>
          <c:idx val="1"/>
          <c:order val="1"/>
          <c:tx>
            <c:v>Expt. Amph</c:v>
          </c:tx>
          <c:spPr>
            <a:ln w="28575">
              <a:noFill/>
            </a:ln>
          </c:spPr>
          <c:marker>
            <c:symbol val="circle"/>
            <c:size val="8"/>
            <c:spPr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</c:spPr>
          </c:marker>
          <c:xVal>
            <c:numRef>
              <c:f>Amphibole!$IJ$132:$IJ$594</c:f>
              <c:numCache>
                <c:formatCode>General</c:formatCode>
                <c:ptCount val="463"/>
                <c:pt idx="0">
                  <c:v>1.058275733643638</c:v>
                </c:pt>
                <c:pt idx="1">
                  <c:v>1.069639947882867</c:v>
                </c:pt>
                <c:pt idx="2">
                  <c:v>1.053738186278832</c:v>
                </c:pt>
                <c:pt idx="3">
                  <c:v>0.959922587906067</c:v>
                </c:pt>
                <c:pt idx="4">
                  <c:v>1.055232472858907</c:v>
                </c:pt>
                <c:pt idx="5">
                  <c:v>1.053753513264488</c:v>
                </c:pt>
                <c:pt idx="6">
                  <c:v>1.042989379807452</c:v>
                </c:pt>
                <c:pt idx="7">
                  <c:v>1.046223394100301</c:v>
                </c:pt>
                <c:pt idx="8">
                  <c:v>1.010002867002</c:v>
                </c:pt>
                <c:pt idx="9">
                  <c:v>1.03228500802165</c:v>
                </c:pt>
                <c:pt idx="10">
                  <c:v>1.029776996768563</c:v>
                </c:pt>
                <c:pt idx="11">
                  <c:v>0.992645593185688</c:v>
                </c:pt>
                <c:pt idx="12">
                  <c:v>1.013649099030067</c:v>
                </c:pt>
                <c:pt idx="13">
                  <c:v>0.980839472344229</c:v>
                </c:pt>
                <c:pt idx="14">
                  <c:v>1.007621077493408</c:v>
                </c:pt>
                <c:pt idx="15">
                  <c:v>1.000596109372146</c:v>
                </c:pt>
                <c:pt idx="16">
                  <c:v>0.998393130445748</c:v>
                </c:pt>
                <c:pt idx="17">
                  <c:v>1.007098616319013</c:v>
                </c:pt>
                <c:pt idx="18">
                  <c:v>0.959858085090624</c:v>
                </c:pt>
                <c:pt idx="19">
                  <c:v>0.985603752615807</c:v>
                </c:pt>
                <c:pt idx="20">
                  <c:v>1.016490652691592</c:v>
                </c:pt>
                <c:pt idx="21">
                  <c:v>1.017150398703778</c:v>
                </c:pt>
                <c:pt idx="22">
                  <c:v>1.028525231347646</c:v>
                </c:pt>
                <c:pt idx="23">
                  <c:v>0.993465381780687</c:v>
                </c:pt>
                <c:pt idx="24">
                  <c:v>1.022925539607898</c:v>
                </c:pt>
                <c:pt idx="25">
                  <c:v>0.982684633038466</c:v>
                </c:pt>
                <c:pt idx="26">
                  <c:v>0.944939577350143</c:v>
                </c:pt>
                <c:pt idx="27">
                  <c:v>0.969305315215444</c:v>
                </c:pt>
                <c:pt idx="28">
                  <c:v>0.945885548227601</c:v>
                </c:pt>
                <c:pt idx="29">
                  <c:v>0.962231600133637</c:v>
                </c:pt>
                <c:pt idx="30">
                  <c:v>0.933089389800908</c:v>
                </c:pt>
                <c:pt idx="31">
                  <c:v>0.870596842289877</c:v>
                </c:pt>
                <c:pt idx="32">
                  <c:v>0.869843517418531</c:v>
                </c:pt>
                <c:pt idx="33">
                  <c:v>1.040799167702439</c:v>
                </c:pt>
                <c:pt idx="34">
                  <c:v>1.035333711174017</c:v>
                </c:pt>
                <c:pt idx="35">
                  <c:v>1.017209426181125</c:v>
                </c:pt>
                <c:pt idx="36">
                  <c:v>1.034608094675813</c:v>
                </c:pt>
                <c:pt idx="37">
                  <c:v>1.030978404612447</c:v>
                </c:pt>
                <c:pt idx="38">
                  <c:v>1.022951354100283</c:v>
                </c:pt>
                <c:pt idx="39">
                  <c:v>1.009234057875256</c:v>
                </c:pt>
                <c:pt idx="40">
                  <c:v>1.023724378305971</c:v>
                </c:pt>
                <c:pt idx="41">
                  <c:v>1.01655304424715</c:v>
                </c:pt>
                <c:pt idx="42">
                  <c:v>1.065534917029107</c:v>
                </c:pt>
                <c:pt idx="43">
                  <c:v>1.076289543635436</c:v>
                </c:pt>
                <c:pt idx="44">
                  <c:v>1.077087387876227</c:v>
                </c:pt>
                <c:pt idx="45">
                  <c:v>1.08003112878522</c:v>
                </c:pt>
                <c:pt idx="46">
                  <c:v>1.050805862483047</c:v>
                </c:pt>
                <c:pt idx="47">
                  <c:v>1.07738348953271</c:v>
                </c:pt>
                <c:pt idx="48">
                  <c:v>1.047232841955497</c:v>
                </c:pt>
                <c:pt idx="49">
                  <c:v>1.039107202241718</c:v>
                </c:pt>
                <c:pt idx="50">
                  <c:v>0.976717921534178</c:v>
                </c:pt>
                <c:pt idx="51">
                  <c:v>1.00561873367746</c:v>
                </c:pt>
                <c:pt idx="52">
                  <c:v>1.0285058056033</c:v>
                </c:pt>
                <c:pt idx="53">
                  <c:v>1.028261197328789</c:v>
                </c:pt>
                <c:pt idx="54">
                  <c:v>1.02182417501697</c:v>
                </c:pt>
                <c:pt idx="55">
                  <c:v>1.010924349374347</c:v>
                </c:pt>
                <c:pt idx="56">
                  <c:v>1.01620706458924</c:v>
                </c:pt>
                <c:pt idx="57">
                  <c:v>1.025396757496171</c:v>
                </c:pt>
                <c:pt idx="58">
                  <c:v>0.854432531605145</c:v>
                </c:pt>
                <c:pt idx="59">
                  <c:v>0.915072358709972</c:v>
                </c:pt>
                <c:pt idx="60">
                  <c:v>0.874409051259151</c:v>
                </c:pt>
                <c:pt idx="61">
                  <c:v>0.934524507043751</c:v>
                </c:pt>
                <c:pt idx="62">
                  <c:v>0.918231964326947</c:v>
                </c:pt>
                <c:pt idx="63">
                  <c:v>0.865559084241771</c:v>
                </c:pt>
                <c:pt idx="64">
                  <c:v>0.878566400153926</c:v>
                </c:pt>
                <c:pt idx="65">
                  <c:v>0.900054063544938</c:v>
                </c:pt>
                <c:pt idx="66">
                  <c:v>0.98737000323981</c:v>
                </c:pt>
                <c:pt idx="67">
                  <c:v>0.987516873030784</c:v>
                </c:pt>
                <c:pt idx="68">
                  <c:v>0.981071772821926</c:v>
                </c:pt>
                <c:pt idx="69">
                  <c:v>0.968107779018488</c:v>
                </c:pt>
                <c:pt idx="70">
                  <c:v>0.995761521159609</c:v>
                </c:pt>
                <c:pt idx="71">
                  <c:v>0.941518353623247</c:v>
                </c:pt>
                <c:pt idx="72">
                  <c:v>0.963988626709621</c:v>
                </c:pt>
                <c:pt idx="73">
                  <c:v>0.925216845186481</c:v>
                </c:pt>
                <c:pt idx="74">
                  <c:v>0.976567308971947</c:v>
                </c:pt>
                <c:pt idx="75">
                  <c:v>0.98709343500877</c:v>
                </c:pt>
                <c:pt idx="76">
                  <c:v>0.95769584856073</c:v>
                </c:pt>
                <c:pt idx="77">
                  <c:v>0.96611230713255</c:v>
                </c:pt>
                <c:pt idx="78">
                  <c:v>0.97817588220525</c:v>
                </c:pt>
                <c:pt idx="79">
                  <c:v>0.950207157411057</c:v>
                </c:pt>
                <c:pt idx="80">
                  <c:v>0.981335363906129</c:v>
                </c:pt>
                <c:pt idx="81">
                  <c:v>0.924630888850386</c:v>
                </c:pt>
                <c:pt idx="82">
                  <c:v>0.928347596423894</c:v>
                </c:pt>
                <c:pt idx="83">
                  <c:v>0.946845834163591</c:v>
                </c:pt>
                <c:pt idx="84">
                  <c:v>0.944379433957658</c:v>
                </c:pt>
                <c:pt idx="85">
                  <c:v>0.904020744927415</c:v>
                </c:pt>
                <c:pt idx="86">
                  <c:v>0.936363835764594</c:v>
                </c:pt>
                <c:pt idx="87">
                  <c:v>0.933554245868428</c:v>
                </c:pt>
                <c:pt idx="88">
                  <c:v>0.949097432394864</c:v>
                </c:pt>
                <c:pt idx="89">
                  <c:v>0.899506817256968</c:v>
                </c:pt>
                <c:pt idx="90">
                  <c:v>0.90985194083653</c:v>
                </c:pt>
                <c:pt idx="91">
                  <c:v>0.942981537098603</c:v>
                </c:pt>
                <c:pt idx="92">
                  <c:v>1.06631758268006</c:v>
                </c:pt>
                <c:pt idx="93">
                  <c:v>1.098832562290284</c:v>
                </c:pt>
                <c:pt idx="94">
                  <c:v>1.053199489219074</c:v>
                </c:pt>
                <c:pt idx="95">
                  <c:v>1.105068982131173</c:v>
                </c:pt>
                <c:pt idx="96">
                  <c:v>1.100661719310339</c:v>
                </c:pt>
                <c:pt idx="97">
                  <c:v>0.973497673104992</c:v>
                </c:pt>
                <c:pt idx="98">
                  <c:v>1.001194728332509</c:v>
                </c:pt>
                <c:pt idx="99">
                  <c:v>1.059233564038596</c:v>
                </c:pt>
                <c:pt idx="100">
                  <c:v>0.988231356456291</c:v>
                </c:pt>
                <c:pt idx="101">
                  <c:v>1.011177468707977</c:v>
                </c:pt>
                <c:pt idx="102">
                  <c:v>0.980435886494751</c:v>
                </c:pt>
                <c:pt idx="103">
                  <c:v>1.016837807746077</c:v>
                </c:pt>
                <c:pt idx="104">
                  <c:v>1.027330983482686</c:v>
                </c:pt>
                <c:pt idx="105">
                  <c:v>1.020602930515895</c:v>
                </c:pt>
                <c:pt idx="106">
                  <c:v>1.01838629110827</c:v>
                </c:pt>
                <c:pt idx="107">
                  <c:v>1.027250002335603</c:v>
                </c:pt>
                <c:pt idx="108">
                  <c:v>1.021295035817412</c:v>
                </c:pt>
                <c:pt idx="109">
                  <c:v>1.018601480850856</c:v>
                </c:pt>
                <c:pt idx="110">
                  <c:v>0.916127579368392</c:v>
                </c:pt>
                <c:pt idx="111">
                  <c:v>0.945694889628796</c:v>
                </c:pt>
                <c:pt idx="112">
                  <c:v>0.916288391774452</c:v>
                </c:pt>
                <c:pt idx="113">
                  <c:v>0.933788730515853</c:v>
                </c:pt>
                <c:pt idx="114">
                  <c:v>0.929168798481032</c:v>
                </c:pt>
                <c:pt idx="115">
                  <c:v>0.851262119703207</c:v>
                </c:pt>
                <c:pt idx="116">
                  <c:v>1.091461969260158</c:v>
                </c:pt>
                <c:pt idx="117">
                  <c:v>0.960409646096789</c:v>
                </c:pt>
                <c:pt idx="118">
                  <c:v>0.964105221925268</c:v>
                </c:pt>
                <c:pt idx="119">
                  <c:v>0.950738767037511</c:v>
                </c:pt>
                <c:pt idx="120">
                  <c:v>0.958355546622662</c:v>
                </c:pt>
                <c:pt idx="121">
                  <c:v>0.965446686172012</c:v>
                </c:pt>
                <c:pt idx="122">
                  <c:v>1.039275373644194</c:v>
                </c:pt>
                <c:pt idx="123">
                  <c:v>0.968636483447027</c:v>
                </c:pt>
                <c:pt idx="124">
                  <c:v>0.974381440513408</c:v>
                </c:pt>
                <c:pt idx="125">
                  <c:v>0.984782623126473</c:v>
                </c:pt>
                <c:pt idx="126">
                  <c:v>1.031662832111303</c:v>
                </c:pt>
                <c:pt idx="127">
                  <c:v>1.03389669765761</c:v>
                </c:pt>
                <c:pt idx="128">
                  <c:v>1.039756991778137</c:v>
                </c:pt>
                <c:pt idx="129">
                  <c:v>0.988207932291564</c:v>
                </c:pt>
                <c:pt idx="130">
                  <c:v>1.040296961877963</c:v>
                </c:pt>
                <c:pt idx="131">
                  <c:v>1.043204043814402</c:v>
                </c:pt>
                <c:pt idx="132">
                  <c:v>1.047951312554526</c:v>
                </c:pt>
                <c:pt idx="133">
                  <c:v>1.033920747855213</c:v>
                </c:pt>
                <c:pt idx="134">
                  <c:v>1.052235608076861</c:v>
                </c:pt>
                <c:pt idx="135">
                  <c:v>1.037873983916757</c:v>
                </c:pt>
                <c:pt idx="136">
                  <c:v>1.06100754358284</c:v>
                </c:pt>
                <c:pt idx="137">
                  <c:v>1.03987009557003</c:v>
                </c:pt>
                <c:pt idx="138">
                  <c:v>1.032778509113514</c:v>
                </c:pt>
                <c:pt idx="139">
                  <c:v>1.022625956449123</c:v>
                </c:pt>
                <c:pt idx="140">
                  <c:v>1.033169809905973</c:v>
                </c:pt>
                <c:pt idx="141">
                  <c:v>0.995215396187005</c:v>
                </c:pt>
                <c:pt idx="142">
                  <c:v>1.017150851028905</c:v>
                </c:pt>
                <c:pt idx="143">
                  <c:v>0.955516434717665</c:v>
                </c:pt>
                <c:pt idx="144">
                  <c:v>0.939400658446535</c:v>
                </c:pt>
                <c:pt idx="145">
                  <c:v>0.976287724814245</c:v>
                </c:pt>
                <c:pt idx="146">
                  <c:v>0.942667542470759</c:v>
                </c:pt>
                <c:pt idx="147">
                  <c:v>0.912770535538657</c:v>
                </c:pt>
                <c:pt idx="148">
                  <c:v>0.988434373382466</c:v>
                </c:pt>
                <c:pt idx="149">
                  <c:v>1.002115683837791</c:v>
                </c:pt>
                <c:pt idx="150">
                  <c:v>1.016280973022018</c:v>
                </c:pt>
                <c:pt idx="151">
                  <c:v>0.991577979856521</c:v>
                </c:pt>
                <c:pt idx="152">
                  <c:v>0.973472985991987</c:v>
                </c:pt>
                <c:pt idx="153">
                  <c:v>0.921998680008471</c:v>
                </c:pt>
                <c:pt idx="154">
                  <c:v>0.924860385719658</c:v>
                </c:pt>
                <c:pt idx="155">
                  <c:v>1.034434660508077</c:v>
                </c:pt>
                <c:pt idx="156">
                  <c:v>1.046318903812518</c:v>
                </c:pt>
                <c:pt idx="157">
                  <c:v>1.038770870861588</c:v>
                </c:pt>
                <c:pt idx="158">
                  <c:v>1.073709194941138</c:v>
                </c:pt>
                <c:pt idx="159">
                  <c:v>1.07068957797644</c:v>
                </c:pt>
                <c:pt idx="160">
                  <c:v>1.067476466452466</c:v>
                </c:pt>
                <c:pt idx="161">
                  <c:v>1.06450792863091</c:v>
                </c:pt>
                <c:pt idx="162">
                  <c:v>1.066346544532062</c:v>
                </c:pt>
                <c:pt idx="163">
                  <c:v>1.068744344219998</c:v>
                </c:pt>
                <c:pt idx="164">
                  <c:v>1.069704411771318</c:v>
                </c:pt>
                <c:pt idx="165">
                  <c:v>1.068502142331601</c:v>
                </c:pt>
                <c:pt idx="166">
                  <c:v>1.070392499173935</c:v>
                </c:pt>
                <c:pt idx="167">
                  <c:v>1.057478267250627</c:v>
                </c:pt>
                <c:pt idx="168">
                  <c:v>1.065892808468035</c:v>
                </c:pt>
                <c:pt idx="169">
                  <c:v>1.060847463471174</c:v>
                </c:pt>
                <c:pt idx="170">
                  <c:v>1.061625491507079</c:v>
                </c:pt>
                <c:pt idx="171">
                  <c:v>1.068252354160015</c:v>
                </c:pt>
                <c:pt idx="172">
                  <c:v>1.058127562039172</c:v>
                </c:pt>
                <c:pt idx="173">
                  <c:v>1.070335909309657</c:v>
                </c:pt>
                <c:pt idx="174">
                  <c:v>1.054511265363447</c:v>
                </c:pt>
                <c:pt idx="175">
                  <c:v>1.054810257740735</c:v>
                </c:pt>
                <c:pt idx="176">
                  <c:v>1.069506142191468</c:v>
                </c:pt>
                <c:pt idx="177">
                  <c:v>1.06264432374938</c:v>
                </c:pt>
                <c:pt idx="178">
                  <c:v>1.056339156822561</c:v>
                </c:pt>
                <c:pt idx="179">
                  <c:v>1.06396776754382</c:v>
                </c:pt>
                <c:pt idx="180">
                  <c:v>1.055700722813344</c:v>
                </c:pt>
                <c:pt idx="181">
                  <c:v>1.067753465138436</c:v>
                </c:pt>
                <c:pt idx="182">
                  <c:v>1.057230592573968</c:v>
                </c:pt>
                <c:pt idx="183">
                  <c:v>1.070950867836033</c:v>
                </c:pt>
                <c:pt idx="184">
                  <c:v>1.065255249366244</c:v>
                </c:pt>
                <c:pt idx="185">
                  <c:v>1.056814878987865</c:v>
                </c:pt>
                <c:pt idx="186">
                  <c:v>1.06283375502877</c:v>
                </c:pt>
                <c:pt idx="187">
                  <c:v>1.063136025985117</c:v>
                </c:pt>
                <c:pt idx="188">
                  <c:v>1.071372208833171</c:v>
                </c:pt>
                <c:pt idx="189">
                  <c:v>1.05438863280297</c:v>
                </c:pt>
                <c:pt idx="190">
                  <c:v>1.05738793781745</c:v>
                </c:pt>
                <c:pt idx="191">
                  <c:v>1.04579843727593</c:v>
                </c:pt>
                <c:pt idx="192">
                  <c:v>0.796100722319648</c:v>
                </c:pt>
                <c:pt idx="193">
                  <c:v>1.033511051008676</c:v>
                </c:pt>
                <c:pt idx="194">
                  <c:v>0.994093027118487</c:v>
                </c:pt>
                <c:pt idx="195">
                  <c:v>1.00229811988397</c:v>
                </c:pt>
                <c:pt idx="196">
                  <c:v>0.988349231098247</c:v>
                </c:pt>
                <c:pt idx="197">
                  <c:v>1.001696201323626</c:v>
                </c:pt>
                <c:pt idx="198">
                  <c:v>0.990359855912092</c:v>
                </c:pt>
                <c:pt idx="199">
                  <c:v>0.990078202748908</c:v>
                </c:pt>
                <c:pt idx="200">
                  <c:v>0.971240556108184</c:v>
                </c:pt>
                <c:pt idx="201">
                  <c:v>1.022464557324578</c:v>
                </c:pt>
                <c:pt idx="202">
                  <c:v>0.994440385515199</c:v>
                </c:pt>
                <c:pt idx="203">
                  <c:v>0.971776908141535</c:v>
                </c:pt>
                <c:pt idx="204">
                  <c:v>0.960889779652638</c:v>
                </c:pt>
                <c:pt idx="205">
                  <c:v>0.921030483627841</c:v>
                </c:pt>
                <c:pt idx="206">
                  <c:v>1.05981124732042</c:v>
                </c:pt>
                <c:pt idx="207">
                  <c:v>1.065787622694032</c:v>
                </c:pt>
                <c:pt idx="208">
                  <c:v>1.0598161705526</c:v>
                </c:pt>
                <c:pt idx="209">
                  <c:v>1.019010255397222</c:v>
                </c:pt>
                <c:pt idx="210">
                  <c:v>1.010997305004595</c:v>
                </c:pt>
                <c:pt idx="211">
                  <c:v>1.015256652407851</c:v>
                </c:pt>
                <c:pt idx="212">
                  <c:v>1.01261377108507</c:v>
                </c:pt>
                <c:pt idx="213">
                  <c:v>1.004118212180567</c:v>
                </c:pt>
                <c:pt idx="214">
                  <c:v>0.991120493487086</c:v>
                </c:pt>
                <c:pt idx="215">
                  <c:v>0.997959174878537</c:v>
                </c:pt>
                <c:pt idx="216">
                  <c:v>1.029569952017487</c:v>
                </c:pt>
                <c:pt idx="217">
                  <c:v>1.027996608234744</c:v>
                </c:pt>
                <c:pt idx="218">
                  <c:v>1.001230792075105</c:v>
                </c:pt>
                <c:pt idx="219">
                  <c:v>0.99187071270549</c:v>
                </c:pt>
                <c:pt idx="220">
                  <c:v>0.992732073513493</c:v>
                </c:pt>
                <c:pt idx="221">
                  <c:v>1.005858683669953</c:v>
                </c:pt>
                <c:pt idx="222">
                  <c:v>0.970964444192375</c:v>
                </c:pt>
                <c:pt idx="223">
                  <c:v>1.033704071017844</c:v>
                </c:pt>
                <c:pt idx="224">
                  <c:v>1.042446889540354</c:v>
                </c:pt>
                <c:pt idx="225">
                  <c:v>1.031846051485309</c:v>
                </c:pt>
                <c:pt idx="226">
                  <c:v>1.025899517267093</c:v>
                </c:pt>
                <c:pt idx="227">
                  <c:v>0.976263606433053</c:v>
                </c:pt>
                <c:pt idx="228">
                  <c:v>1.047603905764587</c:v>
                </c:pt>
                <c:pt idx="229">
                  <c:v>1.084470949526163</c:v>
                </c:pt>
                <c:pt idx="230">
                  <c:v>1.068853939958091</c:v>
                </c:pt>
                <c:pt idx="231">
                  <c:v>1.065277770529296</c:v>
                </c:pt>
                <c:pt idx="232">
                  <c:v>1.066862853640164</c:v>
                </c:pt>
                <c:pt idx="233">
                  <c:v>1.026808668868016</c:v>
                </c:pt>
                <c:pt idx="234">
                  <c:v>1.031935396719408</c:v>
                </c:pt>
                <c:pt idx="235">
                  <c:v>1.025465443918707</c:v>
                </c:pt>
                <c:pt idx="236">
                  <c:v>1.032085233944445</c:v>
                </c:pt>
                <c:pt idx="237">
                  <c:v>1.029776654145884</c:v>
                </c:pt>
                <c:pt idx="238">
                  <c:v>1.024694783381138</c:v>
                </c:pt>
                <c:pt idx="239">
                  <c:v>1.03281838071166</c:v>
                </c:pt>
                <c:pt idx="240">
                  <c:v>1.019324996161102</c:v>
                </c:pt>
                <c:pt idx="241">
                  <c:v>1.033878752138435</c:v>
                </c:pt>
                <c:pt idx="242">
                  <c:v>1.034634167106687</c:v>
                </c:pt>
                <c:pt idx="243">
                  <c:v>1.035292174859356</c:v>
                </c:pt>
                <c:pt idx="244">
                  <c:v>1.036755293237885</c:v>
                </c:pt>
                <c:pt idx="245">
                  <c:v>1.035669543764854</c:v>
                </c:pt>
                <c:pt idx="246">
                  <c:v>1.037263922061221</c:v>
                </c:pt>
                <c:pt idx="247">
                  <c:v>1.026752023632911</c:v>
                </c:pt>
                <c:pt idx="248">
                  <c:v>1.028647573789974</c:v>
                </c:pt>
                <c:pt idx="249">
                  <c:v>1.028617709446424</c:v>
                </c:pt>
                <c:pt idx="250">
                  <c:v>1.027803748568792</c:v>
                </c:pt>
                <c:pt idx="251">
                  <c:v>1.029724141650761</c:v>
                </c:pt>
                <c:pt idx="252">
                  <c:v>1.025488396188542</c:v>
                </c:pt>
                <c:pt idx="253">
                  <c:v>1.02277245681501</c:v>
                </c:pt>
                <c:pt idx="254">
                  <c:v>0.981608684992964</c:v>
                </c:pt>
                <c:pt idx="255">
                  <c:v>0.97389264900734</c:v>
                </c:pt>
                <c:pt idx="256">
                  <c:v>0.979810166377039</c:v>
                </c:pt>
                <c:pt idx="257">
                  <c:v>0.957375309007546</c:v>
                </c:pt>
                <c:pt idx="258">
                  <c:v>0.9774844413175</c:v>
                </c:pt>
                <c:pt idx="259">
                  <c:v>0.941989803088414</c:v>
                </c:pt>
                <c:pt idx="260">
                  <c:v>0.967131880985831</c:v>
                </c:pt>
                <c:pt idx="261">
                  <c:v>1.090644972942758</c:v>
                </c:pt>
                <c:pt idx="262">
                  <c:v>1.069867049453191</c:v>
                </c:pt>
                <c:pt idx="263">
                  <c:v>1.090543742714013</c:v>
                </c:pt>
                <c:pt idx="264">
                  <c:v>1.051689870860565</c:v>
                </c:pt>
                <c:pt idx="265">
                  <c:v>1.060305665465732</c:v>
                </c:pt>
                <c:pt idx="266">
                  <c:v>1.087558781203166</c:v>
                </c:pt>
                <c:pt idx="267">
                  <c:v>1.091985477715661</c:v>
                </c:pt>
                <c:pt idx="268">
                  <c:v>1.052313945075667</c:v>
                </c:pt>
                <c:pt idx="269">
                  <c:v>0.941687232574058</c:v>
                </c:pt>
                <c:pt idx="270">
                  <c:v>0.998158029864447</c:v>
                </c:pt>
                <c:pt idx="271">
                  <c:v>1.006015705819902</c:v>
                </c:pt>
                <c:pt idx="272">
                  <c:v>0.967330579223383</c:v>
                </c:pt>
                <c:pt idx="273">
                  <c:v>1.0695256784741</c:v>
                </c:pt>
                <c:pt idx="274">
                  <c:v>1.071209230152168</c:v>
                </c:pt>
                <c:pt idx="275">
                  <c:v>1.07282729672162</c:v>
                </c:pt>
                <c:pt idx="276">
                  <c:v>1.073956854600441</c:v>
                </c:pt>
                <c:pt idx="277">
                  <c:v>1.077720877375349</c:v>
                </c:pt>
                <c:pt idx="278">
                  <c:v>1.047400631507411</c:v>
                </c:pt>
                <c:pt idx="279">
                  <c:v>1.037864320428657</c:v>
                </c:pt>
                <c:pt idx="280">
                  <c:v>1.036609002555348</c:v>
                </c:pt>
                <c:pt idx="281">
                  <c:v>1.036565524018531</c:v>
                </c:pt>
                <c:pt idx="282">
                  <c:v>1.002405181031317</c:v>
                </c:pt>
                <c:pt idx="283">
                  <c:v>1.029758998580208</c:v>
                </c:pt>
                <c:pt idx="284">
                  <c:v>0.980440358558562</c:v>
                </c:pt>
                <c:pt idx="285">
                  <c:v>1.033649824171295</c:v>
                </c:pt>
                <c:pt idx="286">
                  <c:v>1.032632094221404</c:v>
                </c:pt>
                <c:pt idx="287">
                  <c:v>1.061966714475714</c:v>
                </c:pt>
                <c:pt idx="288">
                  <c:v>1.055304021977455</c:v>
                </c:pt>
                <c:pt idx="289">
                  <c:v>0.991162521500288</c:v>
                </c:pt>
                <c:pt idx="290">
                  <c:v>0.963295370661948</c:v>
                </c:pt>
                <c:pt idx="291">
                  <c:v>0.968872761139151</c:v>
                </c:pt>
                <c:pt idx="292">
                  <c:v>1.077455733612812</c:v>
                </c:pt>
                <c:pt idx="293">
                  <c:v>1.078329610140696</c:v>
                </c:pt>
                <c:pt idx="294">
                  <c:v>1.069376297022277</c:v>
                </c:pt>
                <c:pt idx="295">
                  <c:v>1.056927211788298</c:v>
                </c:pt>
                <c:pt idx="296">
                  <c:v>1.028647413584884</c:v>
                </c:pt>
                <c:pt idx="297">
                  <c:v>1.037184471443218</c:v>
                </c:pt>
                <c:pt idx="298">
                  <c:v>1.060374882016366</c:v>
                </c:pt>
                <c:pt idx="299">
                  <c:v>1.069395983887639</c:v>
                </c:pt>
                <c:pt idx="300">
                  <c:v>1.048701529763127</c:v>
                </c:pt>
                <c:pt idx="301">
                  <c:v>1.012543258477042</c:v>
                </c:pt>
                <c:pt idx="302">
                  <c:v>1.028401423834951</c:v>
                </c:pt>
                <c:pt idx="303">
                  <c:v>1.038337265340551</c:v>
                </c:pt>
                <c:pt idx="304">
                  <c:v>1.017997369352686</c:v>
                </c:pt>
                <c:pt idx="305">
                  <c:v>1.002645185141658</c:v>
                </c:pt>
                <c:pt idx="306">
                  <c:v>0.957505236929159</c:v>
                </c:pt>
                <c:pt idx="307">
                  <c:v>1.017940381762743</c:v>
                </c:pt>
                <c:pt idx="308">
                  <c:v>0.890648078839458</c:v>
                </c:pt>
                <c:pt idx="309">
                  <c:v>0.957487035746161</c:v>
                </c:pt>
                <c:pt idx="310">
                  <c:v>0.89104709243478</c:v>
                </c:pt>
                <c:pt idx="311">
                  <c:v>0.868207320121938</c:v>
                </c:pt>
                <c:pt idx="312">
                  <c:v>1.003739460764608</c:v>
                </c:pt>
                <c:pt idx="313">
                  <c:v>0.993930883229441</c:v>
                </c:pt>
                <c:pt idx="314">
                  <c:v>0.998420958982778</c:v>
                </c:pt>
                <c:pt idx="315">
                  <c:v>0.983579955289213</c:v>
                </c:pt>
                <c:pt idx="316">
                  <c:v>1.019759302475748</c:v>
                </c:pt>
                <c:pt idx="317">
                  <c:v>0.977747748361626</c:v>
                </c:pt>
                <c:pt idx="318">
                  <c:v>0.965526118558752</c:v>
                </c:pt>
                <c:pt idx="319">
                  <c:v>0.979265051714967</c:v>
                </c:pt>
                <c:pt idx="320">
                  <c:v>0.975298811534601</c:v>
                </c:pt>
                <c:pt idx="321">
                  <c:v>0.991116177905366</c:v>
                </c:pt>
                <c:pt idx="322">
                  <c:v>0.972557068692832</c:v>
                </c:pt>
                <c:pt idx="323">
                  <c:v>0.965480091205142</c:v>
                </c:pt>
                <c:pt idx="324">
                  <c:v>0.985952405192002</c:v>
                </c:pt>
                <c:pt idx="325">
                  <c:v>0.951000277310168</c:v>
                </c:pt>
                <c:pt idx="326">
                  <c:v>0.967563462534207</c:v>
                </c:pt>
                <c:pt idx="327">
                  <c:v>1.065202540915508</c:v>
                </c:pt>
                <c:pt idx="328">
                  <c:v>1.04126252606931</c:v>
                </c:pt>
                <c:pt idx="329">
                  <c:v>1.068212061082643</c:v>
                </c:pt>
                <c:pt idx="330">
                  <c:v>1.08194533767188</c:v>
                </c:pt>
                <c:pt idx="331">
                  <c:v>0.997447130124984</c:v>
                </c:pt>
                <c:pt idx="332">
                  <c:v>1.080380754126654</c:v>
                </c:pt>
                <c:pt idx="333">
                  <c:v>0.990089849935023</c:v>
                </c:pt>
                <c:pt idx="334">
                  <c:v>0.979233259871152</c:v>
                </c:pt>
                <c:pt idx="335">
                  <c:v>0.982049145767165</c:v>
                </c:pt>
                <c:pt idx="336">
                  <c:v>0.956749243886264</c:v>
                </c:pt>
                <c:pt idx="337">
                  <c:v>0.926075166027409</c:v>
                </c:pt>
                <c:pt idx="338">
                  <c:v>0.960080318284413</c:v>
                </c:pt>
                <c:pt idx="339">
                  <c:v>0.963190480312218</c:v>
                </c:pt>
                <c:pt idx="340">
                  <c:v>0.98987518862084</c:v>
                </c:pt>
                <c:pt idx="341">
                  <c:v>0.959043071472224</c:v>
                </c:pt>
                <c:pt idx="342">
                  <c:v>1.006555356960281</c:v>
                </c:pt>
                <c:pt idx="343">
                  <c:v>0.955413416815567</c:v>
                </c:pt>
                <c:pt idx="344">
                  <c:v>0.9593343048481</c:v>
                </c:pt>
                <c:pt idx="345">
                  <c:v>1.013060471162316</c:v>
                </c:pt>
                <c:pt idx="346">
                  <c:v>1.02390472759671</c:v>
                </c:pt>
                <c:pt idx="347">
                  <c:v>1.004986619085117</c:v>
                </c:pt>
                <c:pt idx="348">
                  <c:v>1.00231872454402</c:v>
                </c:pt>
                <c:pt idx="349">
                  <c:v>0.975222962876331</c:v>
                </c:pt>
                <c:pt idx="350">
                  <c:v>0.966803869540147</c:v>
                </c:pt>
                <c:pt idx="351">
                  <c:v>0.968220765891244</c:v>
                </c:pt>
                <c:pt idx="352">
                  <c:v>0.975837445126631</c:v>
                </c:pt>
                <c:pt idx="353">
                  <c:v>0.968478705371434</c:v>
                </c:pt>
                <c:pt idx="354">
                  <c:v>0.996332477149836</c:v>
                </c:pt>
                <c:pt idx="355">
                  <c:v>0.988767908082583</c:v>
                </c:pt>
                <c:pt idx="356">
                  <c:v>1.010897292280974</c:v>
                </c:pt>
                <c:pt idx="357">
                  <c:v>0.952120343348461</c:v>
                </c:pt>
                <c:pt idx="358">
                  <c:v>0.967573091476008</c:v>
                </c:pt>
                <c:pt idx="359">
                  <c:v>0.943188752528648</c:v>
                </c:pt>
                <c:pt idx="360">
                  <c:v>1.017985102430038</c:v>
                </c:pt>
                <c:pt idx="361">
                  <c:v>0.930440635127097</c:v>
                </c:pt>
                <c:pt idx="362">
                  <c:v>0.895278295778239</c:v>
                </c:pt>
                <c:pt idx="363">
                  <c:v>1.01824385022274</c:v>
                </c:pt>
                <c:pt idx="364">
                  <c:v>1.028543696997767</c:v>
                </c:pt>
                <c:pt idx="365">
                  <c:v>1.033271901721742</c:v>
                </c:pt>
                <c:pt idx="366">
                  <c:v>1.059721340339477</c:v>
                </c:pt>
                <c:pt idx="367">
                  <c:v>1.019576239254839</c:v>
                </c:pt>
                <c:pt idx="368">
                  <c:v>1.06731759856453</c:v>
                </c:pt>
                <c:pt idx="369">
                  <c:v>1.042757213399703</c:v>
                </c:pt>
                <c:pt idx="370">
                  <c:v>1.051274195494811</c:v>
                </c:pt>
                <c:pt idx="371">
                  <c:v>1.034654065654939</c:v>
                </c:pt>
                <c:pt idx="372">
                  <c:v>1.039914411257471</c:v>
                </c:pt>
                <c:pt idx="373">
                  <c:v>1.006549450684123</c:v>
                </c:pt>
                <c:pt idx="374">
                  <c:v>1.006944404957974</c:v>
                </c:pt>
                <c:pt idx="375">
                  <c:v>0.873563195217333</c:v>
                </c:pt>
                <c:pt idx="376">
                  <c:v>0.907181309540039</c:v>
                </c:pt>
                <c:pt idx="377">
                  <c:v>0.867109577322152</c:v>
                </c:pt>
                <c:pt idx="378">
                  <c:v>0.972918303106771</c:v>
                </c:pt>
                <c:pt idx="379">
                  <c:v>0.909195994163985</c:v>
                </c:pt>
                <c:pt idx="380">
                  <c:v>0.923380347872299</c:v>
                </c:pt>
                <c:pt idx="381">
                  <c:v>0.920408350273791</c:v>
                </c:pt>
                <c:pt idx="382">
                  <c:v>0.895753492038448</c:v>
                </c:pt>
                <c:pt idx="383">
                  <c:v>0.93712525675205</c:v>
                </c:pt>
                <c:pt idx="384">
                  <c:v>0.966225486593599</c:v>
                </c:pt>
                <c:pt idx="385">
                  <c:v>1.000142394865918</c:v>
                </c:pt>
                <c:pt idx="386">
                  <c:v>0.959928747609282</c:v>
                </c:pt>
                <c:pt idx="387">
                  <c:v>0.997654283992207</c:v>
                </c:pt>
                <c:pt idx="388">
                  <c:v>0.986597414805076</c:v>
                </c:pt>
                <c:pt idx="389">
                  <c:v>0.964115852258228</c:v>
                </c:pt>
                <c:pt idx="390">
                  <c:v>0.996640645102564</c:v>
                </c:pt>
                <c:pt idx="391">
                  <c:v>0.94495873751401</c:v>
                </c:pt>
                <c:pt idx="392">
                  <c:v>0.963936624569451</c:v>
                </c:pt>
                <c:pt idx="393">
                  <c:v>0.973770314769551</c:v>
                </c:pt>
                <c:pt idx="394">
                  <c:v>0.978435474904137</c:v>
                </c:pt>
                <c:pt idx="395">
                  <c:v>0.971168653456299</c:v>
                </c:pt>
                <c:pt idx="396">
                  <c:v>0.95837904840841</c:v>
                </c:pt>
                <c:pt idx="397">
                  <c:v>0.983616078576665</c:v>
                </c:pt>
                <c:pt idx="398">
                  <c:v>0.940177187274437</c:v>
                </c:pt>
                <c:pt idx="399">
                  <c:v>0.945443455049944</c:v>
                </c:pt>
                <c:pt idx="400">
                  <c:v>0.988424379744521</c:v>
                </c:pt>
                <c:pt idx="401">
                  <c:v>0.977068035862009</c:v>
                </c:pt>
                <c:pt idx="402">
                  <c:v>0.972805617534199</c:v>
                </c:pt>
                <c:pt idx="403">
                  <c:v>0.982869330066293</c:v>
                </c:pt>
                <c:pt idx="404">
                  <c:v>0.941716166087981</c:v>
                </c:pt>
                <c:pt idx="405">
                  <c:v>0.963152906953975</c:v>
                </c:pt>
                <c:pt idx="406">
                  <c:v>0.923089779073287</c:v>
                </c:pt>
                <c:pt idx="407">
                  <c:v>0.935153087065913</c:v>
                </c:pt>
                <c:pt idx="408">
                  <c:v>0.962248595015619</c:v>
                </c:pt>
                <c:pt idx="409">
                  <c:v>0.937072173159944</c:v>
                </c:pt>
                <c:pt idx="410">
                  <c:v>0.880555272387065</c:v>
                </c:pt>
                <c:pt idx="411">
                  <c:v>1.064013294111834</c:v>
                </c:pt>
                <c:pt idx="412">
                  <c:v>1.055337288968452</c:v>
                </c:pt>
                <c:pt idx="413">
                  <c:v>1.061034572233166</c:v>
                </c:pt>
                <c:pt idx="414">
                  <c:v>1.046538028142636</c:v>
                </c:pt>
                <c:pt idx="415">
                  <c:v>1.031480877313732</c:v>
                </c:pt>
                <c:pt idx="416">
                  <c:v>1.042448258515932</c:v>
                </c:pt>
                <c:pt idx="417">
                  <c:v>1.046368768128596</c:v>
                </c:pt>
                <c:pt idx="418">
                  <c:v>1.02767911551433</c:v>
                </c:pt>
                <c:pt idx="419">
                  <c:v>0.999838533183339</c:v>
                </c:pt>
                <c:pt idx="420">
                  <c:v>1.049463929026427</c:v>
                </c:pt>
                <c:pt idx="421">
                  <c:v>1.034793840026191</c:v>
                </c:pt>
                <c:pt idx="422">
                  <c:v>1.037261808070588</c:v>
                </c:pt>
                <c:pt idx="423">
                  <c:v>1.014391548824991</c:v>
                </c:pt>
                <c:pt idx="424">
                  <c:v>1.003819339803538</c:v>
                </c:pt>
                <c:pt idx="425">
                  <c:v>1.013408313999103</c:v>
                </c:pt>
                <c:pt idx="426">
                  <c:v>0.944016222475871</c:v>
                </c:pt>
                <c:pt idx="427">
                  <c:v>0.986672700770613</c:v>
                </c:pt>
                <c:pt idx="428">
                  <c:v>1.035140913639211</c:v>
                </c:pt>
                <c:pt idx="429">
                  <c:v>0.995787300366127</c:v>
                </c:pt>
                <c:pt idx="430">
                  <c:v>1.000191546176692</c:v>
                </c:pt>
                <c:pt idx="431">
                  <c:v>1.015841262765897</c:v>
                </c:pt>
                <c:pt idx="432">
                  <c:v>0.903253973191092</c:v>
                </c:pt>
                <c:pt idx="433">
                  <c:v>0.79591551666168</c:v>
                </c:pt>
                <c:pt idx="434">
                  <c:v>0.475207897762433</c:v>
                </c:pt>
                <c:pt idx="435">
                  <c:v>0.413301361503042</c:v>
                </c:pt>
                <c:pt idx="436">
                  <c:v>0.439729094004566</c:v>
                </c:pt>
                <c:pt idx="437">
                  <c:v>0.430712803265742</c:v>
                </c:pt>
                <c:pt idx="438">
                  <c:v>0.553351718468078</c:v>
                </c:pt>
                <c:pt idx="439">
                  <c:v>1.054825037342822</c:v>
                </c:pt>
                <c:pt idx="440">
                  <c:v>1.024020578968455</c:v>
                </c:pt>
                <c:pt idx="441">
                  <c:v>1.035315950938452</c:v>
                </c:pt>
                <c:pt idx="442">
                  <c:v>1.033793626160658</c:v>
                </c:pt>
                <c:pt idx="443">
                  <c:v>1.031113249281933</c:v>
                </c:pt>
                <c:pt idx="444">
                  <c:v>1.032245829522165</c:v>
                </c:pt>
                <c:pt idx="445">
                  <c:v>1.031063163095104</c:v>
                </c:pt>
                <c:pt idx="446">
                  <c:v>1.025246195958337</c:v>
                </c:pt>
                <c:pt idx="447">
                  <c:v>1.035792023053732</c:v>
                </c:pt>
                <c:pt idx="448">
                  <c:v>1.036230554503058</c:v>
                </c:pt>
                <c:pt idx="449">
                  <c:v>1.013853257788652</c:v>
                </c:pt>
                <c:pt idx="450">
                  <c:v>1.030423151184241</c:v>
                </c:pt>
                <c:pt idx="451">
                  <c:v>1.01286799356459</c:v>
                </c:pt>
                <c:pt idx="452">
                  <c:v>1.024047537767665</c:v>
                </c:pt>
                <c:pt idx="453">
                  <c:v>1.021882885480814</c:v>
                </c:pt>
                <c:pt idx="454">
                  <c:v>1.016722522388164</c:v>
                </c:pt>
                <c:pt idx="455">
                  <c:v>1.009080198040407</c:v>
                </c:pt>
                <c:pt idx="456">
                  <c:v>1.057271496399616</c:v>
                </c:pt>
                <c:pt idx="457">
                  <c:v>1.112621541117745</c:v>
                </c:pt>
                <c:pt idx="458">
                  <c:v>1.06040632871175</c:v>
                </c:pt>
                <c:pt idx="459">
                  <c:v>1.04052356656699</c:v>
                </c:pt>
                <c:pt idx="460">
                  <c:v>1.019901385994884</c:v>
                </c:pt>
                <c:pt idx="461">
                  <c:v>0.88365745609217</c:v>
                </c:pt>
                <c:pt idx="462">
                  <c:v>0.880570705820221</c:v>
                </c:pt>
              </c:numCache>
            </c:numRef>
          </c:xVal>
          <c:yVal>
            <c:numRef>
              <c:f>Amphibole!$IK$132:$IK$594</c:f>
              <c:numCache>
                <c:formatCode>General</c:formatCode>
                <c:ptCount val="463"/>
                <c:pt idx="0">
                  <c:v>0.121988562515721</c:v>
                </c:pt>
                <c:pt idx="1">
                  <c:v>0.111724342195966</c:v>
                </c:pt>
                <c:pt idx="2">
                  <c:v>0.0833814118349191</c:v>
                </c:pt>
                <c:pt idx="3">
                  <c:v>0.0769422304167734</c:v>
                </c:pt>
                <c:pt idx="4">
                  <c:v>0.0857686811697945</c:v>
                </c:pt>
                <c:pt idx="5">
                  <c:v>0.0882949033651409</c:v>
                </c:pt>
                <c:pt idx="6">
                  <c:v>0.0933563840554198</c:v>
                </c:pt>
                <c:pt idx="7">
                  <c:v>0.0927888604509618</c:v>
                </c:pt>
                <c:pt idx="8">
                  <c:v>0.0672156907822135</c:v>
                </c:pt>
                <c:pt idx="9">
                  <c:v>0.0562603640332988</c:v>
                </c:pt>
                <c:pt idx="10">
                  <c:v>0.0662758570067229</c:v>
                </c:pt>
                <c:pt idx="11">
                  <c:v>0.0571967081128029</c:v>
                </c:pt>
                <c:pt idx="12">
                  <c:v>0.0641716294602411</c:v>
                </c:pt>
                <c:pt idx="13">
                  <c:v>0.0690420195508881</c:v>
                </c:pt>
                <c:pt idx="14">
                  <c:v>0.0604767080165443</c:v>
                </c:pt>
                <c:pt idx="15">
                  <c:v>0.0582858729343632</c:v>
                </c:pt>
                <c:pt idx="16">
                  <c:v>0.0678605534842114</c:v>
                </c:pt>
                <c:pt idx="17">
                  <c:v>0.0652254875270763</c:v>
                </c:pt>
                <c:pt idx="18">
                  <c:v>0.0612574772747766</c:v>
                </c:pt>
                <c:pt idx="19">
                  <c:v>0.0631723763071217</c:v>
                </c:pt>
                <c:pt idx="20">
                  <c:v>0.0615333696357711</c:v>
                </c:pt>
                <c:pt idx="21">
                  <c:v>0.0686598217973802</c:v>
                </c:pt>
                <c:pt idx="22">
                  <c:v>0.0716393983379113</c:v>
                </c:pt>
                <c:pt idx="23">
                  <c:v>0.0729553059406856</c:v>
                </c:pt>
                <c:pt idx="24">
                  <c:v>0.0828037445522966</c:v>
                </c:pt>
                <c:pt idx="25">
                  <c:v>0.10487233472808</c:v>
                </c:pt>
                <c:pt idx="26">
                  <c:v>0.104960306494959</c:v>
                </c:pt>
                <c:pt idx="27">
                  <c:v>0.103372901427795</c:v>
                </c:pt>
                <c:pt idx="28">
                  <c:v>0.103316584654353</c:v>
                </c:pt>
                <c:pt idx="29">
                  <c:v>0.105794204109993</c:v>
                </c:pt>
                <c:pt idx="30">
                  <c:v>0.101149578529124</c:v>
                </c:pt>
                <c:pt idx="31">
                  <c:v>0.0658553786690163</c:v>
                </c:pt>
                <c:pt idx="32">
                  <c:v>0.108689185887587</c:v>
                </c:pt>
                <c:pt idx="33">
                  <c:v>0.0839688217608113</c:v>
                </c:pt>
                <c:pt idx="34">
                  <c:v>0.0946190265836895</c:v>
                </c:pt>
                <c:pt idx="35">
                  <c:v>0.100571286439693</c:v>
                </c:pt>
                <c:pt idx="36">
                  <c:v>0.0985478848590717</c:v>
                </c:pt>
                <c:pt idx="37">
                  <c:v>0.0999278622909762</c:v>
                </c:pt>
                <c:pt idx="38">
                  <c:v>0.0833086717424321</c:v>
                </c:pt>
                <c:pt idx="39">
                  <c:v>0.0788814505378333</c:v>
                </c:pt>
                <c:pt idx="40">
                  <c:v>0.0862593865959305</c:v>
                </c:pt>
                <c:pt idx="41">
                  <c:v>0.0876337227444962</c:v>
                </c:pt>
                <c:pt idx="42">
                  <c:v>0.0866934650161548</c:v>
                </c:pt>
                <c:pt idx="43">
                  <c:v>0.0832471188415362</c:v>
                </c:pt>
                <c:pt idx="44">
                  <c:v>0.0845654191882105</c:v>
                </c:pt>
                <c:pt idx="45">
                  <c:v>0.090005004229869</c:v>
                </c:pt>
                <c:pt idx="46">
                  <c:v>0.0953215167625347</c:v>
                </c:pt>
                <c:pt idx="47">
                  <c:v>0.0973587128762313</c:v>
                </c:pt>
                <c:pt idx="48">
                  <c:v>0.104901065141719</c:v>
                </c:pt>
                <c:pt idx="49">
                  <c:v>0.114723248532761</c:v>
                </c:pt>
                <c:pt idx="50">
                  <c:v>0.0701248592383621</c:v>
                </c:pt>
                <c:pt idx="51">
                  <c:v>0.0595454271330729</c:v>
                </c:pt>
                <c:pt idx="52">
                  <c:v>0.0675408174680623</c:v>
                </c:pt>
                <c:pt idx="53">
                  <c:v>0.0740764843973129</c:v>
                </c:pt>
                <c:pt idx="54">
                  <c:v>0.0852327190074066</c:v>
                </c:pt>
                <c:pt idx="55">
                  <c:v>0.0725060268654168</c:v>
                </c:pt>
                <c:pt idx="56">
                  <c:v>0.0824547476545014</c:v>
                </c:pt>
                <c:pt idx="57">
                  <c:v>0.0976889048399056</c:v>
                </c:pt>
                <c:pt idx="58">
                  <c:v>0.10738411500247</c:v>
                </c:pt>
                <c:pt idx="59">
                  <c:v>0.0866042685006902</c:v>
                </c:pt>
                <c:pt idx="60">
                  <c:v>0.0857519406737167</c:v>
                </c:pt>
                <c:pt idx="61">
                  <c:v>0.104680084131375</c:v>
                </c:pt>
                <c:pt idx="62">
                  <c:v>0.09394924781764</c:v>
                </c:pt>
                <c:pt idx="63">
                  <c:v>0.0811092882881506</c:v>
                </c:pt>
                <c:pt idx="64">
                  <c:v>0.0894302822013783</c:v>
                </c:pt>
                <c:pt idx="65">
                  <c:v>0.066128309429739</c:v>
                </c:pt>
                <c:pt idx="66">
                  <c:v>0.0847461977992677</c:v>
                </c:pt>
                <c:pt idx="67">
                  <c:v>0.0860593533793949</c:v>
                </c:pt>
                <c:pt idx="68">
                  <c:v>0.0844251894029925</c:v>
                </c:pt>
                <c:pt idx="69">
                  <c:v>0.0870877019863641</c:v>
                </c:pt>
                <c:pt idx="70">
                  <c:v>0.0789973177742891</c:v>
                </c:pt>
                <c:pt idx="71">
                  <c:v>0.0787441104708422</c:v>
                </c:pt>
                <c:pt idx="72">
                  <c:v>0.0855057195994489</c:v>
                </c:pt>
                <c:pt idx="73">
                  <c:v>0.0800492305947781</c:v>
                </c:pt>
                <c:pt idx="74">
                  <c:v>0.0828369503168648</c:v>
                </c:pt>
                <c:pt idx="75">
                  <c:v>0.0788113471477021</c:v>
                </c:pt>
                <c:pt idx="76">
                  <c:v>0.0845820320881301</c:v>
                </c:pt>
                <c:pt idx="77">
                  <c:v>0.080720671163188</c:v>
                </c:pt>
                <c:pt idx="78">
                  <c:v>0.0846365342201615</c:v>
                </c:pt>
                <c:pt idx="79">
                  <c:v>0.083979398765408</c:v>
                </c:pt>
                <c:pt idx="80">
                  <c:v>0.0824980344758714</c:v>
                </c:pt>
                <c:pt idx="81">
                  <c:v>0.0727939999112992</c:v>
                </c:pt>
                <c:pt idx="82">
                  <c:v>0.0824170338695964</c:v>
                </c:pt>
                <c:pt idx="83">
                  <c:v>0.0821639467152673</c:v>
                </c:pt>
                <c:pt idx="84">
                  <c:v>0.0804078618751235</c:v>
                </c:pt>
                <c:pt idx="85">
                  <c:v>0.0808929494761634</c:v>
                </c:pt>
                <c:pt idx="86">
                  <c:v>0.0800829059584263</c:v>
                </c:pt>
                <c:pt idx="87">
                  <c:v>0.0785833986559912</c:v>
                </c:pt>
                <c:pt idx="88">
                  <c:v>0.081614612819641</c:v>
                </c:pt>
                <c:pt idx="89">
                  <c:v>0.0694233999582338</c:v>
                </c:pt>
                <c:pt idx="90">
                  <c:v>0.0851014464881441</c:v>
                </c:pt>
                <c:pt idx="91">
                  <c:v>0.0821629001966917</c:v>
                </c:pt>
                <c:pt idx="92">
                  <c:v>0.0553828696135261</c:v>
                </c:pt>
                <c:pt idx="93">
                  <c:v>0.0669829958282516</c:v>
                </c:pt>
                <c:pt idx="94">
                  <c:v>0.0583130561814092</c:v>
                </c:pt>
                <c:pt idx="95">
                  <c:v>0.0583619584219566</c:v>
                </c:pt>
                <c:pt idx="96">
                  <c:v>0.0651663956245003</c:v>
                </c:pt>
                <c:pt idx="97">
                  <c:v>0.0835293727469331</c:v>
                </c:pt>
                <c:pt idx="98">
                  <c:v>0.089839282986128</c:v>
                </c:pt>
                <c:pt idx="99">
                  <c:v>0.120311583528854</c:v>
                </c:pt>
                <c:pt idx="100">
                  <c:v>0.0884621772993559</c:v>
                </c:pt>
                <c:pt idx="101">
                  <c:v>0.0783551295923576</c:v>
                </c:pt>
                <c:pt idx="102">
                  <c:v>0.0850245625616168</c:v>
                </c:pt>
                <c:pt idx="103">
                  <c:v>0.0881630943738966</c:v>
                </c:pt>
                <c:pt idx="104">
                  <c:v>0.0783229686006653</c:v>
                </c:pt>
                <c:pt idx="105">
                  <c:v>0.0832112619061724</c:v>
                </c:pt>
                <c:pt idx="106">
                  <c:v>0.0771287272536798</c:v>
                </c:pt>
                <c:pt idx="107">
                  <c:v>0.0904066416162067</c:v>
                </c:pt>
                <c:pt idx="108">
                  <c:v>0.0886586822592846</c:v>
                </c:pt>
                <c:pt idx="109">
                  <c:v>0.096734861738019</c:v>
                </c:pt>
                <c:pt idx="110">
                  <c:v>0.0576664501743584</c:v>
                </c:pt>
                <c:pt idx="111">
                  <c:v>0.0591772988418622</c:v>
                </c:pt>
                <c:pt idx="112">
                  <c:v>0.0604954082757054</c:v>
                </c:pt>
                <c:pt idx="113">
                  <c:v>0.0665439345552544</c:v>
                </c:pt>
                <c:pt idx="114">
                  <c:v>0.0655930207164816</c:v>
                </c:pt>
                <c:pt idx="115">
                  <c:v>0.0581714904727379</c:v>
                </c:pt>
                <c:pt idx="116">
                  <c:v>0.0931857012708924</c:v>
                </c:pt>
                <c:pt idx="117">
                  <c:v>0.067718934433486</c:v>
                </c:pt>
                <c:pt idx="118">
                  <c:v>0.0836049224036803</c:v>
                </c:pt>
                <c:pt idx="119">
                  <c:v>0.0721303620263084</c:v>
                </c:pt>
                <c:pt idx="120">
                  <c:v>0.072596280078674</c:v>
                </c:pt>
                <c:pt idx="121">
                  <c:v>0.0756427109233697</c:v>
                </c:pt>
                <c:pt idx="122">
                  <c:v>0.0923283477392182</c:v>
                </c:pt>
                <c:pt idx="123">
                  <c:v>0.0758903752776453</c:v>
                </c:pt>
                <c:pt idx="124">
                  <c:v>0.0786323683740164</c:v>
                </c:pt>
                <c:pt idx="125">
                  <c:v>0.0817875235207212</c:v>
                </c:pt>
                <c:pt idx="126">
                  <c:v>0.0807672747205223</c:v>
                </c:pt>
                <c:pt idx="127">
                  <c:v>0.0843813789976267</c:v>
                </c:pt>
                <c:pt idx="128">
                  <c:v>0.0908921675838308</c:v>
                </c:pt>
                <c:pt idx="129">
                  <c:v>0.0797627736907406</c:v>
                </c:pt>
                <c:pt idx="130">
                  <c:v>0.0824251681345847</c:v>
                </c:pt>
                <c:pt idx="131">
                  <c:v>0.0822831500384983</c:v>
                </c:pt>
                <c:pt idx="132">
                  <c:v>0.0839914812225435</c:v>
                </c:pt>
                <c:pt idx="133">
                  <c:v>0.0962027053899178</c:v>
                </c:pt>
                <c:pt idx="134">
                  <c:v>0.083351483163116</c:v>
                </c:pt>
                <c:pt idx="135">
                  <c:v>0.0840907450609379</c:v>
                </c:pt>
                <c:pt idx="136">
                  <c:v>0.0800861645229927</c:v>
                </c:pt>
                <c:pt idx="137">
                  <c:v>0.0850136577056635</c:v>
                </c:pt>
                <c:pt idx="138">
                  <c:v>0.0826919046395008</c:v>
                </c:pt>
                <c:pt idx="139">
                  <c:v>0.0695756036550844</c:v>
                </c:pt>
                <c:pt idx="140">
                  <c:v>0.0654521773341977</c:v>
                </c:pt>
                <c:pt idx="141">
                  <c:v>0.100293866931377</c:v>
                </c:pt>
                <c:pt idx="142">
                  <c:v>0.0706235496019121</c:v>
                </c:pt>
                <c:pt idx="143">
                  <c:v>0.0783877187087754</c:v>
                </c:pt>
                <c:pt idx="144">
                  <c:v>0.082068356322307</c:v>
                </c:pt>
                <c:pt idx="145">
                  <c:v>0.0922162625802816</c:v>
                </c:pt>
                <c:pt idx="146">
                  <c:v>0.0813179900615718</c:v>
                </c:pt>
                <c:pt idx="147">
                  <c:v>0.0825202321893143</c:v>
                </c:pt>
                <c:pt idx="148">
                  <c:v>0.09263572535663</c:v>
                </c:pt>
                <c:pt idx="149">
                  <c:v>0.0919330448739492</c:v>
                </c:pt>
                <c:pt idx="150">
                  <c:v>0.094249046094061</c:v>
                </c:pt>
                <c:pt idx="151">
                  <c:v>0.096108965404677</c:v>
                </c:pt>
                <c:pt idx="152">
                  <c:v>0.0942945503867853</c:v>
                </c:pt>
                <c:pt idx="153">
                  <c:v>0.0755050176499899</c:v>
                </c:pt>
                <c:pt idx="154">
                  <c:v>0.0699655321249386</c:v>
                </c:pt>
                <c:pt idx="155">
                  <c:v>0.102491175927223</c:v>
                </c:pt>
                <c:pt idx="156">
                  <c:v>0.070528955646321</c:v>
                </c:pt>
                <c:pt idx="157">
                  <c:v>0.0773309514776059</c:v>
                </c:pt>
                <c:pt idx="158">
                  <c:v>0.0760456453604986</c:v>
                </c:pt>
                <c:pt idx="159">
                  <c:v>0.0772480710761852</c:v>
                </c:pt>
                <c:pt idx="160">
                  <c:v>0.0777491934095099</c:v>
                </c:pt>
                <c:pt idx="161">
                  <c:v>0.0794606062885916</c:v>
                </c:pt>
                <c:pt idx="162">
                  <c:v>0.0884366561732231</c:v>
                </c:pt>
                <c:pt idx="163">
                  <c:v>0.0735394181021596</c:v>
                </c:pt>
                <c:pt idx="164">
                  <c:v>0.0836675324117938</c:v>
                </c:pt>
                <c:pt idx="165">
                  <c:v>0.0837026794555191</c:v>
                </c:pt>
                <c:pt idx="166">
                  <c:v>0.0738226592069097</c:v>
                </c:pt>
                <c:pt idx="167">
                  <c:v>0.0809159330892736</c:v>
                </c:pt>
                <c:pt idx="168">
                  <c:v>0.0910878041449333</c:v>
                </c:pt>
                <c:pt idx="169">
                  <c:v>0.0837106681982473</c:v>
                </c:pt>
                <c:pt idx="170">
                  <c:v>0.0864586272072946</c:v>
                </c:pt>
                <c:pt idx="171">
                  <c:v>0.0613447149615689</c:v>
                </c:pt>
                <c:pt idx="172">
                  <c:v>0.0831412849863127</c:v>
                </c:pt>
                <c:pt idx="173">
                  <c:v>0.071199325430635</c:v>
                </c:pt>
                <c:pt idx="174">
                  <c:v>0.0835079160417332</c:v>
                </c:pt>
                <c:pt idx="175">
                  <c:v>0.0844617373897405</c:v>
                </c:pt>
                <c:pt idx="176">
                  <c:v>0.0745174537405985</c:v>
                </c:pt>
                <c:pt idx="177">
                  <c:v>0.0838363061587866</c:v>
                </c:pt>
                <c:pt idx="178">
                  <c:v>0.0854650578883659</c:v>
                </c:pt>
                <c:pt idx="179">
                  <c:v>0.097400833044946</c:v>
                </c:pt>
                <c:pt idx="180">
                  <c:v>0.0965782350587539</c:v>
                </c:pt>
                <c:pt idx="181">
                  <c:v>0.0862974026078168</c:v>
                </c:pt>
                <c:pt idx="182">
                  <c:v>0.0924058066394323</c:v>
                </c:pt>
                <c:pt idx="183">
                  <c:v>0.0824699492885401</c:v>
                </c:pt>
                <c:pt idx="184">
                  <c:v>0.0902356194706946</c:v>
                </c:pt>
                <c:pt idx="185">
                  <c:v>0.0932106255728765</c:v>
                </c:pt>
                <c:pt idx="186">
                  <c:v>0.0828877810201921</c:v>
                </c:pt>
                <c:pt idx="187">
                  <c:v>0.0830059279995162</c:v>
                </c:pt>
                <c:pt idx="188">
                  <c:v>0.0775577090624446</c:v>
                </c:pt>
                <c:pt idx="189">
                  <c:v>0.0962063240359298</c:v>
                </c:pt>
                <c:pt idx="190">
                  <c:v>0.0961415151230465</c:v>
                </c:pt>
                <c:pt idx="191">
                  <c:v>0.108172226443766</c:v>
                </c:pt>
                <c:pt idx="192">
                  <c:v>0.05430190940062</c:v>
                </c:pt>
                <c:pt idx="193">
                  <c:v>0.0773477168363738</c:v>
                </c:pt>
                <c:pt idx="194">
                  <c:v>0.0579067605822049</c:v>
                </c:pt>
                <c:pt idx="195">
                  <c:v>0.0657800545389652</c:v>
                </c:pt>
                <c:pt idx="196">
                  <c:v>0.0595110914882492</c:v>
                </c:pt>
                <c:pt idx="197">
                  <c:v>0.0721054448275628</c:v>
                </c:pt>
                <c:pt idx="198">
                  <c:v>0.0632327528028617</c:v>
                </c:pt>
                <c:pt idx="199">
                  <c:v>0.066109524822999</c:v>
                </c:pt>
                <c:pt idx="200">
                  <c:v>0.0649386826809859</c:v>
                </c:pt>
                <c:pt idx="201">
                  <c:v>0.0774429796584204</c:v>
                </c:pt>
                <c:pt idx="202">
                  <c:v>0.070083108652549</c:v>
                </c:pt>
                <c:pt idx="203">
                  <c:v>0.0642485403061811</c:v>
                </c:pt>
                <c:pt idx="204">
                  <c:v>0.0659195335593399</c:v>
                </c:pt>
                <c:pt idx="205">
                  <c:v>0.0646180944689559</c:v>
                </c:pt>
                <c:pt idx="206">
                  <c:v>0.107934330524744</c:v>
                </c:pt>
                <c:pt idx="207">
                  <c:v>0.120212589987677</c:v>
                </c:pt>
                <c:pt idx="208">
                  <c:v>0.137058042164553</c:v>
                </c:pt>
                <c:pt idx="209">
                  <c:v>0.172549480744294</c:v>
                </c:pt>
                <c:pt idx="210">
                  <c:v>0.104812552918429</c:v>
                </c:pt>
                <c:pt idx="211">
                  <c:v>0.103854467966118</c:v>
                </c:pt>
                <c:pt idx="212">
                  <c:v>0.100449153675599</c:v>
                </c:pt>
                <c:pt idx="213">
                  <c:v>0.0972874823831086</c:v>
                </c:pt>
                <c:pt idx="214">
                  <c:v>0.106194976887437</c:v>
                </c:pt>
                <c:pt idx="215">
                  <c:v>0.108200323120427</c:v>
                </c:pt>
                <c:pt idx="216">
                  <c:v>0.105424166238013</c:v>
                </c:pt>
                <c:pt idx="217">
                  <c:v>0.096382240680333</c:v>
                </c:pt>
                <c:pt idx="218">
                  <c:v>0.104922086088887</c:v>
                </c:pt>
                <c:pt idx="219">
                  <c:v>0.100916855525879</c:v>
                </c:pt>
                <c:pt idx="220">
                  <c:v>0.107176099305292</c:v>
                </c:pt>
                <c:pt idx="221">
                  <c:v>0.0965042762034421</c:v>
                </c:pt>
                <c:pt idx="222">
                  <c:v>0.116227949068842</c:v>
                </c:pt>
                <c:pt idx="223">
                  <c:v>0.0762558451176981</c:v>
                </c:pt>
                <c:pt idx="224">
                  <c:v>0.0740200085889915</c:v>
                </c:pt>
                <c:pt idx="225">
                  <c:v>0.0755308617255461</c:v>
                </c:pt>
                <c:pt idx="226">
                  <c:v>0.086237094210952</c:v>
                </c:pt>
                <c:pt idx="227">
                  <c:v>0.073740435622439</c:v>
                </c:pt>
                <c:pt idx="228">
                  <c:v>0.116861829828689</c:v>
                </c:pt>
                <c:pt idx="229">
                  <c:v>0.110994960299743</c:v>
                </c:pt>
                <c:pt idx="230">
                  <c:v>0.110481768207939</c:v>
                </c:pt>
                <c:pt idx="231">
                  <c:v>0.111728070502431</c:v>
                </c:pt>
                <c:pt idx="232">
                  <c:v>0.113489278215962</c:v>
                </c:pt>
                <c:pt idx="233">
                  <c:v>0.0617104859535043</c:v>
                </c:pt>
                <c:pt idx="234">
                  <c:v>0.0603916137176471</c:v>
                </c:pt>
                <c:pt idx="235">
                  <c:v>0.0620670835821921</c:v>
                </c:pt>
                <c:pt idx="236">
                  <c:v>0.0660060465459907</c:v>
                </c:pt>
                <c:pt idx="237">
                  <c:v>0.062996096797609</c:v>
                </c:pt>
                <c:pt idx="238">
                  <c:v>0.0645157181010929</c:v>
                </c:pt>
                <c:pt idx="239">
                  <c:v>0.0600073498256976</c:v>
                </c:pt>
                <c:pt idx="240">
                  <c:v>0.072069665127825</c:v>
                </c:pt>
                <c:pt idx="241">
                  <c:v>0.0752423546779045</c:v>
                </c:pt>
                <c:pt idx="242">
                  <c:v>0.0741294411892333</c:v>
                </c:pt>
                <c:pt idx="243">
                  <c:v>0.0745834868235971</c:v>
                </c:pt>
                <c:pt idx="244">
                  <c:v>0.067857750717913</c:v>
                </c:pt>
                <c:pt idx="245">
                  <c:v>0.0725372072195819</c:v>
                </c:pt>
                <c:pt idx="246">
                  <c:v>0.0737431206924164</c:v>
                </c:pt>
                <c:pt idx="247">
                  <c:v>0.0668915784159246</c:v>
                </c:pt>
                <c:pt idx="248">
                  <c:v>0.0636568296319643</c:v>
                </c:pt>
                <c:pt idx="249">
                  <c:v>0.0753772959187302</c:v>
                </c:pt>
                <c:pt idx="250">
                  <c:v>0.0610366508154549</c:v>
                </c:pt>
                <c:pt idx="251">
                  <c:v>0.0689819888334092</c:v>
                </c:pt>
                <c:pt idx="252">
                  <c:v>0.0696730537057702</c:v>
                </c:pt>
                <c:pt idx="253">
                  <c:v>0.0671451686677151</c:v>
                </c:pt>
                <c:pt idx="254">
                  <c:v>0.088885330956144</c:v>
                </c:pt>
                <c:pt idx="255">
                  <c:v>0.0939978823468631</c:v>
                </c:pt>
                <c:pt idx="256">
                  <c:v>0.0914090073516861</c:v>
                </c:pt>
                <c:pt idx="257">
                  <c:v>0.087418109329624</c:v>
                </c:pt>
                <c:pt idx="258">
                  <c:v>0.0916528050108286</c:v>
                </c:pt>
                <c:pt idx="259">
                  <c:v>0.0918507898294116</c:v>
                </c:pt>
                <c:pt idx="260">
                  <c:v>0.0928808223516171</c:v>
                </c:pt>
                <c:pt idx="261">
                  <c:v>0.0</c:v>
                </c:pt>
                <c:pt idx="262">
                  <c:v>0.0491787808255503</c:v>
                </c:pt>
                <c:pt idx="263">
                  <c:v>0.0282933344970178</c:v>
                </c:pt>
                <c:pt idx="264">
                  <c:v>0.0825777700909668</c:v>
                </c:pt>
                <c:pt idx="265">
                  <c:v>0.0736955127259176</c:v>
                </c:pt>
                <c:pt idx="266">
                  <c:v>0.0111322394686889</c:v>
                </c:pt>
                <c:pt idx="267">
                  <c:v>0.0184649275387896</c:v>
                </c:pt>
                <c:pt idx="268">
                  <c:v>0.0513536537959</c:v>
                </c:pt>
                <c:pt idx="269">
                  <c:v>0.0803503246582956</c:v>
                </c:pt>
                <c:pt idx="270">
                  <c:v>0.0781313406007026</c:v>
                </c:pt>
                <c:pt idx="271">
                  <c:v>0.0813562063796441</c:v>
                </c:pt>
                <c:pt idx="272">
                  <c:v>0.0792472583902317</c:v>
                </c:pt>
                <c:pt idx="273">
                  <c:v>0.090832196702494</c:v>
                </c:pt>
                <c:pt idx="274">
                  <c:v>0.0912053137519023</c:v>
                </c:pt>
                <c:pt idx="275">
                  <c:v>0.0973755187757953</c:v>
                </c:pt>
                <c:pt idx="276">
                  <c:v>0.0965688412217959</c:v>
                </c:pt>
                <c:pt idx="277">
                  <c:v>0.0913505312759367</c:v>
                </c:pt>
                <c:pt idx="278">
                  <c:v>0.0911108553705818</c:v>
                </c:pt>
                <c:pt idx="279">
                  <c:v>0.0821339197829201</c:v>
                </c:pt>
                <c:pt idx="280">
                  <c:v>0.0924216365278984</c:v>
                </c:pt>
                <c:pt idx="281">
                  <c:v>0.0909852915915118</c:v>
                </c:pt>
                <c:pt idx="282">
                  <c:v>0.0780858067127271</c:v>
                </c:pt>
                <c:pt idx="283">
                  <c:v>0.0893047208270987</c:v>
                </c:pt>
                <c:pt idx="284">
                  <c:v>0.0833567797554378</c:v>
                </c:pt>
                <c:pt idx="285">
                  <c:v>0.0950970621721719</c:v>
                </c:pt>
                <c:pt idx="286">
                  <c:v>0.0953720263141623</c:v>
                </c:pt>
                <c:pt idx="287">
                  <c:v>0.0809620049541292</c:v>
                </c:pt>
                <c:pt idx="288">
                  <c:v>0.090232337127784</c:v>
                </c:pt>
                <c:pt idx="289">
                  <c:v>0.0792400853308146</c:v>
                </c:pt>
                <c:pt idx="290">
                  <c:v>0.0751672365462596</c:v>
                </c:pt>
                <c:pt idx="291">
                  <c:v>0.0745616917013184</c:v>
                </c:pt>
                <c:pt idx="292">
                  <c:v>0.0858918344448162</c:v>
                </c:pt>
                <c:pt idx="293">
                  <c:v>0.0863367131296126</c:v>
                </c:pt>
                <c:pt idx="294">
                  <c:v>0.0874201977657025</c:v>
                </c:pt>
                <c:pt idx="295">
                  <c:v>0.086576485524545</c:v>
                </c:pt>
                <c:pt idx="296">
                  <c:v>0.0973109869879316</c:v>
                </c:pt>
                <c:pt idx="297">
                  <c:v>0.10010639883928</c:v>
                </c:pt>
                <c:pt idx="298">
                  <c:v>0.0792514690254116</c:v>
                </c:pt>
                <c:pt idx="299">
                  <c:v>0.0891287407790077</c:v>
                </c:pt>
                <c:pt idx="300">
                  <c:v>0.0881064691005532</c:v>
                </c:pt>
                <c:pt idx="301">
                  <c:v>0.113461855560695</c:v>
                </c:pt>
                <c:pt idx="302">
                  <c:v>0.104865491548371</c:v>
                </c:pt>
                <c:pt idx="303">
                  <c:v>0.0634728078042177</c:v>
                </c:pt>
                <c:pt idx="304">
                  <c:v>0.0641297645488105</c:v>
                </c:pt>
                <c:pt idx="305">
                  <c:v>0.103276830247437</c:v>
                </c:pt>
                <c:pt idx="306">
                  <c:v>0.0507973360745158</c:v>
                </c:pt>
                <c:pt idx="307">
                  <c:v>0.0832071590851212</c:v>
                </c:pt>
                <c:pt idx="308">
                  <c:v>0.062596521301093</c:v>
                </c:pt>
                <c:pt idx="309">
                  <c:v>0.0805665436805139</c:v>
                </c:pt>
                <c:pt idx="310">
                  <c:v>0.0845675239768023</c:v>
                </c:pt>
                <c:pt idx="311">
                  <c:v>0.0801469022864741</c:v>
                </c:pt>
                <c:pt idx="312">
                  <c:v>0.0758157782390814</c:v>
                </c:pt>
                <c:pt idx="313">
                  <c:v>0.0731143643366523</c:v>
                </c:pt>
                <c:pt idx="314">
                  <c:v>0.0777589905623779</c:v>
                </c:pt>
                <c:pt idx="315">
                  <c:v>0.0809530887653662</c:v>
                </c:pt>
                <c:pt idx="316">
                  <c:v>0.0819599636168939</c:v>
                </c:pt>
                <c:pt idx="317">
                  <c:v>0.0834064163393214</c:v>
                </c:pt>
                <c:pt idx="318">
                  <c:v>0.0729293974682722</c:v>
                </c:pt>
                <c:pt idx="319">
                  <c:v>0.0591508453175583</c:v>
                </c:pt>
                <c:pt idx="320">
                  <c:v>0.0642186228372808</c:v>
                </c:pt>
                <c:pt idx="321">
                  <c:v>0.0713101947585464</c:v>
                </c:pt>
                <c:pt idx="322">
                  <c:v>0.0787454830076217</c:v>
                </c:pt>
                <c:pt idx="323">
                  <c:v>0.0788397747022638</c:v>
                </c:pt>
                <c:pt idx="324">
                  <c:v>0.0805544925463008</c:v>
                </c:pt>
                <c:pt idx="325">
                  <c:v>0.0682081222975236</c:v>
                </c:pt>
                <c:pt idx="326">
                  <c:v>0.0830066324358334</c:v>
                </c:pt>
                <c:pt idx="327">
                  <c:v>0.0894055905171691</c:v>
                </c:pt>
                <c:pt idx="328">
                  <c:v>0.098827390166707</c:v>
                </c:pt>
                <c:pt idx="329">
                  <c:v>0.0889352717247172</c:v>
                </c:pt>
                <c:pt idx="330">
                  <c:v>0.0821660645864624</c:v>
                </c:pt>
                <c:pt idx="331">
                  <c:v>0.11527767351544</c:v>
                </c:pt>
                <c:pt idx="332">
                  <c:v>0.0866155625695167</c:v>
                </c:pt>
                <c:pt idx="333">
                  <c:v>0.0761033381482642</c:v>
                </c:pt>
                <c:pt idx="334">
                  <c:v>0.06590661385654</c:v>
                </c:pt>
                <c:pt idx="335">
                  <c:v>0.0759241448311098</c:v>
                </c:pt>
                <c:pt idx="336">
                  <c:v>0.0715440250959655</c:v>
                </c:pt>
                <c:pt idx="337">
                  <c:v>0.0597206386184181</c:v>
                </c:pt>
                <c:pt idx="338">
                  <c:v>0.0585731916573868</c:v>
                </c:pt>
                <c:pt idx="339">
                  <c:v>0.0825064056832892</c:v>
                </c:pt>
                <c:pt idx="340">
                  <c:v>0.0812743534798536</c:v>
                </c:pt>
                <c:pt idx="341">
                  <c:v>0.0788900782772142</c:v>
                </c:pt>
                <c:pt idx="342">
                  <c:v>0.0980788816268486</c:v>
                </c:pt>
                <c:pt idx="343">
                  <c:v>0.0680215476588509</c:v>
                </c:pt>
                <c:pt idx="344">
                  <c:v>0.0788322468808165</c:v>
                </c:pt>
                <c:pt idx="345">
                  <c:v>0.089613763847841</c:v>
                </c:pt>
                <c:pt idx="346">
                  <c:v>0.104484807388736</c:v>
                </c:pt>
                <c:pt idx="347">
                  <c:v>0.0832939393305188</c:v>
                </c:pt>
                <c:pt idx="348">
                  <c:v>0.111139349724849</c:v>
                </c:pt>
                <c:pt idx="349">
                  <c:v>0.0744454687349354</c:v>
                </c:pt>
                <c:pt idx="350">
                  <c:v>0.0789900148247422</c:v>
                </c:pt>
                <c:pt idx="351">
                  <c:v>0.0846446503384632</c:v>
                </c:pt>
                <c:pt idx="352">
                  <c:v>0.0805196486857493</c:v>
                </c:pt>
                <c:pt idx="353">
                  <c:v>0.0814794589243404</c:v>
                </c:pt>
                <c:pt idx="354">
                  <c:v>0.0912003206184328</c:v>
                </c:pt>
                <c:pt idx="355">
                  <c:v>0.0737392096243042</c:v>
                </c:pt>
                <c:pt idx="356">
                  <c:v>0.101803932581024</c:v>
                </c:pt>
                <c:pt idx="357">
                  <c:v>0.0804677747780049</c:v>
                </c:pt>
                <c:pt idx="358">
                  <c:v>0.0806311048242139</c:v>
                </c:pt>
                <c:pt idx="359">
                  <c:v>0.0855199926465535</c:v>
                </c:pt>
                <c:pt idx="360">
                  <c:v>0.0700665991821999</c:v>
                </c:pt>
                <c:pt idx="361">
                  <c:v>0.0865913543862984</c:v>
                </c:pt>
                <c:pt idx="362">
                  <c:v>0.0661177643965569</c:v>
                </c:pt>
                <c:pt idx="363">
                  <c:v>0.136101523327765</c:v>
                </c:pt>
                <c:pt idx="364">
                  <c:v>0.135688051413497</c:v>
                </c:pt>
                <c:pt idx="365">
                  <c:v>0.12047360567507</c:v>
                </c:pt>
                <c:pt idx="366">
                  <c:v>0.103940327203937</c:v>
                </c:pt>
                <c:pt idx="367">
                  <c:v>0.0957178183462912</c:v>
                </c:pt>
                <c:pt idx="368">
                  <c:v>0.109164117586759</c:v>
                </c:pt>
                <c:pt idx="369">
                  <c:v>0.115623260127023</c:v>
                </c:pt>
                <c:pt idx="370">
                  <c:v>0.118770650831452</c:v>
                </c:pt>
                <c:pt idx="371">
                  <c:v>0.130833633576862</c:v>
                </c:pt>
                <c:pt idx="372">
                  <c:v>0.127757997964304</c:v>
                </c:pt>
                <c:pt idx="373">
                  <c:v>0.101783953812559</c:v>
                </c:pt>
                <c:pt idx="374">
                  <c:v>0.146953705691567</c:v>
                </c:pt>
                <c:pt idx="375">
                  <c:v>0.061873725047297</c:v>
                </c:pt>
                <c:pt idx="376">
                  <c:v>0.0748099303163357</c:v>
                </c:pt>
                <c:pt idx="377">
                  <c:v>0.0719465110306525</c:v>
                </c:pt>
                <c:pt idx="378">
                  <c:v>0.0608692475146359</c:v>
                </c:pt>
                <c:pt idx="379">
                  <c:v>0.0628377898148385</c:v>
                </c:pt>
                <c:pt idx="380">
                  <c:v>0.0745924211643737</c:v>
                </c:pt>
                <c:pt idx="381">
                  <c:v>0.0579367350110931</c:v>
                </c:pt>
                <c:pt idx="382">
                  <c:v>0.0525580762329844</c:v>
                </c:pt>
                <c:pt idx="383">
                  <c:v>0.0619127647551417</c:v>
                </c:pt>
                <c:pt idx="384">
                  <c:v>0.0645804784728633</c:v>
                </c:pt>
                <c:pt idx="385">
                  <c:v>0.0739004130052296</c:v>
                </c:pt>
                <c:pt idx="386">
                  <c:v>0.0706575096189691</c:v>
                </c:pt>
                <c:pt idx="387">
                  <c:v>0.0788271174966785</c:v>
                </c:pt>
                <c:pt idx="388">
                  <c:v>0.0652052255637696</c:v>
                </c:pt>
                <c:pt idx="389">
                  <c:v>0.0714823833110394</c:v>
                </c:pt>
                <c:pt idx="390">
                  <c:v>0.0750138678554832</c:v>
                </c:pt>
                <c:pt idx="391">
                  <c:v>0.0741842791824188</c:v>
                </c:pt>
                <c:pt idx="392">
                  <c:v>0.0680756150607319</c:v>
                </c:pt>
                <c:pt idx="393">
                  <c:v>0.0640076305788858</c:v>
                </c:pt>
                <c:pt idx="394">
                  <c:v>0.0741747318097867</c:v>
                </c:pt>
                <c:pt idx="395">
                  <c:v>0.0770856821617883</c:v>
                </c:pt>
                <c:pt idx="396">
                  <c:v>0.0635874619476789</c:v>
                </c:pt>
                <c:pt idx="397">
                  <c:v>0.0591721485011691</c:v>
                </c:pt>
                <c:pt idx="398">
                  <c:v>0.0694445863276634</c:v>
                </c:pt>
                <c:pt idx="399">
                  <c:v>0.0699216995570483</c:v>
                </c:pt>
                <c:pt idx="400">
                  <c:v>0.0751380548941366</c:v>
                </c:pt>
                <c:pt idx="401">
                  <c:v>0.0803913900239319</c:v>
                </c:pt>
                <c:pt idx="402">
                  <c:v>0.0678986623276765</c:v>
                </c:pt>
                <c:pt idx="403">
                  <c:v>0.0618675679311488</c:v>
                </c:pt>
                <c:pt idx="404">
                  <c:v>0.0763158786718086</c:v>
                </c:pt>
                <c:pt idx="405">
                  <c:v>0.0822287481464676</c:v>
                </c:pt>
                <c:pt idx="406">
                  <c:v>0.0695800014183089</c:v>
                </c:pt>
                <c:pt idx="407">
                  <c:v>0.0746941293399476</c:v>
                </c:pt>
                <c:pt idx="408">
                  <c:v>0.0808712556266306</c:v>
                </c:pt>
                <c:pt idx="409">
                  <c:v>0.0909464018295087</c:v>
                </c:pt>
                <c:pt idx="410">
                  <c:v>0.0673931022889323</c:v>
                </c:pt>
                <c:pt idx="411">
                  <c:v>0.0835135895274812</c:v>
                </c:pt>
                <c:pt idx="412">
                  <c:v>0.0828144554139093</c:v>
                </c:pt>
                <c:pt idx="413">
                  <c:v>0.0853502022936551</c:v>
                </c:pt>
                <c:pt idx="414">
                  <c:v>0.0985067362428919</c:v>
                </c:pt>
                <c:pt idx="415">
                  <c:v>0.0753018325165635</c:v>
                </c:pt>
                <c:pt idx="416">
                  <c:v>0.091864808989987</c:v>
                </c:pt>
                <c:pt idx="417">
                  <c:v>0.0991069204126836</c:v>
                </c:pt>
                <c:pt idx="418">
                  <c:v>0.0959835834668273</c:v>
                </c:pt>
                <c:pt idx="419">
                  <c:v>0.0835616144878527</c:v>
                </c:pt>
                <c:pt idx="420">
                  <c:v>0.0965002969690826</c:v>
                </c:pt>
                <c:pt idx="421">
                  <c:v>0.0893311256397577</c:v>
                </c:pt>
                <c:pt idx="422">
                  <c:v>0.10247663483626</c:v>
                </c:pt>
                <c:pt idx="423">
                  <c:v>0.0916735751333763</c:v>
                </c:pt>
                <c:pt idx="424">
                  <c:v>0.0872530462952085</c:v>
                </c:pt>
                <c:pt idx="425">
                  <c:v>0.0999389779133113</c:v>
                </c:pt>
                <c:pt idx="426">
                  <c:v>0.074363638380097</c:v>
                </c:pt>
                <c:pt idx="427">
                  <c:v>0.105097970639489</c:v>
                </c:pt>
                <c:pt idx="428">
                  <c:v>0.0843965651079281</c:v>
                </c:pt>
                <c:pt idx="429">
                  <c:v>0.10176613470796</c:v>
                </c:pt>
                <c:pt idx="430">
                  <c:v>0.100951534858118</c:v>
                </c:pt>
                <c:pt idx="431">
                  <c:v>0.0768363684399497</c:v>
                </c:pt>
                <c:pt idx="432">
                  <c:v>0.0872818015950079</c:v>
                </c:pt>
                <c:pt idx="433">
                  <c:v>0.308398059089132</c:v>
                </c:pt>
                <c:pt idx="434">
                  <c:v>0.440782364806975</c:v>
                </c:pt>
                <c:pt idx="435">
                  <c:v>0.476634831502957</c:v>
                </c:pt>
                <c:pt idx="436">
                  <c:v>0.520056683322312</c:v>
                </c:pt>
                <c:pt idx="437">
                  <c:v>0.430127376591264</c:v>
                </c:pt>
                <c:pt idx="438">
                  <c:v>0.578993419161133</c:v>
                </c:pt>
                <c:pt idx="439">
                  <c:v>0.0864252567878162</c:v>
                </c:pt>
                <c:pt idx="440">
                  <c:v>0.0989903794136169</c:v>
                </c:pt>
                <c:pt idx="441">
                  <c:v>0.0951958098315425</c:v>
                </c:pt>
                <c:pt idx="442">
                  <c:v>0.091606124882364</c:v>
                </c:pt>
                <c:pt idx="443">
                  <c:v>0.0969115161216694</c:v>
                </c:pt>
                <c:pt idx="444">
                  <c:v>0.0911356465918192</c:v>
                </c:pt>
                <c:pt idx="445">
                  <c:v>0.0892881327449625</c:v>
                </c:pt>
                <c:pt idx="446">
                  <c:v>0.0811353537828595</c:v>
                </c:pt>
                <c:pt idx="447">
                  <c:v>0.0878451434760513</c:v>
                </c:pt>
                <c:pt idx="448">
                  <c:v>0.0912179723436461</c:v>
                </c:pt>
                <c:pt idx="449">
                  <c:v>0.093675447736626</c:v>
                </c:pt>
                <c:pt idx="450">
                  <c:v>0.0955329173031323</c:v>
                </c:pt>
                <c:pt idx="451">
                  <c:v>0.0828813275625975</c:v>
                </c:pt>
                <c:pt idx="452">
                  <c:v>0.0698210268564708</c:v>
                </c:pt>
                <c:pt idx="453">
                  <c:v>0.071436924874106</c:v>
                </c:pt>
                <c:pt idx="454">
                  <c:v>0.0886436041452094</c:v>
                </c:pt>
                <c:pt idx="455">
                  <c:v>0.0798294430516318</c:v>
                </c:pt>
                <c:pt idx="456">
                  <c:v>0.0630807488142685</c:v>
                </c:pt>
                <c:pt idx="457">
                  <c:v>0.00355101673499421</c:v>
                </c:pt>
                <c:pt idx="458">
                  <c:v>0.00651854651540427</c:v>
                </c:pt>
                <c:pt idx="459">
                  <c:v>0.0877680336776376</c:v>
                </c:pt>
                <c:pt idx="460">
                  <c:v>0.109672097273734</c:v>
                </c:pt>
                <c:pt idx="461">
                  <c:v>0.0564904670938996</c:v>
                </c:pt>
                <c:pt idx="462">
                  <c:v>0.0617215948700166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triangle"/>
            <c:size val="15"/>
            <c:spPr>
              <a:solidFill>
                <a:srgbClr val="FFFF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Amphibole!$IJ$603:$IJ$604</c:f>
              <c:numCache>
                <c:formatCode>General</c:formatCode>
                <c:ptCount val="2"/>
                <c:pt idx="0">
                  <c:v>1.072375663089398</c:v>
                </c:pt>
                <c:pt idx="1">
                  <c:v>1.072375663089398</c:v>
                </c:pt>
              </c:numCache>
            </c:numRef>
          </c:xVal>
          <c:yVal>
            <c:numRef>
              <c:f>Amphibole!$IK$603:$IK$604</c:f>
              <c:numCache>
                <c:formatCode>General</c:formatCode>
                <c:ptCount val="2"/>
                <c:pt idx="0">
                  <c:v>0.142590866728798</c:v>
                </c:pt>
                <c:pt idx="1">
                  <c:v>0.142590866728798</c:v>
                </c:pt>
              </c:numCache>
            </c:numRef>
          </c:yVal>
          <c:smooth val="0"/>
        </c:ser>
        <c:ser>
          <c:idx val="3"/>
          <c:order val="3"/>
          <c:spPr>
            <a:ln w="28575">
              <a:noFill/>
            </a:ln>
          </c:spPr>
          <c:marker>
            <c:symbol val="triangle"/>
            <c:size val="15"/>
            <c:spPr>
              <a:solidFill>
                <a:srgbClr val="FFFF00"/>
              </a:solidFill>
              <a:ln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Pt>
            <c:idx val="0"/>
            <c:bubble3D val="0"/>
            <c:spPr>
              <a:ln w="28575">
                <a:solidFill>
                  <a:schemeClr val="tx1"/>
                </a:solidFill>
              </a:ln>
            </c:spPr>
          </c:dPt>
          <c:xVal>
            <c:numRef>
              <c:f>Amphibole!$FY$605:$FY$606</c:f>
              <c:numCache>
                <c:formatCode>General</c:formatCode>
                <c:ptCount val="2"/>
                <c:pt idx="0">
                  <c:v>0.0</c:v>
                </c:pt>
                <c:pt idx="1">
                  <c:v>0.0</c:v>
                </c:pt>
              </c:numCache>
            </c:numRef>
          </c:xVal>
          <c:yVal>
            <c:numRef>
              <c:f>Amphibole!$FZ$605:$FZ$606</c:f>
              <c:numCache>
                <c:formatCode>General</c:formatCode>
                <c:ptCount val="2"/>
                <c:pt idx="0">
                  <c:v>0.0</c:v>
                </c:pt>
                <c:pt idx="1">
                  <c:v>0.0</c:v>
                </c:pt>
              </c:numCache>
            </c:numRef>
          </c:yVal>
          <c:smooth val="0"/>
        </c:ser>
        <c:ser>
          <c:idx val="4"/>
          <c:order val="4"/>
          <c:spPr>
            <a:ln w="28575">
              <a:noFill/>
            </a:ln>
          </c:spPr>
          <c:marker>
            <c:symbol val="triangle"/>
            <c:size val="15"/>
            <c:spPr>
              <a:solidFill>
                <a:srgbClr val="FFFF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Amphibole!$IJ$609:$IJ$610</c:f>
              <c:numCache>
                <c:formatCode>General</c:formatCode>
                <c:ptCount val="2"/>
                <c:pt idx="0">
                  <c:v>1.010598432039916</c:v>
                </c:pt>
                <c:pt idx="1">
                  <c:v>1.010598432039916</c:v>
                </c:pt>
              </c:numCache>
            </c:numRef>
          </c:xVal>
          <c:yVal>
            <c:numRef>
              <c:f>Amphibole!$IK$609:$IK$610</c:f>
              <c:numCache>
                <c:formatCode>General</c:formatCode>
                <c:ptCount val="2"/>
                <c:pt idx="0">
                  <c:v>0.249592169657422</c:v>
                </c:pt>
                <c:pt idx="1">
                  <c:v>0.249592169657422</c:v>
                </c:pt>
              </c:numCache>
            </c:numRef>
          </c:yVal>
          <c:smooth val="0"/>
        </c:ser>
        <c:ser>
          <c:idx val="5"/>
          <c:order val="5"/>
          <c:spPr>
            <a:ln w="28575">
              <a:noFill/>
            </a:ln>
          </c:spPr>
          <c:marker>
            <c:symbol val="triangle"/>
            <c:size val="15"/>
            <c:spPr>
              <a:solidFill>
                <a:srgbClr val="FFFF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Amphibole!$IJ$605:$IJ$606</c:f>
              <c:numCache>
                <c:formatCode>General</c:formatCode>
                <c:ptCount val="2"/>
                <c:pt idx="0">
                  <c:v>0.577350269189626</c:v>
                </c:pt>
                <c:pt idx="1">
                  <c:v>0.577350269189626</c:v>
                </c:pt>
              </c:numCache>
            </c:numRef>
          </c:xVal>
          <c:yVal>
            <c:numRef>
              <c:f>Amphibole!$IK$605:$IK$606</c:f>
              <c:numCache>
                <c:formatCode>General</c:formatCode>
                <c:ptCount val="2"/>
                <c:pt idx="0">
                  <c:v>0.0</c:v>
                </c:pt>
                <c:pt idx="1">
                  <c:v>0.0</c:v>
                </c:pt>
              </c:numCache>
            </c:numRef>
          </c:yVal>
          <c:smooth val="0"/>
        </c:ser>
        <c:ser>
          <c:idx val="6"/>
          <c:order val="6"/>
          <c:spPr>
            <a:ln w="28575">
              <a:noFill/>
            </a:ln>
          </c:spPr>
          <c:marker>
            <c:symbol val="triangle"/>
            <c:size val="15"/>
            <c:spPr>
              <a:solidFill>
                <a:srgbClr val="FFFF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Amphibole!$IJ$607:$IJ$608</c:f>
              <c:numCache>
                <c:formatCode>General</c:formatCode>
                <c:ptCount val="2"/>
                <c:pt idx="0">
                  <c:v>1.154700538379251</c:v>
                </c:pt>
                <c:pt idx="1">
                  <c:v>1.154700538379251</c:v>
                </c:pt>
              </c:numCache>
            </c:numRef>
          </c:xVal>
          <c:yVal>
            <c:numRef>
              <c:f>Amphibole!$IK$607:$IK$608</c:f>
              <c:numCache>
                <c:formatCode>General</c:formatCode>
                <c:ptCount val="2"/>
                <c:pt idx="0">
                  <c:v>0.0</c:v>
                </c:pt>
                <c:pt idx="1">
                  <c:v>0.0</c:v>
                </c:pt>
              </c:numCache>
            </c:numRef>
          </c:yVal>
          <c:smooth val="0"/>
        </c:ser>
        <c:ser>
          <c:idx val="7"/>
          <c:order val="7"/>
          <c:spPr>
            <a:ln w="28575">
              <a:noFill/>
            </a:ln>
          </c:spPr>
          <c:marker>
            <c:symbol val="square"/>
            <c:size val="10"/>
            <c:spPr>
              <a:noFill/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Amphibole!$IJ$614:$IJ$615</c:f>
              <c:numCache>
                <c:formatCode>General</c:formatCode>
                <c:ptCount val="2"/>
                <c:pt idx="0">
                  <c:v>1.097078495857391</c:v>
                </c:pt>
                <c:pt idx="1">
                  <c:v>0.750593011412214</c:v>
                </c:pt>
              </c:numCache>
            </c:numRef>
          </c:xVal>
          <c:yVal>
            <c:numRef>
              <c:f>Amphibole!$IK$614:$IK$615</c:f>
              <c:numCache>
                <c:formatCode>General</c:formatCode>
                <c:ptCount val="2"/>
                <c:pt idx="0">
                  <c:v>0.0998043052837573</c:v>
                </c:pt>
                <c:pt idx="1">
                  <c:v>0.0998043052837573</c:v>
                </c:pt>
              </c:numCache>
            </c:numRef>
          </c:yVal>
          <c:smooth val="0"/>
        </c:ser>
        <c:ser>
          <c:idx val="9"/>
          <c:order val="8"/>
          <c:marker>
            <c:symbol val="none"/>
          </c:marker>
          <c:xVal>
            <c:numRef>
              <c:f>Amphibole!$IJ$603:$IJ$604</c:f>
              <c:numCache>
                <c:formatCode>General</c:formatCode>
                <c:ptCount val="2"/>
                <c:pt idx="0">
                  <c:v>1.072375663089398</c:v>
                </c:pt>
                <c:pt idx="1">
                  <c:v>1.072375663089398</c:v>
                </c:pt>
              </c:numCache>
            </c:numRef>
          </c:xVal>
          <c:yVal>
            <c:numRef>
              <c:f>Amphibole!$IK$603:$IK$604</c:f>
              <c:numCache>
                <c:formatCode>General</c:formatCode>
                <c:ptCount val="2"/>
                <c:pt idx="0">
                  <c:v>0.142590866728798</c:v>
                </c:pt>
                <c:pt idx="1">
                  <c:v>0.142590866728798</c:v>
                </c:pt>
              </c:numCache>
            </c:numRef>
          </c:yVal>
          <c:smooth val="0"/>
        </c:ser>
        <c:ser>
          <c:idx val="8"/>
          <c:order val="9"/>
          <c:marker>
            <c:symbol val="none"/>
          </c:marker>
          <c:xVal>
            <c:numRef>
              <c:f>Amphibole!$IJ$603:$IJ$604</c:f>
              <c:numCache>
                <c:formatCode>General</c:formatCode>
                <c:ptCount val="2"/>
                <c:pt idx="0">
                  <c:v>1.072375663089398</c:v>
                </c:pt>
                <c:pt idx="1">
                  <c:v>1.072375663089398</c:v>
                </c:pt>
              </c:numCache>
            </c:numRef>
          </c:xVal>
          <c:yVal>
            <c:numRef>
              <c:f>Amphibole!$IK$603:$IK$604</c:f>
              <c:numCache>
                <c:formatCode>General</c:formatCode>
                <c:ptCount val="2"/>
                <c:pt idx="0">
                  <c:v>0.142590866728798</c:v>
                </c:pt>
                <c:pt idx="1">
                  <c:v>0.142590866728798</c:v>
                </c:pt>
              </c:numCache>
            </c:numRef>
          </c:yVal>
          <c:smooth val="0"/>
        </c:ser>
        <c:ser>
          <c:idx val="10"/>
          <c:order val="10"/>
          <c:marker>
            <c:symbol val="none"/>
          </c:marker>
          <c:xVal>
            <c:numRef>
              <c:f>Amphibole!$IJ$422</c:f>
              <c:numCache>
                <c:formatCode>General</c:formatCode>
                <c:ptCount val="1"/>
                <c:pt idx="0">
                  <c:v>0.963295370661948</c:v>
                </c:pt>
              </c:numCache>
            </c:numRef>
          </c:xVal>
          <c:yVal>
            <c:numRef>
              <c:f>Amphibole!$IK$422</c:f>
              <c:numCache>
                <c:formatCode>General</c:formatCode>
                <c:ptCount val="1"/>
                <c:pt idx="0">
                  <c:v>0.0751672365462596</c:v>
                </c:pt>
              </c:numCache>
            </c:numRef>
          </c:yVal>
          <c:smooth val="0"/>
        </c:ser>
        <c:ser>
          <c:idx val="11"/>
          <c:order val="11"/>
          <c:tx>
            <c:v>Natural Amph</c:v>
          </c:tx>
          <c:spPr>
            <a:ln>
              <a:noFill/>
            </a:ln>
          </c:spPr>
          <c:marker>
            <c:symbol val="x"/>
            <c:size val="5"/>
            <c:spPr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Amphibole!$IJ$625:$IJ$1789</c:f>
              <c:numCache>
                <c:formatCode>General</c:formatCode>
                <c:ptCount val="1165"/>
                <c:pt idx="0">
                  <c:v>1.086780532539087</c:v>
                </c:pt>
                <c:pt idx="1">
                  <c:v>1.086632971350181</c:v>
                </c:pt>
                <c:pt idx="2">
                  <c:v>1.08645192975999</c:v>
                </c:pt>
                <c:pt idx="3">
                  <c:v>1.08640220478405</c:v>
                </c:pt>
                <c:pt idx="4">
                  <c:v>1.086039783318449</c:v>
                </c:pt>
                <c:pt idx="5">
                  <c:v>1.087835985823578</c:v>
                </c:pt>
                <c:pt idx="6">
                  <c:v>1.088309711265836</c:v>
                </c:pt>
                <c:pt idx="7">
                  <c:v>1.087772587051971</c:v>
                </c:pt>
                <c:pt idx="8">
                  <c:v>1.08488770519442</c:v>
                </c:pt>
                <c:pt idx="9">
                  <c:v>1.09019498430821</c:v>
                </c:pt>
                <c:pt idx="10">
                  <c:v>1.084200711064411</c:v>
                </c:pt>
                <c:pt idx="11">
                  <c:v>1.034609602659475</c:v>
                </c:pt>
                <c:pt idx="12">
                  <c:v>1.033337476261887</c:v>
                </c:pt>
                <c:pt idx="13">
                  <c:v>1.05967756585926</c:v>
                </c:pt>
                <c:pt idx="14">
                  <c:v>1.087326457285898</c:v>
                </c:pt>
                <c:pt idx="15">
                  <c:v>1.06662580363071</c:v>
                </c:pt>
                <c:pt idx="16">
                  <c:v>0.979098438985178</c:v>
                </c:pt>
                <c:pt idx="17">
                  <c:v>1.020362231341223</c:v>
                </c:pt>
                <c:pt idx="18">
                  <c:v>1.026308813180111</c:v>
                </c:pt>
                <c:pt idx="19">
                  <c:v>1.043220643464643</c:v>
                </c:pt>
                <c:pt idx="20">
                  <c:v>1.04713731085179</c:v>
                </c:pt>
                <c:pt idx="21">
                  <c:v>1.056136161482735</c:v>
                </c:pt>
                <c:pt idx="22">
                  <c:v>1.073440153016328</c:v>
                </c:pt>
                <c:pt idx="23">
                  <c:v>1.067534130649694</c:v>
                </c:pt>
                <c:pt idx="24">
                  <c:v>1.078017077449647</c:v>
                </c:pt>
                <c:pt idx="25">
                  <c:v>1.068086162462614</c:v>
                </c:pt>
                <c:pt idx="26">
                  <c:v>1.07320915264863</c:v>
                </c:pt>
                <c:pt idx="27">
                  <c:v>1.073652061393217</c:v>
                </c:pt>
                <c:pt idx="28">
                  <c:v>1.098345967068363</c:v>
                </c:pt>
                <c:pt idx="29">
                  <c:v>1.098222292225594</c:v>
                </c:pt>
                <c:pt idx="30">
                  <c:v>1.093553153841767</c:v>
                </c:pt>
                <c:pt idx="31">
                  <c:v>1.063276690997679</c:v>
                </c:pt>
                <c:pt idx="32">
                  <c:v>1.083384589239969</c:v>
                </c:pt>
                <c:pt idx="33">
                  <c:v>1.097356242608368</c:v>
                </c:pt>
                <c:pt idx="34">
                  <c:v>1.100972517082089</c:v>
                </c:pt>
                <c:pt idx="35">
                  <c:v>1.102252858212055</c:v>
                </c:pt>
                <c:pt idx="36">
                  <c:v>1.060409581158396</c:v>
                </c:pt>
                <c:pt idx="37">
                  <c:v>1.075997581384604</c:v>
                </c:pt>
                <c:pt idx="38">
                  <c:v>1.072983377332042</c:v>
                </c:pt>
                <c:pt idx="39">
                  <c:v>1.097655384782836</c:v>
                </c:pt>
                <c:pt idx="40">
                  <c:v>1.097847467926886</c:v>
                </c:pt>
                <c:pt idx="41">
                  <c:v>1.072466897702887</c:v>
                </c:pt>
                <c:pt idx="42">
                  <c:v>1.077237940529625</c:v>
                </c:pt>
                <c:pt idx="43">
                  <c:v>1.070226368132431</c:v>
                </c:pt>
                <c:pt idx="44">
                  <c:v>1.087782287387053</c:v>
                </c:pt>
                <c:pt idx="45">
                  <c:v>1.096537990887401</c:v>
                </c:pt>
                <c:pt idx="46">
                  <c:v>1.084499971109997</c:v>
                </c:pt>
                <c:pt idx="47">
                  <c:v>1.07563047916877</c:v>
                </c:pt>
                <c:pt idx="48">
                  <c:v>1.054002704716938</c:v>
                </c:pt>
                <c:pt idx="49">
                  <c:v>1.04938095761309</c:v>
                </c:pt>
                <c:pt idx="50">
                  <c:v>1.05169190440197</c:v>
                </c:pt>
                <c:pt idx="51">
                  <c:v>1.050012798827652</c:v>
                </c:pt>
                <c:pt idx="52">
                  <c:v>1.029956529449638</c:v>
                </c:pt>
                <c:pt idx="53">
                  <c:v>1.045602996056217</c:v>
                </c:pt>
                <c:pt idx="54">
                  <c:v>1.051769825565641</c:v>
                </c:pt>
                <c:pt idx="55">
                  <c:v>1.051341290663745</c:v>
                </c:pt>
                <c:pt idx="56">
                  <c:v>1.053703785428149</c:v>
                </c:pt>
                <c:pt idx="57">
                  <c:v>1.059741415628198</c:v>
                </c:pt>
                <c:pt idx="58">
                  <c:v>1.050618976180456</c:v>
                </c:pt>
                <c:pt idx="59">
                  <c:v>0.939955227741323</c:v>
                </c:pt>
                <c:pt idx="60">
                  <c:v>0.922743181254125</c:v>
                </c:pt>
                <c:pt idx="61">
                  <c:v>0.926612921021094</c:v>
                </c:pt>
                <c:pt idx="62">
                  <c:v>1.0314453050868</c:v>
                </c:pt>
                <c:pt idx="63">
                  <c:v>1.033945421142978</c:v>
                </c:pt>
                <c:pt idx="64">
                  <c:v>0.977007913465806</c:v>
                </c:pt>
                <c:pt idx="65">
                  <c:v>1.039079822973664</c:v>
                </c:pt>
                <c:pt idx="66">
                  <c:v>0.992079117961297</c:v>
                </c:pt>
                <c:pt idx="67">
                  <c:v>0.987323077300577</c:v>
                </c:pt>
                <c:pt idx="68">
                  <c:v>0.997646446748416</c:v>
                </c:pt>
                <c:pt idx="69">
                  <c:v>0.88391699283643</c:v>
                </c:pt>
                <c:pt idx="70">
                  <c:v>0.919210820664536</c:v>
                </c:pt>
                <c:pt idx="71">
                  <c:v>1.046076776729334</c:v>
                </c:pt>
                <c:pt idx="72">
                  <c:v>1.023352770539158</c:v>
                </c:pt>
                <c:pt idx="73">
                  <c:v>1.034112841665236</c:v>
                </c:pt>
                <c:pt idx="74">
                  <c:v>1.019081077150254</c:v>
                </c:pt>
                <c:pt idx="75">
                  <c:v>1.01416873088986</c:v>
                </c:pt>
                <c:pt idx="76">
                  <c:v>0.997758795111808</c:v>
                </c:pt>
                <c:pt idx="77">
                  <c:v>1.015147325681933</c:v>
                </c:pt>
                <c:pt idx="78">
                  <c:v>1.000434068756701</c:v>
                </c:pt>
                <c:pt idx="79">
                  <c:v>1.025964392093095</c:v>
                </c:pt>
                <c:pt idx="80">
                  <c:v>0.96366507985714</c:v>
                </c:pt>
                <c:pt idx="81">
                  <c:v>0.967181718385451</c:v>
                </c:pt>
                <c:pt idx="82">
                  <c:v>0.954333705936508</c:v>
                </c:pt>
                <c:pt idx="83">
                  <c:v>0.963020773087866</c:v>
                </c:pt>
                <c:pt idx="84">
                  <c:v>0.89309967434212</c:v>
                </c:pt>
                <c:pt idx="85">
                  <c:v>0.842643071572737</c:v>
                </c:pt>
                <c:pt idx="86">
                  <c:v>0.823978323714247</c:v>
                </c:pt>
                <c:pt idx="87">
                  <c:v>0.845212022369394</c:v>
                </c:pt>
                <c:pt idx="88">
                  <c:v>0.879915576579033</c:v>
                </c:pt>
                <c:pt idx="89">
                  <c:v>0.985926865926084</c:v>
                </c:pt>
                <c:pt idx="90">
                  <c:v>0.97963225559101</c:v>
                </c:pt>
                <c:pt idx="91">
                  <c:v>1.091033316379563</c:v>
                </c:pt>
                <c:pt idx="92">
                  <c:v>1.096365010569899</c:v>
                </c:pt>
                <c:pt idx="93">
                  <c:v>1.082602660994791</c:v>
                </c:pt>
                <c:pt idx="94">
                  <c:v>0.983230850504952</c:v>
                </c:pt>
                <c:pt idx="95">
                  <c:v>0.999547899039329</c:v>
                </c:pt>
                <c:pt idx="96">
                  <c:v>1.001844043594127</c:v>
                </c:pt>
                <c:pt idx="97">
                  <c:v>1.000022725848142</c:v>
                </c:pt>
                <c:pt idx="98">
                  <c:v>0.831774546409292</c:v>
                </c:pt>
                <c:pt idx="99">
                  <c:v>0.818339372196208</c:v>
                </c:pt>
                <c:pt idx="100">
                  <c:v>0.854153998714386</c:v>
                </c:pt>
                <c:pt idx="101">
                  <c:v>0.909882915369774</c:v>
                </c:pt>
                <c:pt idx="102">
                  <c:v>1.003646141623952</c:v>
                </c:pt>
                <c:pt idx="103">
                  <c:v>1.022352154678435</c:v>
                </c:pt>
                <c:pt idx="104">
                  <c:v>1.027635270473625</c:v>
                </c:pt>
                <c:pt idx="105">
                  <c:v>1.000901806412493</c:v>
                </c:pt>
                <c:pt idx="106">
                  <c:v>0.950128221157642</c:v>
                </c:pt>
                <c:pt idx="107">
                  <c:v>0.855700290218163</c:v>
                </c:pt>
                <c:pt idx="108">
                  <c:v>0.930566876596746</c:v>
                </c:pt>
                <c:pt idx="109">
                  <c:v>0.886128135672602</c:v>
                </c:pt>
                <c:pt idx="110">
                  <c:v>0.883596104987744</c:v>
                </c:pt>
                <c:pt idx="111">
                  <c:v>0.879432154673723</c:v>
                </c:pt>
                <c:pt idx="112">
                  <c:v>0.877785884686705</c:v>
                </c:pt>
                <c:pt idx="113">
                  <c:v>0.994881246246104</c:v>
                </c:pt>
                <c:pt idx="114">
                  <c:v>0.927598469849916</c:v>
                </c:pt>
                <c:pt idx="115">
                  <c:v>1.01748006399265</c:v>
                </c:pt>
                <c:pt idx="116">
                  <c:v>1.022425235341058</c:v>
                </c:pt>
                <c:pt idx="117">
                  <c:v>1.055895729270083</c:v>
                </c:pt>
                <c:pt idx="118">
                  <c:v>1.018300277146033</c:v>
                </c:pt>
                <c:pt idx="119">
                  <c:v>1.071180601768713</c:v>
                </c:pt>
                <c:pt idx="120">
                  <c:v>1.018642709501062</c:v>
                </c:pt>
                <c:pt idx="121">
                  <c:v>0.971624603674563</c:v>
                </c:pt>
                <c:pt idx="122">
                  <c:v>1.048664492229014</c:v>
                </c:pt>
                <c:pt idx="123">
                  <c:v>0.966657654170926</c:v>
                </c:pt>
                <c:pt idx="124">
                  <c:v>1.01402456400872</c:v>
                </c:pt>
                <c:pt idx="125">
                  <c:v>0.993384342641219</c:v>
                </c:pt>
                <c:pt idx="126">
                  <c:v>1.023792889849332</c:v>
                </c:pt>
                <c:pt idx="127">
                  <c:v>1.008270027553178</c:v>
                </c:pt>
                <c:pt idx="128">
                  <c:v>0.963088191304415</c:v>
                </c:pt>
                <c:pt idx="129">
                  <c:v>0.94925954277567</c:v>
                </c:pt>
                <c:pt idx="130">
                  <c:v>0.962216876131205</c:v>
                </c:pt>
                <c:pt idx="131">
                  <c:v>1.072657378959608</c:v>
                </c:pt>
                <c:pt idx="132">
                  <c:v>1.06919384641074</c:v>
                </c:pt>
                <c:pt idx="133">
                  <c:v>1.07110622242073</c:v>
                </c:pt>
                <c:pt idx="134">
                  <c:v>1.061724901299361</c:v>
                </c:pt>
                <c:pt idx="135">
                  <c:v>1.074491907394189</c:v>
                </c:pt>
                <c:pt idx="136">
                  <c:v>1.077290833823361</c:v>
                </c:pt>
                <c:pt idx="137">
                  <c:v>1.068732649206213</c:v>
                </c:pt>
                <c:pt idx="138">
                  <c:v>1.076322624441885</c:v>
                </c:pt>
                <c:pt idx="139">
                  <c:v>1.071188909764162</c:v>
                </c:pt>
                <c:pt idx="140">
                  <c:v>1.076946340240518</c:v>
                </c:pt>
                <c:pt idx="141">
                  <c:v>1.074210434133378</c:v>
                </c:pt>
                <c:pt idx="142">
                  <c:v>1.07313860122507</c:v>
                </c:pt>
                <c:pt idx="143">
                  <c:v>1.070123371011386</c:v>
                </c:pt>
                <c:pt idx="144">
                  <c:v>1.084481188187176</c:v>
                </c:pt>
                <c:pt idx="145">
                  <c:v>1.072579990358419</c:v>
                </c:pt>
                <c:pt idx="146">
                  <c:v>1.07558124863073</c:v>
                </c:pt>
                <c:pt idx="147">
                  <c:v>1.103197902449166</c:v>
                </c:pt>
                <c:pt idx="148">
                  <c:v>1.105008642195447</c:v>
                </c:pt>
                <c:pt idx="149">
                  <c:v>1.103047827058828</c:v>
                </c:pt>
                <c:pt idx="150">
                  <c:v>1.099766484160478</c:v>
                </c:pt>
                <c:pt idx="151">
                  <c:v>1.105015883487916</c:v>
                </c:pt>
                <c:pt idx="152">
                  <c:v>1.098817784969891</c:v>
                </c:pt>
                <c:pt idx="153">
                  <c:v>1.097582065228853</c:v>
                </c:pt>
                <c:pt idx="154">
                  <c:v>1.10085416126668</c:v>
                </c:pt>
                <c:pt idx="155">
                  <c:v>1.100430967330476</c:v>
                </c:pt>
                <c:pt idx="156">
                  <c:v>1.075403308953176</c:v>
                </c:pt>
                <c:pt idx="157">
                  <c:v>1.077678861694018</c:v>
                </c:pt>
                <c:pt idx="158">
                  <c:v>1.089306129862354</c:v>
                </c:pt>
                <c:pt idx="159">
                  <c:v>1.098206107063159</c:v>
                </c:pt>
                <c:pt idx="160">
                  <c:v>1.099885587442487</c:v>
                </c:pt>
                <c:pt idx="161">
                  <c:v>1.099936597826219</c:v>
                </c:pt>
                <c:pt idx="162">
                  <c:v>1.075883064226656</c:v>
                </c:pt>
                <c:pt idx="163">
                  <c:v>1.070403882032422</c:v>
                </c:pt>
                <c:pt idx="164">
                  <c:v>1.078171075781318</c:v>
                </c:pt>
                <c:pt idx="165">
                  <c:v>1.079624792311091</c:v>
                </c:pt>
                <c:pt idx="166">
                  <c:v>1.08588679632144</c:v>
                </c:pt>
                <c:pt idx="167">
                  <c:v>1.083338951362047</c:v>
                </c:pt>
                <c:pt idx="168">
                  <c:v>1.07996216581401</c:v>
                </c:pt>
                <c:pt idx="169">
                  <c:v>1.070420700485537</c:v>
                </c:pt>
                <c:pt idx="170">
                  <c:v>1.072745406572655</c:v>
                </c:pt>
                <c:pt idx="171">
                  <c:v>1.081227558770222</c:v>
                </c:pt>
                <c:pt idx="172">
                  <c:v>1.080948260757687</c:v>
                </c:pt>
                <c:pt idx="173">
                  <c:v>1.065239623980504</c:v>
                </c:pt>
                <c:pt idx="174">
                  <c:v>1.070327375619596</c:v>
                </c:pt>
                <c:pt idx="175">
                  <c:v>1.07444207158046</c:v>
                </c:pt>
                <c:pt idx="176">
                  <c:v>1.07071852212335</c:v>
                </c:pt>
                <c:pt idx="177">
                  <c:v>1.08493039803356</c:v>
                </c:pt>
                <c:pt idx="178">
                  <c:v>1.088620994219423</c:v>
                </c:pt>
                <c:pt idx="179">
                  <c:v>1.084904000909165</c:v>
                </c:pt>
                <c:pt idx="180">
                  <c:v>1.085686481612756</c:v>
                </c:pt>
                <c:pt idx="181">
                  <c:v>1.078361453282558</c:v>
                </c:pt>
                <c:pt idx="182">
                  <c:v>1.076688415679303</c:v>
                </c:pt>
                <c:pt idx="183">
                  <c:v>1.081521097176205</c:v>
                </c:pt>
                <c:pt idx="184">
                  <c:v>1.062486591295154</c:v>
                </c:pt>
                <c:pt idx="185">
                  <c:v>1.067664862414969</c:v>
                </c:pt>
                <c:pt idx="186">
                  <c:v>1.084907363009781</c:v>
                </c:pt>
                <c:pt idx="187">
                  <c:v>1.089333888510153</c:v>
                </c:pt>
                <c:pt idx="188">
                  <c:v>1.090838760137623</c:v>
                </c:pt>
                <c:pt idx="189">
                  <c:v>1.087542068329312</c:v>
                </c:pt>
                <c:pt idx="190">
                  <c:v>1.085205965868844</c:v>
                </c:pt>
                <c:pt idx="191">
                  <c:v>1.088455473346042</c:v>
                </c:pt>
                <c:pt idx="192">
                  <c:v>1.083331812109455</c:v>
                </c:pt>
                <c:pt idx="193">
                  <c:v>1.089394649916762</c:v>
                </c:pt>
                <c:pt idx="194">
                  <c:v>1.092155481979034</c:v>
                </c:pt>
                <c:pt idx="195">
                  <c:v>1.091794962732203</c:v>
                </c:pt>
                <c:pt idx="196">
                  <c:v>1.091635105437671</c:v>
                </c:pt>
                <c:pt idx="197">
                  <c:v>1.097055792131278</c:v>
                </c:pt>
                <c:pt idx="198">
                  <c:v>1.086101362089857</c:v>
                </c:pt>
                <c:pt idx="199">
                  <c:v>1.088653540986311</c:v>
                </c:pt>
                <c:pt idx="200">
                  <c:v>1.085127835113297</c:v>
                </c:pt>
                <c:pt idx="201">
                  <c:v>1.094068866021092</c:v>
                </c:pt>
                <c:pt idx="202">
                  <c:v>1.09101909660887</c:v>
                </c:pt>
                <c:pt idx="203">
                  <c:v>1.086122399310771</c:v>
                </c:pt>
                <c:pt idx="204">
                  <c:v>1.081189563327984</c:v>
                </c:pt>
                <c:pt idx="205">
                  <c:v>1.08477760867988</c:v>
                </c:pt>
                <c:pt idx="206">
                  <c:v>1.104148596501056</c:v>
                </c:pt>
                <c:pt idx="207">
                  <c:v>1.09743520663844</c:v>
                </c:pt>
                <c:pt idx="208">
                  <c:v>1.101720591328507</c:v>
                </c:pt>
                <c:pt idx="209">
                  <c:v>1.09025812380051</c:v>
                </c:pt>
                <c:pt idx="210">
                  <c:v>1.08654880340177</c:v>
                </c:pt>
                <c:pt idx="211">
                  <c:v>1.0892542528241</c:v>
                </c:pt>
                <c:pt idx="212">
                  <c:v>1.082165321482652</c:v>
                </c:pt>
                <c:pt idx="213">
                  <c:v>1.08804944967742</c:v>
                </c:pt>
                <c:pt idx="214">
                  <c:v>1.081987190587723</c:v>
                </c:pt>
                <c:pt idx="215">
                  <c:v>1.091807954489568</c:v>
                </c:pt>
                <c:pt idx="216">
                  <c:v>1.089560624758441</c:v>
                </c:pt>
                <c:pt idx="217">
                  <c:v>1.079401244173999</c:v>
                </c:pt>
                <c:pt idx="218">
                  <c:v>1.078762058028999</c:v>
                </c:pt>
                <c:pt idx="219">
                  <c:v>1.097308584724897</c:v>
                </c:pt>
                <c:pt idx="220">
                  <c:v>1.096707242152244</c:v>
                </c:pt>
                <c:pt idx="221">
                  <c:v>1.100321313479101</c:v>
                </c:pt>
                <c:pt idx="222">
                  <c:v>1.094963230381977</c:v>
                </c:pt>
                <c:pt idx="223">
                  <c:v>1.054029716728804</c:v>
                </c:pt>
                <c:pt idx="224">
                  <c:v>1.007339509761499</c:v>
                </c:pt>
                <c:pt idx="225">
                  <c:v>1.067042244433841</c:v>
                </c:pt>
                <c:pt idx="226">
                  <c:v>1.027121516102401</c:v>
                </c:pt>
                <c:pt idx="227">
                  <c:v>1.072284826101244</c:v>
                </c:pt>
                <c:pt idx="228">
                  <c:v>1.072361006606577</c:v>
                </c:pt>
                <c:pt idx="229">
                  <c:v>1.105008642195447</c:v>
                </c:pt>
                <c:pt idx="230">
                  <c:v>1.103047827058828</c:v>
                </c:pt>
                <c:pt idx="231">
                  <c:v>1.075403308953176</c:v>
                </c:pt>
                <c:pt idx="232">
                  <c:v>1.077678861694018</c:v>
                </c:pt>
                <c:pt idx="233">
                  <c:v>1.089306129862354</c:v>
                </c:pt>
                <c:pt idx="234">
                  <c:v>1.098206107063159</c:v>
                </c:pt>
                <c:pt idx="235">
                  <c:v>1.105015883487916</c:v>
                </c:pt>
                <c:pt idx="236">
                  <c:v>1.079624792311091</c:v>
                </c:pt>
                <c:pt idx="237">
                  <c:v>1.08588679632144</c:v>
                </c:pt>
                <c:pt idx="238">
                  <c:v>1.089333888510153</c:v>
                </c:pt>
                <c:pt idx="239">
                  <c:v>1.090838760137623</c:v>
                </c:pt>
                <c:pt idx="240">
                  <c:v>1.087542068329312</c:v>
                </c:pt>
                <c:pt idx="241">
                  <c:v>1.104148596501056</c:v>
                </c:pt>
                <c:pt idx="242">
                  <c:v>1.101720591328507</c:v>
                </c:pt>
                <c:pt idx="243">
                  <c:v>1.09025812380051</c:v>
                </c:pt>
                <c:pt idx="244">
                  <c:v>1.079401244173999</c:v>
                </c:pt>
                <c:pt idx="245">
                  <c:v>1.078762058028999</c:v>
                </c:pt>
                <c:pt idx="246">
                  <c:v>1.100321313479101</c:v>
                </c:pt>
                <c:pt idx="247">
                  <c:v>1.042122812977503</c:v>
                </c:pt>
                <c:pt idx="248">
                  <c:v>1.030397641421268</c:v>
                </c:pt>
                <c:pt idx="249">
                  <c:v>1.041483413844369</c:v>
                </c:pt>
                <c:pt idx="250">
                  <c:v>1.045296102484611</c:v>
                </c:pt>
                <c:pt idx="251">
                  <c:v>1.047061174372628</c:v>
                </c:pt>
                <c:pt idx="252">
                  <c:v>1.04672110176912</c:v>
                </c:pt>
                <c:pt idx="253">
                  <c:v>1.05152347673953</c:v>
                </c:pt>
                <c:pt idx="254">
                  <c:v>1.043860083673855</c:v>
                </c:pt>
                <c:pt idx="255">
                  <c:v>1.041534939065572</c:v>
                </c:pt>
                <c:pt idx="256">
                  <c:v>1.035970249176548</c:v>
                </c:pt>
                <c:pt idx="257">
                  <c:v>1.030474704294765</c:v>
                </c:pt>
                <c:pt idx="258">
                  <c:v>1.041826730037836</c:v>
                </c:pt>
                <c:pt idx="259">
                  <c:v>1.038215960658631</c:v>
                </c:pt>
                <c:pt idx="260">
                  <c:v>1.000961887997359</c:v>
                </c:pt>
                <c:pt idx="261">
                  <c:v>1.024981479587974</c:v>
                </c:pt>
                <c:pt idx="262">
                  <c:v>1.048154981902593</c:v>
                </c:pt>
                <c:pt idx="263">
                  <c:v>1.095846842410593</c:v>
                </c:pt>
                <c:pt idx="264">
                  <c:v>1.087835464790786</c:v>
                </c:pt>
                <c:pt idx="265">
                  <c:v>1.091872858770383</c:v>
                </c:pt>
                <c:pt idx="266">
                  <c:v>1.089668348892734</c:v>
                </c:pt>
                <c:pt idx="267">
                  <c:v>1.097295388132654</c:v>
                </c:pt>
                <c:pt idx="268">
                  <c:v>1.097189232552644</c:v>
                </c:pt>
                <c:pt idx="269">
                  <c:v>1.08615665298757</c:v>
                </c:pt>
                <c:pt idx="270">
                  <c:v>1.085934842884069</c:v>
                </c:pt>
                <c:pt idx="271">
                  <c:v>1.094257736768021</c:v>
                </c:pt>
                <c:pt idx="272">
                  <c:v>1.09324714858981</c:v>
                </c:pt>
                <c:pt idx="273">
                  <c:v>1.039079822973664</c:v>
                </c:pt>
                <c:pt idx="274">
                  <c:v>0.992079117961297</c:v>
                </c:pt>
                <c:pt idx="275">
                  <c:v>0.987323077300577</c:v>
                </c:pt>
                <c:pt idx="276">
                  <c:v>0.997646446748416</c:v>
                </c:pt>
                <c:pt idx="277">
                  <c:v>1.034112841665236</c:v>
                </c:pt>
                <c:pt idx="278">
                  <c:v>0.967181718385451</c:v>
                </c:pt>
                <c:pt idx="279">
                  <c:v>0.983230850504952</c:v>
                </c:pt>
                <c:pt idx="280">
                  <c:v>0.994881246246104</c:v>
                </c:pt>
                <c:pt idx="281">
                  <c:v>1.01748006399265</c:v>
                </c:pt>
                <c:pt idx="282">
                  <c:v>1.022425235341058</c:v>
                </c:pt>
                <c:pt idx="283">
                  <c:v>1.055895729270083</c:v>
                </c:pt>
                <c:pt idx="284">
                  <c:v>1.071180601768713</c:v>
                </c:pt>
                <c:pt idx="285">
                  <c:v>1.023792889849332</c:v>
                </c:pt>
                <c:pt idx="286">
                  <c:v>1.072657378959608</c:v>
                </c:pt>
                <c:pt idx="287">
                  <c:v>1.06919384641074</c:v>
                </c:pt>
                <c:pt idx="288">
                  <c:v>1.07110622242073</c:v>
                </c:pt>
                <c:pt idx="289">
                  <c:v>1.061724901299361</c:v>
                </c:pt>
                <c:pt idx="290">
                  <c:v>1.074491907394189</c:v>
                </c:pt>
                <c:pt idx="291">
                  <c:v>1.077290833823361</c:v>
                </c:pt>
                <c:pt idx="292">
                  <c:v>1.068732649206213</c:v>
                </c:pt>
                <c:pt idx="293">
                  <c:v>1.076322624441885</c:v>
                </c:pt>
                <c:pt idx="294">
                  <c:v>1.071188909764162</c:v>
                </c:pt>
                <c:pt idx="295">
                  <c:v>1.076946340240518</c:v>
                </c:pt>
                <c:pt idx="296">
                  <c:v>1.074210434133378</c:v>
                </c:pt>
                <c:pt idx="297">
                  <c:v>1.07313860122507</c:v>
                </c:pt>
                <c:pt idx="298">
                  <c:v>1.070123371011386</c:v>
                </c:pt>
                <c:pt idx="299">
                  <c:v>1.084481188187176</c:v>
                </c:pt>
                <c:pt idx="300">
                  <c:v>1.072579990358419</c:v>
                </c:pt>
                <c:pt idx="301">
                  <c:v>1.07558124863073</c:v>
                </c:pt>
                <c:pt idx="302">
                  <c:v>1.103197902449166</c:v>
                </c:pt>
                <c:pt idx="303">
                  <c:v>1.099766484160478</c:v>
                </c:pt>
                <c:pt idx="304">
                  <c:v>1.098817784969891</c:v>
                </c:pt>
                <c:pt idx="305">
                  <c:v>1.097582065228853</c:v>
                </c:pt>
                <c:pt idx="306">
                  <c:v>1.10085416126668</c:v>
                </c:pt>
                <c:pt idx="307">
                  <c:v>1.075883064226656</c:v>
                </c:pt>
                <c:pt idx="308">
                  <c:v>1.070403882032422</c:v>
                </c:pt>
                <c:pt idx="309">
                  <c:v>1.078171075781318</c:v>
                </c:pt>
                <c:pt idx="310">
                  <c:v>1.083338951362047</c:v>
                </c:pt>
                <c:pt idx="311">
                  <c:v>1.07996216581401</c:v>
                </c:pt>
                <c:pt idx="312">
                  <c:v>1.070420700485537</c:v>
                </c:pt>
                <c:pt idx="313">
                  <c:v>1.072745406572655</c:v>
                </c:pt>
                <c:pt idx="314">
                  <c:v>1.081227558770222</c:v>
                </c:pt>
                <c:pt idx="315">
                  <c:v>1.080948260757687</c:v>
                </c:pt>
                <c:pt idx="316">
                  <c:v>1.065239623980504</c:v>
                </c:pt>
                <c:pt idx="317">
                  <c:v>1.070327375619596</c:v>
                </c:pt>
                <c:pt idx="318">
                  <c:v>1.07444207158046</c:v>
                </c:pt>
                <c:pt idx="319">
                  <c:v>1.07071852212335</c:v>
                </c:pt>
                <c:pt idx="320">
                  <c:v>1.08493039803356</c:v>
                </c:pt>
                <c:pt idx="321">
                  <c:v>1.088620994219423</c:v>
                </c:pt>
                <c:pt idx="322">
                  <c:v>1.084904000909165</c:v>
                </c:pt>
                <c:pt idx="323">
                  <c:v>1.085686481612756</c:v>
                </c:pt>
                <c:pt idx="324">
                  <c:v>1.078361453282558</c:v>
                </c:pt>
                <c:pt idx="325">
                  <c:v>1.076688415679303</c:v>
                </c:pt>
                <c:pt idx="326">
                  <c:v>1.062486591295154</c:v>
                </c:pt>
                <c:pt idx="327">
                  <c:v>1.067664862414969</c:v>
                </c:pt>
                <c:pt idx="328">
                  <c:v>1.084907363009781</c:v>
                </c:pt>
                <c:pt idx="329">
                  <c:v>1.085205965868844</c:v>
                </c:pt>
                <c:pt idx="330">
                  <c:v>1.088455473346042</c:v>
                </c:pt>
                <c:pt idx="331">
                  <c:v>1.083331812109455</c:v>
                </c:pt>
                <c:pt idx="332">
                  <c:v>1.089394649916762</c:v>
                </c:pt>
                <c:pt idx="333">
                  <c:v>1.092155481979034</c:v>
                </c:pt>
                <c:pt idx="334">
                  <c:v>1.091794962732203</c:v>
                </c:pt>
                <c:pt idx="335">
                  <c:v>1.091635105437671</c:v>
                </c:pt>
                <c:pt idx="336">
                  <c:v>1.097055792131278</c:v>
                </c:pt>
                <c:pt idx="337">
                  <c:v>1.086101362089857</c:v>
                </c:pt>
                <c:pt idx="338">
                  <c:v>1.088653540986311</c:v>
                </c:pt>
                <c:pt idx="339">
                  <c:v>1.085127835113297</c:v>
                </c:pt>
                <c:pt idx="340">
                  <c:v>1.094068866021092</c:v>
                </c:pt>
                <c:pt idx="341">
                  <c:v>1.09101909660887</c:v>
                </c:pt>
                <c:pt idx="342">
                  <c:v>1.086122399310771</c:v>
                </c:pt>
                <c:pt idx="343">
                  <c:v>1.081189563327984</c:v>
                </c:pt>
                <c:pt idx="344">
                  <c:v>1.08477760867988</c:v>
                </c:pt>
                <c:pt idx="345">
                  <c:v>1.09743520663844</c:v>
                </c:pt>
                <c:pt idx="346">
                  <c:v>1.08654880340177</c:v>
                </c:pt>
                <c:pt idx="347">
                  <c:v>1.0892542528241</c:v>
                </c:pt>
                <c:pt idx="348">
                  <c:v>1.082165321482652</c:v>
                </c:pt>
                <c:pt idx="349">
                  <c:v>1.08804944967742</c:v>
                </c:pt>
                <c:pt idx="350">
                  <c:v>1.081987190587723</c:v>
                </c:pt>
                <c:pt idx="351">
                  <c:v>1.091807954489568</c:v>
                </c:pt>
                <c:pt idx="352">
                  <c:v>1.089560624758441</c:v>
                </c:pt>
                <c:pt idx="353">
                  <c:v>1.096707242152244</c:v>
                </c:pt>
                <c:pt idx="354">
                  <c:v>1.039382064705312</c:v>
                </c:pt>
                <c:pt idx="355">
                  <c:v>1.02842612837763</c:v>
                </c:pt>
                <c:pt idx="356">
                  <c:v>1.044873938312604</c:v>
                </c:pt>
                <c:pt idx="357">
                  <c:v>1.031124771532921</c:v>
                </c:pt>
                <c:pt idx="358">
                  <c:v>1.04641660961027</c:v>
                </c:pt>
                <c:pt idx="359">
                  <c:v>1.045126751664543</c:v>
                </c:pt>
                <c:pt idx="360">
                  <c:v>1.047206597163073</c:v>
                </c:pt>
                <c:pt idx="361">
                  <c:v>1.046934484859765</c:v>
                </c:pt>
                <c:pt idx="362">
                  <c:v>1.049428387202217</c:v>
                </c:pt>
                <c:pt idx="363">
                  <c:v>1.049469622000158</c:v>
                </c:pt>
                <c:pt idx="364">
                  <c:v>1.040293744691476</c:v>
                </c:pt>
                <c:pt idx="365">
                  <c:v>1.046865014564063</c:v>
                </c:pt>
                <c:pt idx="366">
                  <c:v>1.04782114932743</c:v>
                </c:pt>
                <c:pt idx="367">
                  <c:v>1.054002704716938</c:v>
                </c:pt>
                <c:pt idx="368">
                  <c:v>1.04938095761309</c:v>
                </c:pt>
                <c:pt idx="369">
                  <c:v>1.05169190440197</c:v>
                </c:pt>
                <c:pt idx="370">
                  <c:v>1.050012798827652</c:v>
                </c:pt>
                <c:pt idx="371">
                  <c:v>1.045602996056217</c:v>
                </c:pt>
                <c:pt idx="372">
                  <c:v>1.051769825565641</c:v>
                </c:pt>
                <c:pt idx="373">
                  <c:v>1.051341290663745</c:v>
                </c:pt>
                <c:pt idx="374">
                  <c:v>1.053703785428149</c:v>
                </c:pt>
                <c:pt idx="375">
                  <c:v>1.059741415628198</c:v>
                </c:pt>
                <c:pt idx="376">
                  <c:v>1.046076776729334</c:v>
                </c:pt>
                <c:pt idx="377">
                  <c:v>0.985926865926084</c:v>
                </c:pt>
                <c:pt idx="378">
                  <c:v>0.97963225559101</c:v>
                </c:pt>
                <c:pt idx="379">
                  <c:v>1.091033316379563</c:v>
                </c:pt>
                <c:pt idx="380">
                  <c:v>1.096365010569899</c:v>
                </c:pt>
                <c:pt idx="381">
                  <c:v>1.082602660994791</c:v>
                </c:pt>
                <c:pt idx="382">
                  <c:v>0.999547899039329</c:v>
                </c:pt>
                <c:pt idx="383">
                  <c:v>1.001844043594127</c:v>
                </c:pt>
                <c:pt idx="384">
                  <c:v>1.018300277146033</c:v>
                </c:pt>
                <c:pt idx="385">
                  <c:v>1.018642709501062</c:v>
                </c:pt>
                <c:pt idx="386">
                  <c:v>1.048664492229014</c:v>
                </c:pt>
                <c:pt idx="387">
                  <c:v>0.958928946146414</c:v>
                </c:pt>
                <c:pt idx="388">
                  <c:v>0.963012203667823</c:v>
                </c:pt>
                <c:pt idx="389">
                  <c:v>0.946913236829056</c:v>
                </c:pt>
                <c:pt idx="390">
                  <c:v>0.978966078749577</c:v>
                </c:pt>
                <c:pt idx="391">
                  <c:v>0.947217071536468</c:v>
                </c:pt>
                <c:pt idx="392">
                  <c:v>0.985509158166766</c:v>
                </c:pt>
                <c:pt idx="393">
                  <c:v>0.94949484595358</c:v>
                </c:pt>
                <c:pt idx="394">
                  <c:v>0.939955227741323</c:v>
                </c:pt>
                <c:pt idx="395">
                  <c:v>0.922743181254125</c:v>
                </c:pt>
                <c:pt idx="396">
                  <c:v>0.926612921021094</c:v>
                </c:pt>
                <c:pt idx="397">
                  <c:v>1.0314453050868</c:v>
                </c:pt>
                <c:pt idx="398">
                  <c:v>1.033945421142978</c:v>
                </c:pt>
                <c:pt idx="399">
                  <c:v>0.977007913465806</c:v>
                </c:pt>
                <c:pt idx="400">
                  <c:v>0.88391699283643</c:v>
                </c:pt>
                <c:pt idx="401">
                  <c:v>0.919210820664536</c:v>
                </c:pt>
                <c:pt idx="402">
                  <c:v>1.023352770539158</c:v>
                </c:pt>
                <c:pt idx="403">
                  <c:v>1.019081077150254</c:v>
                </c:pt>
                <c:pt idx="404">
                  <c:v>1.01416873088986</c:v>
                </c:pt>
                <c:pt idx="405">
                  <c:v>0.997758795111808</c:v>
                </c:pt>
                <c:pt idx="406">
                  <c:v>1.015147325681933</c:v>
                </c:pt>
                <c:pt idx="407">
                  <c:v>1.000434068756701</c:v>
                </c:pt>
                <c:pt idx="408">
                  <c:v>1.025964392093095</c:v>
                </c:pt>
                <c:pt idx="409">
                  <c:v>0.96366507985714</c:v>
                </c:pt>
                <c:pt idx="410">
                  <c:v>0.954333705936508</c:v>
                </c:pt>
                <c:pt idx="411">
                  <c:v>0.963020773087866</c:v>
                </c:pt>
                <c:pt idx="412">
                  <c:v>0.89309967434212</c:v>
                </c:pt>
                <c:pt idx="413">
                  <c:v>0.842643071572737</c:v>
                </c:pt>
                <c:pt idx="414">
                  <c:v>0.823978323714247</c:v>
                </c:pt>
                <c:pt idx="415">
                  <c:v>0.845212022369394</c:v>
                </c:pt>
                <c:pt idx="416">
                  <c:v>0.879915576579033</c:v>
                </c:pt>
                <c:pt idx="417">
                  <c:v>1.000022725848142</c:v>
                </c:pt>
                <c:pt idx="418">
                  <c:v>0.831774546409292</c:v>
                </c:pt>
                <c:pt idx="419">
                  <c:v>0.818339372196208</c:v>
                </c:pt>
                <c:pt idx="420">
                  <c:v>0.854153998714386</c:v>
                </c:pt>
                <c:pt idx="421">
                  <c:v>0.909882915369774</c:v>
                </c:pt>
                <c:pt idx="422">
                  <c:v>1.003646141623952</c:v>
                </c:pt>
                <c:pt idx="423">
                  <c:v>1.027635270473625</c:v>
                </c:pt>
                <c:pt idx="424">
                  <c:v>1.000901806412493</c:v>
                </c:pt>
                <c:pt idx="425">
                  <c:v>0.950128221157642</c:v>
                </c:pt>
                <c:pt idx="426">
                  <c:v>0.855700290218163</c:v>
                </c:pt>
                <c:pt idx="427">
                  <c:v>0.930566876596746</c:v>
                </c:pt>
                <c:pt idx="428">
                  <c:v>0.886128135672602</c:v>
                </c:pt>
                <c:pt idx="429">
                  <c:v>0.883596104987744</c:v>
                </c:pt>
                <c:pt idx="430">
                  <c:v>0.879432154673723</c:v>
                </c:pt>
                <c:pt idx="431">
                  <c:v>0.877785884686705</c:v>
                </c:pt>
                <c:pt idx="432">
                  <c:v>0.927598469849916</c:v>
                </c:pt>
                <c:pt idx="433">
                  <c:v>0.971624603674563</c:v>
                </c:pt>
                <c:pt idx="434">
                  <c:v>1.01402456400872</c:v>
                </c:pt>
                <c:pt idx="435">
                  <c:v>0.993384342641219</c:v>
                </c:pt>
                <c:pt idx="436">
                  <c:v>1.008270027553178</c:v>
                </c:pt>
                <c:pt idx="437">
                  <c:v>0.963088191304415</c:v>
                </c:pt>
                <c:pt idx="438">
                  <c:v>0.94925954277567</c:v>
                </c:pt>
                <c:pt idx="439">
                  <c:v>0.962216876131205</c:v>
                </c:pt>
                <c:pt idx="440">
                  <c:v>1.098907762885821</c:v>
                </c:pt>
                <c:pt idx="441">
                  <c:v>1.080410555245054</c:v>
                </c:pt>
                <c:pt idx="442">
                  <c:v>1.082482796818557</c:v>
                </c:pt>
                <c:pt idx="443">
                  <c:v>1.094309975079949</c:v>
                </c:pt>
                <c:pt idx="444">
                  <c:v>1.092560277861727</c:v>
                </c:pt>
                <c:pt idx="445">
                  <c:v>1.101744061878936</c:v>
                </c:pt>
                <c:pt idx="446">
                  <c:v>1.09636145690516</c:v>
                </c:pt>
                <c:pt idx="447">
                  <c:v>1.096210779710572</c:v>
                </c:pt>
                <c:pt idx="448">
                  <c:v>1.095030739328433</c:v>
                </c:pt>
                <c:pt idx="449">
                  <c:v>1.096879572693904</c:v>
                </c:pt>
                <c:pt idx="450">
                  <c:v>1.096017591376246</c:v>
                </c:pt>
                <c:pt idx="451">
                  <c:v>1.101563334914465</c:v>
                </c:pt>
                <c:pt idx="452">
                  <c:v>1.080152195603038</c:v>
                </c:pt>
                <c:pt idx="453">
                  <c:v>1.081681246228116</c:v>
                </c:pt>
                <c:pt idx="454">
                  <c:v>1.091636953649755</c:v>
                </c:pt>
                <c:pt idx="455">
                  <c:v>1.095747665312493</c:v>
                </c:pt>
                <c:pt idx="456">
                  <c:v>1.096176000550314</c:v>
                </c:pt>
                <c:pt idx="457">
                  <c:v>1.093017323104587</c:v>
                </c:pt>
                <c:pt idx="458">
                  <c:v>1.0947661160103</c:v>
                </c:pt>
                <c:pt idx="459">
                  <c:v>1.094804215436322</c:v>
                </c:pt>
                <c:pt idx="460">
                  <c:v>1.095230077712903</c:v>
                </c:pt>
                <c:pt idx="461">
                  <c:v>1.095411117259558</c:v>
                </c:pt>
                <c:pt idx="462">
                  <c:v>1.089763100358801</c:v>
                </c:pt>
                <c:pt idx="463">
                  <c:v>1.092867064962683</c:v>
                </c:pt>
                <c:pt idx="464">
                  <c:v>1.095096101411965</c:v>
                </c:pt>
                <c:pt idx="465">
                  <c:v>1.091393844353617</c:v>
                </c:pt>
                <c:pt idx="466">
                  <c:v>1.098182792939727</c:v>
                </c:pt>
                <c:pt idx="467">
                  <c:v>1.094480844002696</c:v>
                </c:pt>
                <c:pt idx="468">
                  <c:v>1.089251130725847</c:v>
                </c:pt>
                <c:pt idx="469">
                  <c:v>1.10146058995153</c:v>
                </c:pt>
                <c:pt idx="470">
                  <c:v>1.09902347958504</c:v>
                </c:pt>
                <c:pt idx="471">
                  <c:v>1.09649622925779</c:v>
                </c:pt>
                <c:pt idx="472">
                  <c:v>1.098449337155223</c:v>
                </c:pt>
                <c:pt idx="473">
                  <c:v>1.098946671699611</c:v>
                </c:pt>
                <c:pt idx="474">
                  <c:v>1.094571227440308</c:v>
                </c:pt>
                <c:pt idx="475">
                  <c:v>1.079856717984098</c:v>
                </c:pt>
                <c:pt idx="476">
                  <c:v>1.089948496650807</c:v>
                </c:pt>
                <c:pt idx="477">
                  <c:v>1.090746908358176</c:v>
                </c:pt>
                <c:pt idx="478">
                  <c:v>1.09288184301688</c:v>
                </c:pt>
                <c:pt idx="479">
                  <c:v>1.085895015971807</c:v>
                </c:pt>
                <c:pt idx="480">
                  <c:v>1.09454556478361</c:v>
                </c:pt>
                <c:pt idx="481">
                  <c:v>1.10527185994919</c:v>
                </c:pt>
                <c:pt idx="482">
                  <c:v>1.097939920778104</c:v>
                </c:pt>
                <c:pt idx="483">
                  <c:v>1.10141595150802</c:v>
                </c:pt>
                <c:pt idx="484">
                  <c:v>1.09323353224291</c:v>
                </c:pt>
                <c:pt idx="485">
                  <c:v>1.10048686842635</c:v>
                </c:pt>
                <c:pt idx="486">
                  <c:v>1.101041411300333</c:v>
                </c:pt>
                <c:pt idx="487">
                  <c:v>1.010193136687253</c:v>
                </c:pt>
                <c:pt idx="488">
                  <c:v>1.003820518013431</c:v>
                </c:pt>
                <c:pt idx="489">
                  <c:v>1.091110079662617</c:v>
                </c:pt>
                <c:pt idx="490">
                  <c:v>1.089732605102135</c:v>
                </c:pt>
                <c:pt idx="491">
                  <c:v>1.09395797044716</c:v>
                </c:pt>
                <c:pt idx="492">
                  <c:v>1.097463875562534</c:v>
                </c:pt>
                <c:pt idx="493">
                  <c:v>1.100106702256557</c:v>
                </c:pt>
                <c:pt idx="494">
                  <c:v>1.094126979633752</c:v>
                </c:pt>
                <c:pt idx="495">
                  <c:v>1.089080407629567</c:v>
                </c:pt>
                <c:pt idx="496">
                  <c:v>1.093463648483114</c:v>
                </c:pt>
                <c:pt idx="497">
                  <c:v>1.092794551339726</c:v>
                </c:pt>
                <c:pt idx="498">
                  <c:v>1.096961224185845</c:v>
                </c:pt>
                <c:pt idx="499">
                  <c:v>1.095687767714318</c:v>
                </c:pt>
                <c:pt idx="500">
                  <c:v>1.095654283768718</c:v>
                </c:pt>
                <c:pt idx="501">
                  <c:v>1.089205720680072</c:v>
                </c:pt>
                <c:pt idx="502">
                  <c:v>1.088196037728472</c:v>
                </c:pt>
                <c:pt idx="503">
                  <c:v>1.088569394226803</c:v>
                </c:pt>
                <c:pt idx="504">
                  <c:v>1.104210128871408</c:v>
                </c:pt>
                <c:pt idx="505">
                  <c:v>1.101392498837715</c:v>
                </c:pt>
                <c:pt idx="506">
                  <c:v>1.0896818590636</c:v>
                </c:pt>
                <c:pt idx="507">
                  <c:v>1.083288645099884</c:v>
                </c:pt>
                <c:pt idx="508">
                  <c:v>1.101543196042811</c:v>
                </c:pt>
                <c:pt idx="509">
                  <c:v>1.096081216342479</c:v>
                </c:pt>
                <c:pt idx="510">
                  <c:v>1.0988694804442</c:v>
                </c:pt>
                <c:pt idx="511">
                  <c:v>1.095096665770818</c:v>
                </c:pt>
                <c:pt idx="512">
                  <c:v>1.06647897461313</c:v>
                </c:pt>
                <c:pt idx="513">
                  <c:v>1.063717986847768</c:v>
                </c:pt>
                <c:pt idx="514">
                  <c:v>1.064931845041093</c:v>
                </c:pt>
                <c:pt idx="515">
                  <c:v>1.08608249114479</c:v>
                </c:pt>
                <c:pt idx="516">
                  <c:v>1.054343723171793</c:v>
                </c:pt>
                <c:pt idx="517">
                  <c:v>1.062309421185088</c:v>
                </c:pt>
                <c:pt idx="518">
                  <c:v>1.098998522806611</c:v>
                </c:pt>
                <c:pt idx="519">
                  <c:v>1.100674287930893</c:v>
                </c:pt>
                <c:pt idx="520">
                  <c:v>1.10726527656673</c:v>
                </c:pt>
                <c:pt idx="521">
                  <c:v>1.10488447269684</c:v>
                </c:pt>
                <c:pt idx="522">
                  <c:v>1.08803781256359</c:v>
                </c:pt>
                <c:pt idx="523">
                  <c:v>1.083998633649785</c:v>
                </c:pt>
                <c:pt idx="524">
                  <c:v>1.08101262696149</c:v>
                </c:pt>
                <c:pt idx="525">
                  <c:v>1.091541034150493</c:v>
                </c:pt>
                <c:pt idx="526">
                  <c:v>1.086625892286978</c:v>
                </c:pt>
                <c:pt idx="527">
                  <c:v>1.085702226353925</c:v>
                </c:pt>
                <c:pt idx="528">
                  <c:v>1.091345586330351</c:v>
                </c:pt>
                <c:pt idx="529">
                  <c:v>1.092684182214647</c:v>
                </c:pt>
                <c:pt idx="530">
                  <c:v>1.095853198674708</c:v>
                </c:pt>
                <c:pt idx="531">
                  <c:v>1.093340712669355</c:v>
                </c:pt>
                <c:pt idx="532">
                  <c:v>1.097503742762913</c:v>
                </c:pt>
                <c:pt idx="533">
                  <c:v>1.092101221179114</c:v>
                </c:pt>
                <c:pt idx="534">
                  <c:v>1.098026081088705</c:v>
                </c:pt>
                <c:pt idx="535">
                  <c:v>1.095547763329207</c:v>
                </c:pt>
                <c:pt idx="536">
                  <c:v>1.095716617420309</c:v>
                </c:pt>
                <c:pt idx="537">
                  <c:v>1.081980697396163</c:v>
                </c:pt>
                <c:pt idx="538">
                  <c:v>1.091720701501875</c:v>
                </c:pt>
                <c:pt idx="539">
                  <c:v>1.08610137368616</c:v>
                </c:pt>
                <c:pt idx="540">
                  <c:v>1.093660279046275</c:v>
                </c:pt>
                <c:pt idx="541">
                  <c:v>1.098266700965832</c:v>
                </c:pt>
                <c:pt idx="542">
                  <c:v>1.096698197164549</c:v>
                </c:pt>
                <c:pt idx="543">
                  <c:v>1.09159149337127</c:v>
                </c:pt>
                <c:pt idx="544">
                  <c:v>1.095500597911754</c:v>
                </c:pt>
                <c:pt idx="545">
                  <c:v>1.096687500883431</c:v>
                </c:pt>
                <c:pt idx="546">
                  <c:v>1.096895443230545</c:v>
                </c:pt>
                <c:pt idx="547">
                  <c:v>1.091989898062742</c:v>
                </c:pt>
                <c:pt idx="548">
                  <c:v>1.090634216344074</c:v>
                </c:pt>
                <c:pt idx="549">
                  <c:v>1.086911853332071</c:v>
                </c:pt>
                <c:pt idx="550">
                  <c:v>1.084267773437946</c:v>
                </c:pt>
                <c:pt idx="551">
                  <c:v>1.09189464705185</c:v>
                </c:pt>
                <c:pt idx="552">
                  <c:v>1.077530521741176</c:v>
                </c:pt>
                <c:pt idx="553">
                  <c:v>1.096111347439144</c:v>
                </c:pt>
                <c:pt idx="554">
                  <c:v>1.095997692966329</c:v>
                </c:pt>
                <c:pt idx="555">
                  <c:v>1.092633981259644</c:v>
                </c:pt>
                <c:pt idx="556">
                  <c:v>1.089852553150723</c:v>
                </c:pt>
                <c:pt idx="557">
                  <c:v>1.086730493746951</c:v>
                </c:pt>
                <c:pt idx="558">
                  <c:v>1.09171444572877</c:v>
                </c:pt>
                <c:pt idx="559">
                  <c:v>1.08717301471513</c:v>
                </c:pt>
                <c:pt idx="560">
                  <c:v>1.09061501364312</c:v>
                </c:pt>
                <c:pt idx="561">
                  <c:v>1.091574925121822</c:v>
                </c:pt>
                <c:pt idx="562">
                  <c:v>1.095019155193532</c:v>
                </c:pt>
                <c:pt idx="563">
                  <c:v>1.08982845321082</c:v>
                </c:pt>
                <c:pt idx="564">
                  <c:v>1.094599139273196</c:v>
                </c:pt>
                <c:pt idx="565">
                  <c:v>1.081045722777927</c:v>
                </c:pt>
                <c:pt idx="566">
                  <c:v>1.094780898472657</c:v>
                </c:pt>
                <c:pt idx="567">
                  <c:v>1.099371160446443</c:v>
                </c:pt>
                <c:pt idx="568">
                  <c:v>1.08667255145071</c:v>
                </c:pt>
                <c:pt idx="569">
                  <c:v>1.089851339831655</c:v>
                </c:pt>
                <c:pt idx="570">
                  <c:v>1.049902032996283</c:v>
                </c:pt>
                <c:pt idx="571">
                  <c:v>1.06074105045425</c:v>
                </c:pt>
                <c:pt idx="572">
                  <c:v>1.063806282828768</c:v>
                </c:pt>
                <c:pt idx="573">
                  <c:v>1.059692996409564</c:v>
                </c:pt>
                <c:pt idx="574">
                  <c:v>1.061824096898981</c:v>
                </c:pt>
                <c:pt idx="575">
                  <c:v>1.05848649175158</c:v>
                </c:pt>
                <c:pt idx="576">
                  <c:v>1.061511138796722</c:v>
                </c:pt>
                <c:pt idx="577">
                  <c:v>1.061847213906901</c:v>
                </c:pt>
                <c:pt idx="578">
                  <c:v>1.066362937516641</c:v>
                </c:pt>
                <c:pt idx="579">
                  <c:v>1.062895914755251</c:v>
                </c:pt>
                <c:pt idx="580">
                  <c:v>1.070740163044956</c:v>
                </c:pt>
                <c:pt idx="581">
                  <c:v>1.060987830071506</c:v>
                </c:pt>
                <c:pt idx="582">
                  <c:v>1.058797972247167</c:v>
                </c:pt>
                <c:pt idx="583">
                  <c:v>1.06084859952854</c:v>
                </c:pt>
                <c:pt idx="584">
                  <c:v>1.056491091648888</c:v>
                </c:pt>
                <c:pt idx="585">
                  <c:v>1.053446768652072</c:v>
                </c:pt>
                <c:pt idx="586">
                  <c:v>1.063540519386326</c:v>
                </c:pt>
                <c:pt idx="587">
                  <c:v>1.062409833766182</c:v>
                </c:pt>
                <c:pt idx="588">
                  <c:v>1.066155508059171</c:v>
                </c:pt>
                <c:pt idx="589">
                  <c:v>1.065083559319751</c:v>
                </c:pt>
                <c:pt idx="590">
                  <c:v>1.06315038324102</c:v>
                </c:pt>
                <c:pt idx="591">
                  <c:v>1.061144417210474</c:v>
                </c:pt>
                <c:pt idx="592">
                  <c:v>1.062784427501601</c:v>
                </c:pt>
                <c:pt idx="593">
                  <c:v>1.094369268479264</c:v>
                </c:pt>
                <c:pt idx="594">
                  <c:v>1.092087483094486</c:v>
                </c:pt>
                <c:pt idx="595">
                  <c:v>1.095023569419908</c:v>
                </c:pt>
                <c:pt idx="596">
                  <c:v>1.091386543687473</c:v>
                </c:pt>
                <c:pt idx="597">
                  <c:v>1.093008381629001</c:v>
                </c:pt>
                <c:pt idx="598">
                  <c:v>1.092626056456721</c:v>
                </c:pt>
                <c:pt idx="599">
                  <c:v>1.092151354411461</c:v>
                </c:pt>
                <c:pt idx="600">
                  <c:v>1.092244879225384</c:v>
                </c:pt>
                <c:pt idx="601">
                  <c:v>1.094672808070973</c:v>
                </c:pt>
                <c:pt idx="602">
                  <c:v>1.093104753076711</c:v>
                </c:pt>
                <c:pt idx="603">
                  <c:v>1.09011949524433</c:v>
                </c:pt>
                <c:pt idx="604">
                  <c:v>1.093859324710326</c:v>
                </c:pt>
                <c:pt idx="605">
                  <c:v>1.094398591406126</c:v>
                </c:pt>
                <c:pt idx="606">
                  <c:v>1.096804755815093</c:v>
                </c:pt>
                <c:pt idx="607">
                  <c:v>1.094383984778791</c:v>
                </c:pt>
                <c:pt idx="608">
                  <c:v>1.093040036977592</c:v>
                </c:pt>
                <c:pt idx="609">
                  <c:v>1.101863725140011</c:v>
                </c:pt>
                <c:pt idx="610">
                  <c:v>1.089888190429384</c:v>
                </c:pt>
                <c:pt idx="611">
                  <c:v>1.09401081914966</c:v>
                </c:pt>
                <c:pt idx="612">
                  <c:v>1.087883700220531</c:v>
                </c:pt>
                <c:pt idx="613">
                  <c:v>1.090754983632537</c:v>
                </c:pt>
                <c:pt idx="614">
                  <c:v>1.09063848412744</c:v>
                </c:pt>
                <c:pt idx="615">
                  <c:v>1.093599801973702</c:v>
                </c:pt>
                <c:pt idx="616">
                  <c:v>1.096857085662541</c:v>
                </c:pt>
                <c:pt idx="617">
                  <c:v>1.097544041419454</c:v>
                </c:pt>
                <c:pt idx="618">
                  <c:v>1.092277675035515</c:v>
                </c:pt>
                <c:pt idx="619">
                  <c:v>1.094462368216911</c:v>
                </c:pt>
                <c:pt idx="620">
                  <c:v>1.092538524517688</c:v>
                </c:pt>
                <c:pt idx="621">
                  <c:v>1.093367595582124</c:v>
                </c:pt>
                <c:pt idx="622">
                  <c:v>1.094879681014908</c:v>
                </c:pt>
                <c:pt idx="623">
                  <c:v>1.092294402810052</c:v>
                </c:pt>
                <c:pt idx="624">
                  <c:v>1.094870469657082</c:v>
                </c:pt>
                <c:pt idx="625">
                  <c:v>1.088128388479492</c:v>
                </c:pt>
                <c:pt idx="626">
                  <c:v>1.09699565784329</c:v>
                </c:pt>
                <c:pt idx="627">
                  <c:v>1.089686471423752</c:v>
                </c:pt>
                <c:pt idx="628">
                  <c:v>1.089449752559936</c:v>
                </c:pt>
                <c:pt idx="629">
                  <c:v>1.089771361549751</c:v>
                </c:pt>
                <c:pt idx="630">
                  <c:v>1.09538125198254</c:v>
                </c:pt>
                <c:pt idx="631">
                  <c:v>1.094043328934161</c:v>
                </c:pt>
                <c:pt idx="632">
                  <c:v>1.099519833423868</c:v>
                </c:pt>
                <c:pt idx="633">
                  <c:v>1.096705207585326</c:v>
                </c:pt>
                <c:pt idx="634">
                  <c:v>1.091045553823675</c:v>
                </c:pt>
                <c:pt idx="635">
                  <c:v>1.094119448983685</c:v>
                </c:pt>
                <c:pt idx="636">
                  <c:v>1.077950840384</c:v>
                </c:pt>
                <c:pt idx="637">
                  <c:v>1.094598794734267</c:v>
                </c:pt>
                <c:pt idx="638">
                  <c:v>1.096729933555527</c:v>
                </c:pt>
                <c:pt idx="639">
                  <c:v>1.093769784279783</c:v>
                </c:pt>
                <c:pt idx="640">
                  <c:v>1.094396259577197</c:v>
                </c:pt>
                <c:pt idx="641">
                  <c:v>1.09112575724858</c:v>
                </c:pt>
                <c:pt idx="642">
                  <c:v>1.096820490388526</c:v>
                </c:pt>
                <c:pt idx="643">
                  <c:v>1.097945336294771</c:v>
                </c:pt>
                <c:pt idx="644">
                  <c:v>0.915785583692586</c:v>
                </c:pt>
                <c:pt idx="645">
                  <c:v>0.908499981794679</c:v>
                </c:pt>
                <c:pt idx="646">
                  <c:v>0.854509542091587</c:v>
                </c:pt>
                <c:pt idx="647">
                  <c:v>0.926747598917309</c:v>
                </c:pt>
                <c:pt idx="648">
                  <c:v>0.886381634670256</c:v>
                </c:pt>
                <c:pt idx="649">
                  <c:v>0.913074281849494</c:v>
                </c:pt>
                <c:pt idx="650">
                  <c:v>0.987352363590663</c:v>
                </c:pt>
                <c:pt idx="651">
                  <c:v>0.990385171982502</c:v>
                </c:pt>
                <c:pt idx="652">
                  <c:v>0.859734752689613</c:v>
                </c:pt>
                <c:pt idx="653">
                  <c:v>0.991889160391734</c:v>
                </c:pt>
                <c:pt idx="654">
                  <c:v>0.967799228491411</c:v>
                </c:pt>
                <c:pt idx="655">
                  <c:v>0.892964847630697</c:v>
                </c:pt>
                <c:pt idx="656">
                  <c:v>0.946743560580688</c:v>
                </c:pt>
                <c:pt idx="657">
                  <c:v>0.998875125550507</c:v>
                </c:pt>
                <c:pt idx="658">
                  <c:v>1.000356541946311</c:v>
                </c:pt>
                <c:pt idx="659">
                  <c:v>0.953928364093379</c:v>
                </c:pt>
                <c:pt idx="660">
                  <c:v>0.943222231906184</c:v>
                </c:pt>
                <c:pt idx="661">
                  <c:v>0.95866617520314</c:v>
                </c:pt>
                <c:pt idx="662">
                  <c:v>0.880942555181426</c:v>
                </c:pt>
                <c:pt idx="663">
                  <c:v>0.856192284651139</c:v>
                </c:pt>
                <c:pt idx="664">
                  <c:v>0.874513755865807</c:v>
                </c:pt>
                <c:pt idx="665">
                  <c:v>0.859058730896918</c:v>
                </c:pt>
                <c:pt idx="666">
                  <c:v>1.014232932995984</c:v>
                </c:pt>
                <c:pt idx="667">
                  <c:v>1.006532684817553</c:v>
                </c:pt>
                <c:pt idx="668">
                  <c:v>0.95932165412176</c:v>
                </c:pt>
                <c:pt idx="669">
                  <c:v>0.907828136700075</c:v>
                </c:pt>
                <c:pt idx="670">
                  <c:v>1.023452490275656</c:v>
                </c:pt>
                <c:pt idx="671">
                  <c:v>0.973531316322598</c:v>
                </c:pt>
                <c:pt idx="672">
                  <c:v>0.881853205892481</c:v>
                </c:pt>
                <c:pt idx="673">
                  <c:v>0.872246097390893</c:v>
                </c:pt>
                <c:pt idx="674">
                  <c:v>0.898261522246567</c:v>
                </c:pt>
                <c:pt idx="675">
                  <c:v>1.03668232829113</c:v>
                </c:pt>
                <c:pt idx="676">
                  <c:v>1.036828819497612</c:v>
                </c:pt>
                <c:pt idx="677">
                  <c:v>1.08204628204559</c:v>
                </c:pt>
                <c:pt idx="678">
                  <c:v>1.081940302284239</c:v>
                </c:pt>
                <c:pt idx="679">
                  <c:v>1.08615741941189</c:v>
                </c:pt>
                <c:pt idx="680">
                  <c:v>1.08801293797194</c:v>
                </c:pt>
                <c:pt idx="681">
                  <c:v>1.096863472329552</c:v>
                </c:pt>
                <c:pt idx="682">
                  <c:v>1.09388429718251</c:v>
                </c:pt>
                <c:pt idx="683">
                  <c:v>1.075064486919149</c:v>
                </c:pt>
                <c:pt idx="684">
                  <c:v>1.085397479762522</c:v>
                </c:pt>
                <c:pt idx="685">
                  <c:v>1.08596319487062</c:v>
                </c:pt>
                <c:pt idx="686">
                  <c:v>1.091206942199028</c:v>
                </c:pt>
                <c:pt idx="687">
                  <c:v>1.093805409564801</c:v>
                </c:pt>
                <c:pt idx="688">
                  <c:v>1.105460056404128</c:v>
                </c:pt>
                <c:pt idx="689">
                  <c:v>1.045852935576738</c:v>
                </c:pt>
                <c:pt idx="690">
                  <c:v>1.070631628258262</c:v>
                </c:pt>
                <c:pt idx="691">
                  <c:v>1.065890732244268</c:v>
                </c:pt>
                <c:pt idx="692">
                  <c:v>1.060983135995447</c:v>
                </c:pt>
                <c:pt idx="693">
                  <c:v>1.068635318910881</c:v>
                </c:pt>
                <c:pt idx="694">
                  <c:v>1.05215454692082</c:v>
                </c:pt>
                <c:pt idx="695">
                  <c:v>1.088745248026552</c:v>
                </c:pt>
                <c:pt idx="696">
                  <c:v>1.033297891020701</c:v>
                </c:pt>
                <c:pt idx="697">
                  <c:v>1.040836633942924</c:v>
                </c:pt>
                <c:pt idx="698">
                  <c:v>1.045653038489178</c:v>
                </c:pt>
                <c:pt idx="699">
                  <c:v>1.076420112993208</c:v>
                </c:pt>
                <c:pt idx="700">
                  <c:v>1.08231136906048</c:v>
                </c:pt>
                <c:pt idx="701">
                  <c:v>1.076989270041122</c:v>
                </c:pt>
                <c:pt idx="702">
                  <c:v>1.091207142784083</c:v>
                </c:pt>
                <c:pt idx="703">
                  <c:v>1.088960250238159</c:v>
                </c:pt>
                <c:pt idx="704">
                  <c:v>1.089300029064916</c:v>
                </c:pt>
                <c:pt idx="705">
                  <c:v>1.090891763110212</c:v>
                </c:pt>
                <c:pt idx="706">
                  <c:v>1.091162809457822</c:v>
                </c:pt>
                <c:pt idx="707">
                  <c:v>1.057891791073512</c:v>
                </c:pt>
                <c:pt idx="708">
                  <c:v>1.069503066009225</c:v>
                </c:pt>
                <c:pt idx="709">
                  <c:v>1.023824075294443</c:v>
                </c:pt>
                <c:pt idx="710">
                  <c:v>1.042561087759198</c:v>
                </c:pt>
                <c:pt idx="711">
                  <c:v>1.062256224144144</c:v>
                </c:pt>
                <c:pt idx="712">
                  <c:v>1.059191283542442</c:v>
                </c:pt>
                <c:pt idx="713">
                  <c:v>1.05795739035853</c:v>
                </c:pt>
                <c:pt idx="714">
                  <c:v>1.090971072036472</c:v>
                </c:pt>
                <c:pt idx="715">
                  <c:v>1.052471831812871</c:v>
                </c:pt>
                <c:pt idx="716">
                  <c:v>1.054124426235175</c:v>
                </c:pt>
                <c:pt idx="717">
                  <c:v>1.08571324499194</c:v>
                </c:pt>
                <c:pt idx="718">
                  <c:v>1.07652453984506</c:v>
                </c:pt>
                <c:pt idx="719">
                  <c:v>1.083520170548066</c:v>
                </c:pt>
                <c:pt idx="720">
                  <c:v>1.087657322757278</c:v>
                </c:pt>
                <c:pt idx="721">
                  <c:v>1.083146663549226</c:v>
                </c:pt>
                <c:pt idx="722">
                  <c:v>1.089620245259123</c:v>
                </c:pt>
                <c:pt idx="723">
                  <c:v>1.086383357903596</c:v>
                </c:pt>
                <c:pt idx="724">
                  <c:v>1.091706125552868</c:v>
                </c:pt>
                <c:pt idx="725">
                  <c:v>1.089282989064206</c:v>
                </c:pt>
                <c:pt idx="726">
                  <c:v>1.088350855748017</c:v>
                </c:pt>
                <c:pt idx="727">
                  <c:v>1.087018137754735</c:v>
                </c:pt>
                <c:pt idx="728">
                  <c:v>1.083405076310998</c:v>
                </c:pt>
                <c:pt idx="729">
                  <c:v>1.080586923299327</c:v>
                </c:pt>
                <c:pt idx="730">
                  <c:v>1.090016779337607</c:v>
                </c:pt>
                <c:pt idx="731">
                  <c:v>1.089410208020436</c:v>
                </c:pt>
                <c:pt idx="732">
                  <c:v>1.089853892584638</c:v>
                </c:pt>
                <c:pt idx="733">
                  <c:v>1.082999837376201</c:v>
                </c:pt>
                <c:pt idx="734">
                  <c:v>1.0938876817356</c:v>
                </c:pt>
                <c:pt idx="735">
                  <c:v>1.090650120569336</c:v>
                </c:pt>
                <c:pt idx="736">
                  <c:v>1.094103608528481</c:v>
                </c:pt>
                <c:pt idx="737">
                  <c:v>1.091777437047329</c:v>
                </c:pt>
                <c:pt idx="738">
                  <c:v>1.08665007199334</c:v>
                </c:pt>
                <c:pt idx="739">
                  <c:v>1.081673946853276</c:v>
                </c:pt>
                <c:pt idx="740">
                  <c:v>1.100753282134381</c:v>
                </c:pt>
                <c:pt idx="741">
                  <c:v>1.099623279545185</c:v>
                </c:pt>
                <c:pt idx="742">
                  <c:v>1.091749407694527</c:v>
                </c:pt>
                <c:pt idx="743">
                  <c:v>1.090341851062713</c:v>
                </c:pt>
                <c:pt idx="744">
                  <c:v>1.089171640776724</c:v>
                </c:pt>
                <c:pt idx="745">
                  <c:v>1.09197669137198</c:v>
                </c:pt>
                <c:pt idx="746">
                  <c:v>1.095284981592414</c:v>
                </c:pt>
                <c:pt idx="747">
                  <c:v>1.098383022370635</c:v>
                </c:pt>
                <c:pt idx="748">
                  <c:v>1.096572184086816</c:v>
                </c:pt>
                <c:pt idx="749">
                  <c:v>1.065778316735327</c:v>
                </c:pt>
                <c:pt idx="750">
                  <c:v>1.078861720969052</c:v>
                </c:pt>
                <c:pt idx="751">
                  <c:v>1.048104341146892</c:v>
                </c:pt>
                <c:pt idx="752">
                  <c:v>1.061448228238125</c:v>
                </c:pt>
                <c:pt idx="753">
                  <c:v>1.07032302981828</c:v>
                </c:pt>
                <c:pt idx="754">
                  <c:v>1.07975712873977</c:v>
                </c:pt>
                <c:pt idx="755">
                  <c:v>1.075756368844089</c:v>
                </c:pt>
                <c:pt idx="756">
                  <c:v>1.07093208977552</c:v>
                </c:pt>
                <c:pt idx="757">
                  <c:v>1.065559636170064</c:v>
                </c:pt>
                <c:pt idx="758">
                  <c:v>1.04368723518841</c:v>
                </c:pt>
                <c:pt idx="759">
                  <c:v>1.074345122135097</c:v>
                </c:pt>
                <c:pt idx="760">
                  <c:v>1.080734434704449</c:v>
                </c:pt>
                <c:pt idx="761">
                  <c:v>1.067048066465578</c:v>
                </c:pt>
                <c:pt idx="762">
                  <c:v>1.063317760646892</c:v>
                </c:pt>
                <c:pt idx="763">
                  <c:v>1.070960533537505</c:v>
                </c:pt>
                <c:pt idx="764">
                  <c:v>1.067743738231027</c:v>
                </c:pt>
                <c:pt idx="765">
                  <c:v>1.068348135006414</c:v>
                </c:pt>
                <c:pt idx="766">
                  <c:v>1.061328821917108</c:v>
                </c:pt>
                <c:pt idx="767">
                  <c:v>1.083807221418466</c:v>
                </c:pt>
                <c:pt idx="768">
                  <c:v>1.085656400197804</c:v>
                </c:pt>
                <c:pt idx="769">
                  <c:v>1.083424259826459</c:v>
                </c:pt>
                <c:pt idx="770">
                  <c:v>1.07825783619189</c:v>
                </c:pt>
                <c:pt idx="771">
                  <c:v>1.104558284416446</c:v>
                </c:pt>
                <c:pt idx="772">
                  <c:v>1.094125101693008</c:v>
                </c:pt>
                <c:pt idx="773">
                  <c:v>1.098422426102746</c:v>
                </c:pt>
                <c:pt idx="774">
                  <c:v>1.089569581750976</c:v>
                </c:pt>
                <c:pt idx="775">
                  <c:v>1.099324359668006</c:v>
                </c:pt>
                <c:pt idx="776">
                  <c:v>1.076608937216325</c:v>
                </c:pt>
                <c:pt idx="777">
                  <c:v>1.079033592815953</c:v>
                </c:pt>
                <c:pt idx="778">
                  <c:v>1.075688124646931</c:v>
                </c:pt>
                <c:pt idx="779">
                  <c:v>1.070420517283941</c:v>
                </c:pt>
                <c:pt idx="780">
                  <c:v>1.091623045476055</c:v>
                </c:pt>
                <c:pt idx="781">
                  <c:v>1.100221254972166</c:v>
                </c:pt>
                <c:pt idx="782">
                  <c:v>1.094976467195423</c:v>
                </c:pt>
                <c:pt idx="783">
                  <c:v>1.086966878302714</c:v>
                </c:pt>
                <c:pt idx="784">
                  <c:v>1.073648128863928</c:v>
                </c:pt>
                <c:pt idx="785">
                  <c:v>1.072985438025605</c:v>
                </c:pt>
                <c:pt idx="786">
                  <c:v>1.088289405659673</c:v>
                </c:pt>
                <c:pt idx="787">
                  <c:v>1.082436910972964</c:v>
                </c:pt>
                <c:pt idx="788">
                  <c:v>1.083789799560811</c:v>
                </c:pt>
                <c:pt idx="789">
                  <c:v>1.056364978181176</c:v>
                </c:pt>
                <c:pt idx="790">
                  <c:v>1.093106420560952</c:v>
                </c:pt>
                <c:pt idx="791">
                  <c:v>1.089844238135683</c:v>
                </c:pt>
                <c:pt idx="792">
                  <c:v>1.026183716486783</c:v>
                </c:pt>
                <c:pt idx="793">
                  <c:v>1.08473286141019</c:v>
                </c:pt>
                <c:pt idx="794">
                  <c:v>1.094926446825604</c:v>
                </c:pt>
                <c:pt idx="795">
                  <c:v>1.094751720436124</c:v>
                </c:pt>
                <c:pt idx="796">
                  <c:v>1.088737143945981</c:v>
                </c:pt>
                <c:pt idx="797">
                  <c:v>1.06661995869454</c:v>
                </c:pt>
                <c:pt idx="798">
                  <c:v>1.091477907047498</c:v>
                </c:pt>
                <c:pt idx="799">
                  <c:v>1.09209736614341</c:v>
                </c:pt>
                <c:pt idx="800">
                  <c:v>1.073737457942768</c:v>
                </c:pt>
                <c:pt idx="801">
                  <c:v>1.049070579103464</c:v>
                </c:pt>
                <c:pt idx="802">
                  <c:v>1.070566782409052</c:v>
                </c:pt>
                <c:pt idx="803">
                  <c:v>1.053948367287836</c:v>
                </c:pt>
                <c:pt idx="804">
                  <c:v>0.985418932569007</c:v>
                </c:pt>
                <c:pt idx="805">
                  <c:v>1.022689461406521</c:v>
                </c:pt>
                <c:pt idx="806">
                  <c:v>1.03230637501388</c:v>
                </c:pt>
                <c:pt idx="807">
                  <c:v>1.016676796498321</c:v>
                </c:pt>
                <c:pt idx="808">
                  <c:v>1.083414600984344</c:v>
                </c:pt>
                <c:pt idx="809">
                  <c:v>1.067309822685165</c:v>
                </c:pt>
                <c:pt idx="810">
                  <c:v>1.069009616894818</c:v>
                </c:pt>
                <c:pt idx="811">
                  <c:v>1.061649088582221</c:v>
                </c:pt>
                <c:pt idx="812">
                  <c:v>1.078424012964942</c:v>
                </c:pt>
                <c:pt idx="813">
                  <c:v>1.077297942589817</c:v>
                </c:pt>
                <c:pt idx="814">
                  <c:v>1.073876990995642</c:v>
                </c:pt>
                <c:pt idx="815">
                  <c:v>1.073826010814599</c:v>
                </c:pt>
                <c:pt idx="816">
                  <c:v>1.07754000284261</c:v>
                </c:pt>
                <c:pt idx="817">
                  <c:v>1.07537402444817</c:v>
                </c:pt>
                <c:pt idx="818">
                  <c:v>1.075975325670944</c:v>
                </c:pt>
                <c:pt idx="819">
                  <c:v>1.075957450226271</c:v>
                </c:pt>
                <c:pt idx="820">
                  <c:v>1.078248764367216</c:v>
                </c:pt>
                <c:pt idx="821">
                  <c:v>1.073783786043383</c:v>
                </c:pt>
                <c:pt idx="822">
                  <c:v>1.074691364092629</c:v>
                </c:pt>
                <c:pt idx="823">
                  <c:v>1.068769246321056</c:v>
                </c:pt>
                <c:pt idx="824">
                  <c:v>1.069951333744524</c:v>
                </c:pt>
                <c:pt idx="825">
                  <c:v>1.065980380941202</c:v>
                </c:pt>
                <c:pt idx="826">
                  <c:v>1.070094383386633</c:v>
                </c:pt>
                <c:pt idx="827">
                  <c:v>1.072224562783053</c:v>
                </c:pt>
                <c:pt idx="828">
                  <c:v>1.066379622172511</c:v>
                </c:pt>
                <c:pt idx="829">
                  <c:v>1.068353766822738</c:v>
                </c:pt>
                <c:pt idx="830">
                  <c:v>1.063330100233653</c:v>
                </c:pt>
                <c:pt idx="831">
                  <c:v>1.067389181982651</c:v>
                </c:pt>
                <c:pt idx="832">
                  <c:v>1.026037415875066</c:v>
                </c:pt>
                <c:pt idx="833">
                  <c:v>1.027911272655049</c:v>
                </c:pt>
                <c:pt idx="834">
                  <c:v>1.020873684859555</c:v>
                </c:pt>
                <c:pt idx="835">
                  <c:v>1.019294836903175</c:v>
                </c:pt>
                <c:pt idx="836">
                  <c:v>1.014973624542435</c:v>
                </c:pt>
                <c:pt idx="837">
                  <c:v>1.012588137008573</c:v>
                </c:pt>
                <c:pt idx="838">
                  <c:v>1.02953019613672</c:v>
                </c:pt>
                <c:pt idx="839">
                  <c:v>1.03367488984125</c:v>
                </c:pt>
                <c:pt idx="840">
                  <c:v>1.03800530526111</c:v>
                </c:pt>
                <c:pt idx="841">
                  <c:v>1.06910514866923</c:v>
                </c:pt>
                <c:pt idx="842">
                  <c:v>1.053906836424844</c:v>
                </c:pt>
                <c:pt idx="843">
                  <c:v>1.054803827590415</c:v>
                </c:pt>
                <c:pt idx="844">
                  <c:v>1.063219900958361</c:v>
                </c:pt>
                <c:pt idx="845">
                  <c:v>1.049115919514397</c:v>
                </c:pt>
                <c:pt idx="846">
                  <c:v>1.067922316375488</c:v>
                </c:pt>
                <c:pt idx="847">
                  <c:v>1.069047319647322</c:v>
                </c:pt>
                <c:pt idx="848">
                  <c:v>1.069538878750652</c:v>
                </c:pt>
                <c:pt idx="849">
                  <c:v>1.07065917008411</c:v>
                </c:pt>
                <c:pt idx="850">
                  <c:v>1.053076435757619</c:v>
                </c:pt>
                <c:pt idx="851">
                  <c:v>1.065298692684919</c:v>
                </c:pt>
                <c:pt idx="852">
                  <c:v>1.061484741420957</c:v>
                </c:pt>
                <c:pt idx="853">
                  <c:v>1.00864514058086</c:v>
                </c:pt>
                <c:pt idx="854">
                  <c:v>1.005279505272856</c:v>
                </c:pt>
                <c:pt idx="855">
                  <c:v>0.974932797385474</c:v>
                </c:pt>
                <c:pt idx="856">
                  <c:v>1.022140137602462</c:v>
                </c:pt>
                <c:pt idx="857">
                  <c:v>1.018596206444571</c:v>
                </c:pt>
                <c:pt idx="858">
                  <c:v>1.019867721459985</c:v>
                </c:pt>
                <c:pt idx="859">
                  <c:v>1.041900854661244</c:v>
                </c:pt>
                <c:pt idx="860">
                  <c:v>1.061128904812333</c:v>
                </c:pt>
                <c:pt idx="861">
                  <c:v>1.074901791992211</c:v>
                </c:pt>
                <c:pt idx="862">
                  <c:v>0.980939535391608</c:v>
                </c:pt>
                <c:pt idx="863">
                  <c:v>1.089437771584038</c:v>
                </c:pt>
                <c:pt idx="864">
                  <c:v>1.091362680502201</c:v>
                </c:pt>
                <c:pt idx="865">
                  <c:v>1.085899692070502</c:v>
                </c:pt>
                <c:pt idx="866">
                  <c:v>1.082949429740483</c:v>
                </c:pt>
                <c:pt idx="867">
                  <c:v>1.080805832118347</c:v>
                </c:pt>
                <c:pt idx="868">
                  <c:v>1.091572961482266</c:v>
                </c:pt>
                <c:pt idx="869">
                  <c:v>1.085381917452835</c:v>
                </c:pt>
                <c:pt idx="870">
                  <c:v>1.095313289015025</c:v>
                </c:pt>
                <c:pt idx="871">
                  <c:v>1.077027367423449</c:v>
                </c:pt>
                <c:pt idx="872">
                  <c:v>1.086031315406146</c:v>
                </c:pt>
                <c:pt idx="873">
                  <c:v>1.082465546811338</c:v>
                </c:pt>
                <c:pt idx="874">
                  <c:v>1.09763112849303</c:v>
                </c:pt>
                <c:pt idx="875">
                  <c:v>1.093497521212283</c:v>
                </c:pt>
                <c:pt idx="876">
                  <c:v>1.097858417482549</c:v>
                </c:pt>
                <c:pt idx="877">
                  <c:v>1.092720815311534</c:v>
                </c:pt>
                <c:pt idx="878">
                  <c:v>1.101845479252428</c:v>
                </c:pt>
                <c:pt idx="879">
                  <c:v>1.099552248049249</c:v>
                </c:pt>
                <c:pt idx="880">
                  <c:v>1.098108764764828</c:v>
                </c:pt>
                <c:pt idx="881">
                  <c:v>1.085303146136064</c:v>
                </c:pt>
                <c:pt idx="882">
                  <c:v>1.095728655179147</c:v>
                </c:pt>
                <c:pt idx="883">
                  <c:v>1.087782642428804</c:v>
                </c:pt>
                <c:pt idx="884">
                  <c:v>1.099852828497437</c:v>
                </c:pt>
                <c:pt idx="885">
                  <c:v>1.089149942723267</c:v>
                </c:pt>
                <c:pt idx="886">
                  <c:v>1.098198855713783</c:v>
                </c:pt>
                <c:pt idx="887">
                  <c:v>1.100219322264337</c:v>
                </c:pt>
                <c:pt idx="888">
                  <c:v>1.089562380463713</c:v>
                </c:pt>
                <c:pt idx="889">
                  <c:v>1.099156087042053</c:v>
                </c:pt>
                <c:pt idx="890">
                  <c:v>1.095579195589831</c:v>
                </c:pt>
                <c:pt idx="891">
                  <c:v>1.088488299029996</c:v>
                </c:pt>
                <c:pt idx="892">
                  <c:v>1.078933760664967</c:v>
                </c:pt>
                <c:pt idx="893">
                  <c:v>1.083276982864688</c:v>
                </c:pt>
                <c:pt idx="894">
                  <c:v>1.082295754202857</c:v>
                </c:pt>
                <c:pt idx="895">
                  <c:v>1.084749859536268</c:v>
                </c:pt>
                <c:pt idx="896">
                  <c:v>1.082140297357155</c:v>
                </c:pt>
                <c:pt idx="897">
                  <c:v>1.081269597526063</c:v>
                </c:pt>
                <c:pt idx="898">
                  <c:v>1.083652394481757</c:v>
                </c:pt>
                <c:pt idx="899">
                  <c:v>1.076544697849018</c:v>
                </c:pt>
                <c:pt idx="900">
                  <c:v>1.064127932261008</c:v>
                </c:pt>
                <c:pt idx="901">
                  <c:v>1.088689832018678</c:v>
                </c:pt>
                <c:pt idx="902">
                  <c:v>1.101029358407043</c:v>
                </c:pt>
                <c:pt idx="903">
                  <c:v>1.097970063421527</c:v>
                </c:pt>
                <c:pt idx="904">
                  <c:v>1.080541760027083</c:v>
                </c:pt>
                <c:pt idx="905">
                  <c:v>1.087721867250657</c:v>
                </c:pt>
                <c:pt idx="906">
                  <c:v>1.09146083804341</c:v>
                </c:pt>
                <c:pt idx="907">
                  <c:v>1.091270964404966</c:v>
                </c:pt>
                <c:pt idx="908">
                  <c:v>1.091980632120457</c:v>
                </c:pt>
                <c:pt idx="909">
                  <c:v>1.089341712378865</c:v>
                </c:pt>
                <c:pt idx="910">
                  <c:v>1.091891130822149</c:v>
                </c:pt>
                <c:pt idx="911">
                  <c:v>1.098065350294588</c:v>
                </c:pt>
                <c:pt idx="912">
                  <c:v>1.092257183860578</c:v>
                </c:pt>
                <c:pt idx="913">
                  <c:v>1.100661408958527</c:v>
                </c:pt>
                <c:pt idx="914">
                  <c:v>1.093053875647364</c:v>
                </c:pt>
                <c:pt idx="915">
                  <c:v>1.094342008202076</c:v>
                </c:pt>
                <c:pt idx="916">
                  <c:v>1.093380763634416</c:v>
                </c:pt>
                <c:pt idx="917">
                  <c:v>1.097342017447304</c:v>
                </c:pt>
                <c:pt idx="918">
                  <c:v>1.088301366145968</c:v>
                </c:pt>
                <c:pt idx="919">
                  <c:v>1.08621529033473</c:v>
                </c:pt>
                <c:pt idx="920">
                  <c:v>1.090645701158336</c:v>
                </c:pt>
                <c:pt idx="921">
                  <c:v>1.099614271683124</c:v>
                </c:pt>
                <c:pt idx="922">
                  <c:v>1.087272624003266</c:v>
                </c:pt>
                <c:pt idx="923">
                  <c:v>1.086524714235012</c:v>
                </c:pt>
                <c:pt idx="924">
                  <c:v>1.087404979641473</c:v>
                </c:pt>
                <c:pt idx="925">
                  <c:v>1.087795702123606</c:v>
                </c:pt>
                <c:pt idx="926">
                  <c:v>1.089743057084346</c:v>
                </c:pt>
                <c:pt idx="927">
                  <c:v>1.083920125380193</c:v>
                </c:pt>
                <c:pt idx="928">
                  <c:v>1.089610450508147</c:v>
                </c:pt>
                <c:pt idx="929">
                  <c:v>1.081730918862553</c:v>
                </c:pt>
                <c:pt idx="930">
                  <c:v>1.076356076698553</c:v>
                </c:pt>
                <c:pt idx="931">
                  <c:v>1.087817134628923</c:v>
                </c:pt>
                <c:pt idx="932">
                  <c:v>1.086634397686042</c:v>
                </c:pt>
                <c:pt idx="933">
                  <c:v>1.080478524772396</c:v>
                </c:pt>
                <c:pt idx="934">
                  <c:v>1.077048922073287</c:v>
                </c:pt>
                <c:pt idx="935">
                  <c:v>1.068041292842518</c:v>
                </c:pt>
                <c:pt idx="936">
                  <c:v>1.075422574006366</c:v>
                </c:pt>
                <c:pt idx="937">
                  <c:v>1.062371271500128</c:v>
                </c:pt>
                <c:pt idx="938">
                  <c:v>1.07631091506724</c:v>
                </c:pt>
                <c:pt idx="939">
                  <c:v>1.066918576438906</c:v>
                </c:pt>
                <c:pt idx="940">
                  <c:v>1.08193311195363</c:v>
                </c:pt>
                <c:pt idx="941">
                  <c:v>1.080929090341479</c:v>
                </c:pt>
                <c:pt idx="942">
                  <c:v>1.076323978604676</c:v>
                </c:pt>
                <c:pt idx="943">
                  <c:v>1.080372915231601</c:v>
                </c:pt>
                <c:pt idx="944">
                  <c:v>1.065000002472002</c:v>
                </c:pt>
                <c:pt idx="945">
                  <c:v>1.058321556015659</c:v>
                </c:pt>
                <c:pt idx="946">
                  <c:v>1.063919801367974</c:v>
                </c:pt>
                <c:pt idx="947">
                  <c:v>1.07738246331887</c:v>
                </c:pt>
                <c:pt idx="948">
                  <c:v>1.069857812529588</c:v>
                </c:pt>
                <c:pt idx="949">
                  <c:v>1.069635881040991</c:v>
                </c:pt>
                <c:pt idx="950">
                  <c:v>1.088351626650317</c:v>
                </c:pt>
                <c:pt idx="951">
                  <c:v>1.07678783052652</c:v>
                </c:pt>
                <c:pt idx="952">
                  <c:v>1.069617453369216</c:v>
                </c:pt>
                <c:pt idx="953">
                  <c:v>1.087132615454215</c:v>
                </c:pt>
                <c:pt idx="954">
                  <c:v>1.068050170971236</c:v>
                </c:pt>
                <c:pt idx="955">
                  <c:v>1.077213430805606</c:v>
                </c:pt>
                <c:pt idx="956">
                  <c:v>1.099248838049985</c:v>
                </c:pt>
                <c:pt idx="957">
                  <c:v>1.087716215812782</c:v>
                </c:pt>
                <c:pt idx="958">
                  <c:v>1.089540657158357</c:v>
                </c:pt>
                <c:pt idx="959">
                  <c:v>1.08953663310966</c:v>
                </c:pt>
                <c:pt idx="960">
                  <c:v>1.06940059409681</c:v>
                </c:pt>
                <c:pt idx="961">
                  <c:v>1.080167601790968</c:v>
                </c:pt>
                <c:pt idx="962">
                  <c:v>1.055412946012083</c:v>
                </c:pt>
                <c:pt idx="963">
                  <c:v>1.064061352541908</c:v>
                </c:pt>
                <c:pt idx="964">
                  <c:v>1.07863450459835</c:v>
                </c:pt>
                <c:pt idx="965">
                  <c:v>1.065292341441486</c:v>
                </c:pt>
                <c:pt idx="966">
                  <c:v>1.065070093599613</c:v>
                </c:pt>
                <c:pt idx="967">
                  <c:v>1.075587703599101</c:v>
                </c:pt>
                <c:pt idx="968">
                  <c:v>1.08073996286634</c:v>
                </c:pt>
                <c:pt idx="969">
                  <c:v>1.060838786560235</c:v>
                </c:pt>
                <c:pt idx="970">
                  <c:v>1.054036748852095</c:v>
                </c:pt>
                <c:pt idx="971">
                  <c:v>1.049557236846001</c:v>
                </c:pt>
                <c:pt idx="972">
                  <c:v>1.065820746362871</c:v>
                </c:pt>
                <c:pt idx="973">
                  <c:v>1.070269401538611</c:v>
                </c:pt>
                <c:pt idx="974">
                  <c:v>1.055714233403409</c:v>
                </c:pt>
                <c:pt idx="975">
                  <c:v>1.066444516014067</c:v>
                </c:pt>
                <c:pt idx="976">
                  <c:v>1.058512446466458</c:v>
                </c:pt>
                <c:pt idx="977">
                  <c:v>1.069009616894818</c:v>
                </c:pt>
                <c:pt idx="978">
                  <c:v>1.061649088582221</c:v>
                </c:pt>
                <c:pt idx="979">
                  <c:v>1.078424012964942</c:v>
                </c:pt>
                <c:pt idx="980">
                  <c:v>1.077297942589817</c:v>
                </c:pt>
                <c:pt idx="981">
                  <c:v>1.073876990995642</c:v>
                </c:pt>
                <c:pt idx="982">
                  <c:v>1.073826010814599</c:v>
                </c:pt>
                <c:pt idx="983">
                  <c:v>1.07754000284261</c:v>
                </c:pt>
                <c:pt idx="984">
                  <c:v>1.07537402444817</c:v>
                </c:pt>
                <c:pt idx="985">
                  <c:v>1.075975325670944</c:v>
                </c:pt>
                <c:pt idx="986">
                  <c:v>1.075957450226271</c:v>
                </c:pt>
                <c:pt idx="987">
                  <c:v>1.078248764367216</c:v>
                </c:pt>
                <c:pt idx="988">
                  <c:v>1.073783786043383</c:v>
                </c:pt>
                <c:pt idx="989">
                  <c:v>1.074691364092629</c:v>
                </c:pt>
                <c:pt idx="990">
                  <c:v>1.068769246321056</c:v>
                </c:pt>
                <c:pt idx="991">
                  <c:v>1.069951333744524</c:v>
                </c:pt>
                <c:pt idx="992">
                  <c:v>1.065980380941202</c:v>
                </c:pt>
                <c:pt idx="993">
                  <c:v>1.070094383386633</c:v>
                </c:pt>
                <c:pt idx="994">
                  <c:v>1.072224562783053</c:v>
                </c:pt>
                <c:pt idx="995">
                  <c:v>1.066379622172511</c:v>
                </c:pt>
                <c:pt idx="996">
                  <c:v>1.068353766822738</c:v>
                </c:pt>
                <c:pt idx="997">
                  <c:v>1.063330100233653</c:v>
                </c:pt>
                <c:pt idx="998">
                  <c:v>1.067389181982651</c:v>
                </c:pt>
                <c:pt idx="999">
                  <c:v>1.026037415875066</c:v>
                </c:pt>
                <c:pt idx="1000">
                  <c:v>1.027911272655049</c:v>
                </c:pt>
                <c:pt idx="1001">
                  <c:v>1.020873684859555</c:v>
                </c:pt>
                <c:pt idx="1002">
                  <c:v>1.019294836903175</c:v>
                </c:pt>
                <c:pt idx="1003">
                  <c:v>1.014973624542435</c:v>
                </c:pt>
                <c:pt idx="1004">
                  <c:v>1.012588137008573</c:v>
                </c:pt>
                <c:pt idx="1005">
                  <c:v>1.02953019613672</c:v>
                </c:pt>
                <c:pt idx="1006">
                  <c:v>1.03367488984125</c:v>
                </c:pt>
                <c:pt idx="1007">
                  <c:v>1.03800530526111</c:v>
                </c:pt>
                <c:pt idx="1008">
                  <c:v>1.06910514866923</c:v>
                </c:pt>
                <c:pt idx="1009">
                  <c:v>1.053906836424844</c:v>
                </c:pt>
                <c:pt idx="1010">
                  <c:v>1.054803827590415</c:v>
                </c:pt>
                <c:pt idx="1011">
                  <c:v>1.063219900958361</c:v>
                </c:pt>
                <c:pt idx="1012">
                  <c:v>1.049115919514397</c:v>
                </c:pt>
                <c:pt idx="1013">
                  <c:v>1.067922316375488</c:v>
                </c:pt>
                <c:pt idx="1014">
                  <c:v>1.069047319647322</c:v>
                </c:pt>
                <c:pt idx="1015">
                  <c:v>1.069538878750652</c:v>
                </c:pt>
                <c:pt idx="1016">
                  <c:v>1.07065917008411</c:v>
                </c:pt>
                <c:pt idx="1017">
                  <c:v>1.053076435757619</c:v>
                </c:pt>
                <c:pt idx="1018">
                  <c:v>1.065298692684919</c:v>
                </c:pt>
                <c:pt idx="1019">
                  <c:v>1.061484741420957</c:v>
                </c:pt>
                <c:pt idx="1020">
                  <c:v>1.00864514058086</c:v>
                </c:pt>
                <c:pt idx="1021">
                  <c:v>1.005279505272856</c:v>
                </c:pt>
                <c:pt idx="1022">
                  <c:v>0.974932797385474</c:v>
                </c:pt>
                <c:pt idx="1023">
                  <c:v>1.022140137602462</c:v>
                </c:pt>
                <c:pt idx="1024">
                  <c:v>1.018596206444571</c:v>
                </c:pt>
                <c:pt idx="1025">
                  <c:v>1.019867721459985</c:v>
                </c:pt>
                <c:pt idx="1026">
                  <c:v>1.087228323970393</c:v>
                </c:pt>
                <c:pt idx="1027">
                  <c:v>1.079769763350519</c:v>
                </c:pt>
                <c:pt idx="1028">
                  <c:v>1.062483152315511</c:v>
                </c:pt>
                <c:pt idx="1029">
                  <c:v>1.081475940584203</c:v>
                </c:pt>
                <c:pt idx="1030">
                  <c:v>1.091174889871586</c:v>
                </c:pt>
                <c:pt idx="1031">
                  <c:v>1.086329668779091</c:v>
                </c:pt>
                <c:pt idx="1032">
                  <c:v>1.067664375709041</c:v>
                </c:pt>
                <c:pt idx="1033">
                  <c:v>1.05719271601073</c:v>
                </c:pt>
                <c:pt idx="1034">
                  <c:v>1.066021255297096</c:v>
                </c:pt>
                <c:pt idx="1035">
                  <c:v>1.075609205254537</c:v>
                </c:pt>
                <c:pt idx="1036">
                  <c:v>1.085804894884696</c:v>
                </c:pt>
                <c:pt idx="1037">
                  <c:v>1.093097562031563</c:v>
                </c:pt>
                <c:pt idx="1038">
                  <c:v>1.073397891278471</c:v>
                </c:pt>
                <c:pt idx="1039">
                  <c:v>1.079430546181148</c:v>
                </c:pt>
                <c:pt idx="1040">
                  <c:v>1.08761274146047</c:v>
                </c:pt>
                <c:pt idx="1041">
                  <c:v>1.078894044313963</c:v>
                </c:pt>
                <c:pt idx="1042">
                  <c:v>1.080619904281686</c:v>
                </c:pt>
                <c:pt idx="1043">
                  <c:v>1.077726584759249</c:v>
                </c:pt>
                <c:pt idx="1044">
                  <c:v>1.055165445867746</c:v>
                </c:pt>
                <c:pt idx="1045">
                  <c:v>1.069101662388237</c:v>
                </c:pt>
                <c:pt idx="1046">
                  <c:v>1.073840764923404</c:v>
                </c:pt>
                <c:pt idx="1047">
                  <c:v>1.080651288334951</c:v>
                </c:pt>
                <c:pt idx="1048">
                  <c:v>1.058397789380364</c:v>
                </c:pt>
                <c:pt idx="1049">
                  <c:v>1.096174075589597</c:v>
                </c:pt>
                <c:pt idx="1050">
                  <c:v>1.107625004206866</c:v>
                </c:pt>
                <c:pt idx="1051">
                  <c:v>1.08721203405931</c:v>
                </c:pt>
                <c:pt idx="1052">
                  <c:v>1.074029167653716</c:v>
                </c:pt>
                <c:pt idx="1053">
                  <c:v>1.049957438556624</c:v>
                </c:pt>
                <c:pt idx="1054">
                  <c:v>1.07291325967895</c:v>
                </c:pt>
                <c:pt idx="1055">
                  <c:v>1.058239623346988</c:v>
                </c:pt>
                <c:pt idx="1056">
                  <c:v>1.043338937136705</c:v>
                </c:pt>
                <c:pt idx="1057">
                  <c:v>1.077995000395186</c:v>
                </c:pt>
                <c:pt idx="1058">
                  <c:v>1.06801958224225</c:v>
                </c:pt>
                <c:pt idx="1059">
                  <c:v>1.074744193622592</c:v>
                </c:pt>
                <c:pt idx="1060">
                  <c:v>1.070459172738356</c:v>
                </c:pt>
                <c:pt idx="1061">
                  <c:v>1.072305337010531</c:v>
                </c:pt>
                <c:pt idx="1062">
                  <c:v>1.076964386265598</c:v>
                </c:pt>
                <c:pt idx="1063">
                  <c:v>1.078435568299503</c:v>
                </c:pt>
                <c:pt idx="1064">
                  <c:v>1.05823295361577</c:v>
                </c:pt>
                <c:pt idx="1065">
                  <c:v>1.081149379719862</c:v>
                </c:pt>
                <c:pt idx="1066">
                  <c:v>1.089289782735844</c:v>
                </c:pt>
                <c:pt idx="1067">
                  <c:v>1.088325441954783</c:v>
                </c:pt>
                <c:pt idx="1068">
                  <c:v>1.084024335768724</c:v>
                </c:pt>
                <c:pt idx="1069">
                  <c:v>1.079053065611162</c:v>
                </c:pt>
                <c:pt idx="1070">
                  <c:v>1.063907801102198</c:v>
                </c:pt>
                <c:pt idx="1071">
                  <c:v>1.08967374965838</c:v>
                </c:pt>
                <c:pt idx="1072">
                  <c:v>1.081149990798463</c:v>
                </c:pt>
                <c:pt idx="1073">
                  <c:v>1.070676242383557</c:v>
                </c:pt>
                <c:pt idx="1074">
                  <c:v>1.082953213498388</c:v>
                </c:pt>
                <c:pt idx="1075">
                  <c:v>1.087318748659426</c:v>
                </c:pt>
                <c:pt idx="1076">
                  <c:v>1.07771081563611</c:v>
                </c:pt>
                <c:pt idx="1077">
                  <c:v>1.076021082744468</c:v>
                </c:pt>
                <c:pt idx="1078">
                  <c:v>1.085648052922228</c:v>
                </c:pt>
                <c:pt idx="1079">
                  <c:v>1.087318748659426</c:v>
                </c:pt>
                <c:pt idx="1080">
                  <c:v>1.07771081563611</c:v>
                </c:pt>
                <c:pt idx="1081">
                  <c:v>1.076021082744468</c:v>
                </c:pt>
                <c:pt idx="1082">
                  <c:v>1.085648052922228</c:v>
                </c:pt>
                <c:pt idx="1083">
                  <c:v>1.100623865023295</c:v>
                </c:pt>
                <c:pt idx="1084">
                  <c:v>1.072574197787612</c:v>
                </c:pt>
                <c:pt idx="1085">
                  <c:v>1.076609735778197</c:v>
                </c:pt>
                <c:pt idx="1086">
                  <c:v>1.110970929862502</c:v>
                </c:pt>
                <c:pt idx="1087">
                  <c:v>1.081810666609051</c:v>
                </c:pt>
                <c:pt idx="1088">
                  <c:v>1.043142540506916</c:v>
                </c:pt>
                <c:pt idx="1089">
                  <c:v>1.07492844533858</c:v>
                </c:pt>
                <c:pt idx="1090">
                  <c:v>1.06983227120287</c:v>
                </c:pt>
                <c:pt idx="1091">
                  <c:v>1.086578140426343</c:v>
                </c:pt>
                <c:pt idx="1092">
                  <c:v>1.079352415117111</c:v>
                </c:pt>
                <c:pt idx="1093">
                  <c:v>1.086197407060447</c:v>
                </c:pt>
                <c:pt idx="1094">
                  <c:v>1.057264595417958</c:v>
                </c:pt>
                <c:pt idx="1095">
                  <c:v>1.094166274002928</c:v>
                </c:pt>
                <c:pt idx="1096">
                  <c:v>1.06893506862643</c:v>
                </c:pt>
                <c:pt idx="1097">
                  <c:v>1.088688506835484</c:v>
                </c:pt>
                <c:pt idx="1098">
                  <c:v>1.059923626809203</c:v>
                </c:pt>
                <c:pt idx="1099">
                  <c:v>1.067186280962223</c:v>
                </c:pt>
                <c:pt idx="1100">
                  <c:v>1.082319931363056</c:v>
                </c:pt>
                <c:pt idx="1101">
                  <c:v>1.077456674308378</c:v>
                </c:pt>
                <c:pt idx="1102">
                  <c:v>1.077282694458413</c:v>
                </c:pt>
                <c:pt idx="1103">
                  <c:v>1.077212568671304</c:v>
                </c:pt>
                <c:pt idx="1104">
                  <c:v>1.059470354343177</c:v>
                </c:pt>
                <c:pt idx="1105">
                  <c:v>1.04357106340322</c:v>
                </c:pt>
                <c:pt idx="1106">
                  <c:v>1.068560943670644</c:v>
                </c:pt>
                <c:pt idx="1107">
                  <c:v>1.089457693410367</c:v>
                </c:pt>
                <c:pt idx="1108">
                  <c:v>1.077585806520121</c:v>
                </c:pt>
                <c:pt idx="1109">
                  <c:v>1.07402908364854</c:v>
                </c:pt>
                <c:pt idx="1110">
                  <c:v>1.07814809853338</c:v>
                </c:pt>
                <c:pt idx="1111">
                  <c:v>1.07245900930411</c:v>
                </c:pt>
                <c:pt idx="1112">
                  <c:v>1.05124883392019</c:v>
                </c:pt>
                <c:pt idx="1113">
                  <c:v>1.069751538372158</c:v>
                </c:pt>
                <c:pt idx="1114">
                  <c:v>1.09213792657564</c:v>
                </c:pt>
                <c:pt idx="1115">
                  <c:v>1.070698323934317</c:v>
                </c:pt>
                <c:pt idx="1116">
                  <c:v>1.082746223127834</c:v>
                </c:pt>
                <c:pt idx="1117">
                  <c:v>1.068059274426035</c:v>
                </c:pt>
                <c:pt idx="1118">
                  <c:v>1.078403666520715</c:v>
                </c:pt>
                <c:pt idx="1119">
                  <c:v>1.080792754958133</c:v>
                </c:pt>
                <c:pt idx="1120">
                  <c:v>1.082500979140096</c:v>
                </c:pt>
                <c:pt idx="1121">
                  <c:v>1.070106654375043</c:v>
                </c:pt>
                <c:pt idx="1122">
                  <c:v>1.070103123421892</c:v>
                </c:pt>
                <c:pt idx="1123">
                  <c:v>1.087695349535385</c:v>
                </c:pt>
                <c:pt idx="1124">
                  <c:v>1.081220747910001</c:v>
                </c:pt>
                <c:pt idx="1125">
                  <c:v>1.071655942380897</c:v>
                </c:pt>
                <c:pt idx="1126">
                  <c:v>1.095001408042095</c:v>
                </c:pt>
                <c:pt idx="1127">
                  <c:v>1.081482093850464</c:v>
                </c:pt>
                <c:pt idx="1128">
                  <c:v>1.071368693278279</c:v>
                </c:pt>
                <c:pt idx="1129">
                  <c:v>1.078316660204165</c:v>
                </c:pt>
                <c:pt idx="1130">
                  <c:v>1.06314945903155</c:v>
                </c:pt>
                <c:pt idx="1131">
                  <c:v>1.068110408827306</c:v>
                </c:pt>
                <c:pt idx="1132">
                  <c:v>1.091363943112084</c:v>
                </c:pt>
                <c:pt idx="1133">
                  <c:v>1.074712040084871</c:v>
                </c:pt>
                <c:pt idx="1134">
                  <c:v>1.057350680148702</c:v>
                </c:pt>
                <c:pt idx="1135">
                  <c:v>1.058670518381322</c:v>
                </c:pt>
                <c:pt idx="1136">
                  <c:v>1.069599725051605</c:v>
                </c:pt>
                <c:pt idx="1137">
                  <c:v>1.077271420720336</c:v>
                </c:pt>
                <c:pt idx="1138">
                  <c:v>1.065522525834946</c:v>
                </c:pt>
                <c:pt idx="1139">
                  <c:v>1.088936505920342</c:v>
                </c:pt>
                <c:pt idx="1140">
                  <c:v>1.086959068592043</c:v>
                </c:pt>
                <c:pt idx="1141">
                  <c:v>1.092616988355821</c:v>
                </c:pt>
                <c:pt idx="1142">
                  <c:v>1.095631287080854</c:v>
                </c:pt>
                <c:pt idx="1143">
                  <c:v>1.088735912642804</c:v>
                </c:pt>
                <c:pt idx="1144">
                  <c:v>1.09007521881322</c:v>
                </c:pt>
                <c:pt idx="1145">
                  <c:v>1.080902484577382</c:v>
                </c:pt>
                <c:pt idx="1146">
                  <c:v>1.101202335430961</c:v>
                </c:pt>
                <c:pt idx="1147">
                  <c:v>1.091843133112742</c:v>
                </c:pt>
                <c:pt idx="1148">
                  <c:v>1.082853911445635</c:v>
                </c:pt>
                <c:pt idx="1149">
                  <c:v>1.080113787216434</c:v>
                </c:pt>
                <c:pt idx="1150">
                  <c:v>1.1021679238778</c:v>
                </c:pt>
                <c:pt idx="1151">
                  <c:v>1.103610771616003</c:v>
                </c:pt>
                <c:pt idx="1152">
                  <c:v>1.104019095229014</c:v>
                </c:pt>
                <c:pt idx="1153">
                  <c:v>1.100418854135456</c:v>
                </c:pt>
                <c:pt idx="1154">
                  <c:v>1.101030957030612</c:v>
                </c:pt>
                <c:pt idx="1155">
                  <c:v>1.080425453099241</c:v>
                </c:pt>
                <c:pt idx="1156">
                  <c:v>1.08716839984761</c:v>
                </c:pt>
                <c:pt idx="1157">
                  <c:v>1.097795414211654</c:v>
                </c:pt>
                <c:pt idx="1158">
                  <c:v>1.095669678189437</c:v>
                </c:pt>
                <c:pt idx="1159">
                  <c:v>1.099014611731613</c:v>
                </c:pt>
                <c:pt idx="1160">
                  <c:v>1.095032306142028</c:v>
                </c:pt>
                <c:pt idx="1161">
                  <c:v>1.092936327327106</c:v>
                </c:pt>
                <c:pt idx="1162">
                  <c:v>1.078677417670976</c:v>
                </c:pt>
                <c:pt idx="1163">
                  <c:v>1.071018794075793</c:v>
                </c:pt>
                <c:pt idx="1164">
                  <c:v>0.973092365286379</c:v>
                </c:pt>
              </c:numCache>
            </c:numRef>
          </c:xVal>
          <c:yVal>
            <c:numRef>
              <c:f>Amphibole!$IK$625:$IK$1789</c:f>
              <c:numCache>
                <c:formatCode>General</c:formatCode>
                <c:ptCount val="1165"/>
                <c:pt idx="0">
                  <c:v>0.084681673437307</c:v>
                </c:pt>
                <c:pt idx="1">
                  <c:v>0.0933731310009909</c:v>
                </c:pt>
                <c:pt idx="2">
                  <c:v>0.094440174858982</c:v>
                </c:pt>
                <c:pt idx="3">
                  <c:v>0.0939461289736461</c:v>
                </c:pt>
                <c:pt idx="4">
                  <c:v>0.0941149571407543</c:v>
                </c:pt>
                <c:pt idx="5">
                  <c:v>0.0928164579098411</c:v>
                </c:pt>
                <c:pt idx="6">
                  <c:v>0.0923782473066758</c:v>
                </c:pt>
                <c:pt idx="7">
                  <c:v>0.0921904839005744</c:v>
                </c:pt>
                <c:pt idx="8">
                  <c:v>0.0955317418253038</c:v>
                </c:pt>
                <c:pt idx="9">
                  <c:v>0.0912868513119893</c:v>
                </c:pt>
                <c:pt idx="10">
                  <c:v>0.0961929123485965</c:v>
                </c:pt>
                <c:pt idx="11">
                  <c:v>0.105988204246718</c:v>
                </c:pt>
                <c:pt idx="12">
                  <c:v>0.100719133051176</c:v>
                </c:pt>
                <c:pt idx="13">
                  <c:v>0.086949121077196</c:v>
                </c:pt>
                <c:pt idx="14">
                  <c:v>0.087730600541254</c:v>
                </c:pt>
                <c:pt idx="15">
                  <c:v>0.100770472978491</c:v>
                </c:pt>
                <c:pt idx="16">
                  <c:v>0.0853814281228488</c:v>
                </c:pt>
                <c:pt idx="17">
                  <c:v>0.105298621180826</c:v>
                </c:pt>
                <c:pt idx="18">
                  <c:v>0.0944571548436997</c:v>
                </c:pt>
                <c:pt idx="19">
                  <c:v>0.0953310605688494</c:v>
                </c:pt>
                <c:pt idx="20">
                  <c:v>0.0921345037297186</c:v>
                </c:pt>
                <c:pt idx="21">
                  <c:v>0.10043004075036</c:v>
                </c:pt>
                <c:pt idx="22">
                  <c:v>0.085651624137693</c:v>
                </c:pt>
                <c:pt idx="23">
                  <c:v>0.0902954246102125</c:v>
                </c:pt>
                <c:pt idx="24">
                  <c:v>0.0867495723320397</c:v>
                </c:pt>
                <c:pt idx="25">
                  <c:v>0.0834589156668837</c:v>
                </c:pt>
                <c:pt idx="26">
                  <c:v>0.084460841822568</c:v>
                </c:pt>
                <c:pt idx="27">
                  <c:v>0.0938099975236218</c:v>
                </c:pt>
                <c:pt idx="28">
                  <c:v>0.0846034548299447</c:v>
                </c:pt>
                <c:pt idx="29">
                  <c:v>0.0792075122293977</c:v>
                </c:pt>
                <c:pt idx="30">
                  <c:v>0.0772097287424799</c:v>
                </c:pt>
                <c:pt idx="31">
                  <c:v>0.0845135611813423</c:v>
                </c:pt>
                <c:pt idx="32">
                  <c:v>0.0765988912714062</c:v>
                </c:pt>
                <c:pt idx="33">
                  <c:v>0.085809597126385</c:v>
                </c:pt>
                <c:pt idx="34">
                  <c:v>0.0777138962784922</c:v>
                </c:pt>
                <c:pt idx="35">
                  <c:v>0.0748468202110632</c:v>
                </c:pt>
                <c:pt idx="36">
                  <c:v>0.0798897585761959</c:v>
                </c:pt>
                <c:pt idx="37">
                  <c:v>0.0801298614124747</c:v>
                </c:pt>
                <c:pt idx="38">
                  <c:v>0.114407994386999</c:v>
                </c:pt>
                <c:pt idx="39">
                  <c:v>0.0862119125394786</c:v>
                </c:pt>
                <c:pt idx="40">
                  <c:v>0.0815351220656308</c:v>
                </c:pt>
                <c:pt idx="41">
                  <c:v>0.0875217670667426</c:v>
                </c:pt>
                <c:pt idx="42">
                  <c:v>0.0884138814244486</c:v>
                </c:pt>
                <c:pt idx="43">
                  <c:v>0.0872032019963809</c:v>
                </c:pt>
                <c:pt idx="44">
                  <c:v>0.0837419408535189</c:v>
                </c:pt>
                <c:pt idx="45">
                  <c:v>0.0646701913413448</c:v>
                </c:pt>
                <c:pt idx="46">
                  <c:v>0.0651101589600829</c:v>
                </c:pt>
                <c:pt idx="47">
                  <c:v>0.07171932088485</c:v>
                </c:pt>
                <c:pt idx="48">
                  <c:v>0.0748335652442462</c:v>
                </c:pt>
                <c:pt idx="49">
                  <c:v>0.0771331430452503</c:v>
                </c:pt>
                <c:pt idx="50">
                  <c:v>0.0799929892509196</c:v>
                </c:pt>
                <c:pt idx="51">
                  <c:v>0.105484586075647</c:v>
                </c:pt>
                <c:pt idx="52">
                  <c:v>0.108229681890177</c:v>
                </c:pt>
                <c:pt idx="53">
                  <c:v>0.10168245096854</c:v>
                </c:pt>
                <c:pt idx="54">
                  <c:v>0.0813140700509347</c:v>
                </c:pt>
                <c:pt idx="55">
                  <c:v>0.0892276084988934</c:v>
                </c:pt>
                <c:pt idx="56">
                  <c:v>0.0876863413775996</c:v>
                </c:pt>
                <c:pt idx="57">
                  <c:v>0.0837618290040167</c:v>
                </c:pt>
                <c:pt idx="58">
                  <c:v>0.0864856862417342</c:v>
                </c:pt>
                <c:pt idx="59">
                  <c:v>0.0724525664755259</c:v>
                </c:pt>
                <c:pt idx="60">
                  <c:v>0.0697857947623242</c:v>
                </c:pt>
                <c:pt idx="61">
                  <c:v>0.0729622849661759</c:v>
                </c:pt>
                <c:pt idx="62">
                  <c:v>0.0820556663961172</c:v>
                </c:pt>
                <c:pt idx="63">
                  <c:v>0.0824048308530915</c:v>
                </c:pt>
                <c:pt idx="64">
                  <c:v>0.0857575790764114</c:v>
                </c:pt>
                <c:pt idx="65">
                  <c:v>0.0834431225391319</c:v>
                </c:pt>
                <c:pt idx="66">
                  <c:v>0.0850178838789538</c:v>
                </c:pt>
                <c:pt idx="67">
                  <c:v>0.0833363631174644</c:v>
                </c:pt>
                <c:pt idx="68">
                  <c:v>0.0863480790982166</c:v>
                </c:pt>
                <c:pt idx="69">
                  <c:v>0.0669720735185772</c:v>
                </c:pt>
                <c:pt idx="70">
                  <c:v>0.0698162700472406</c:v>
                </c:pt>
                <c:pt idx="71">
                  <c:v>0.0714237640265073</c:v>
                </c:pt>
                <c:pt idx="72">
                  <c:v>0.0977044729232044</c:v>
                </c:pt>
                <c:pt idx="73">
                  <c:v>0.0995199199551368</c:v>
                </c:pt>
                <c:pt idx="74">
                  <c:v>0.0949505988458762</c:v>
                </c:pt>
                <c:pt idx="75">
                  <c:v>0.0982985800932191</c:v>
                </c:pt>
                <c:pt idx="76">
                  <c:v>0.0974306567176346</c:v>
                </c:pt>
                <c:pt idx="77">
                  <c:v>0.0991286381948232</c:v>
                </c:pt>
                <c:pt idx="78">
                  <c:v>0.0935926651041311</c:v>
                </c:pt>
                <c:pt idx="79">
                  <c:v>0.1016650480757</c:v>
                </c:pt>
                <c:pt idx="80">
                  <c:v>0.0699993785816897</c:v>
                </c:pt>
                <c:pt idx="81">
                  <c:v>0.0745148044128482</c:v>
                </c:pt>
                <c:pt idx="82">
                  <c:v>0.0755307873486243</c:v>
                </c:pt>
                <c:pt idx="83">
                  <c:v>0.0790120720978364</c:v>
                </c:pt>
                <c:pt idx="84">
                  <c:v>0.0632334008994681</c:v>
                </c:pt>
                <c:pt idx="85">
                  <c:v>0.0624092988118645</c:v>
                </c:pt>
                <c:pt idx="86">
                  <c:v>0.0599970176412719</c:v>
                </c:pt>
                <c:pt idx="87">
                  <c:v>0.0605820338351367</c:v>
                </c:pt>
                <c:pt idx="88">
                  <c:v>0.0661980481939162</c:v>
                </c:pt>
                <c:pt idx="89">
                  <c:v>0.0880893456353953</c:v>
                </c:pt>
                <c:pt idx="90">
                  <c:v>0.077540324099019</c:v>
                </c:pt>
                <c:pt idx="91">
                  <c:v>0.0579854255925434</c:v>
                </c:pt>
                <c:pt idx="92">
                  <c:v>0.0765602560209408</c:v>
                </c:pt>
                <c:pt idx="93">
                  <c:v>0.0587763030444121</c:v>
                </c:pt>
                <c:pt idx="94">
                  <c:v>0.0819267426502872</c:v>
                </c:pt>
                <c:pt idx="95">
                  <c:v>0.0910865187159941</c:v>
                </c:pt>
                <c:pt idx="96">
                  <c:v>0.0992418603070893</c:v>
                </c:pt>
                <c:pt idx="97">
                  <c:v>0.10184782249524</c:v>
                </c:pt>
                <c:pt idx="98">
                  <c:v>0.0684328469666452</c:v>
                </c:pt>
                <c:pt idx="99">
                  <c:v>0.064198269694528</c:v>
                </c:pt>
                <c:pt idx="100">
                  <c:v>0.0665351611937956</c:v>
                </c:pt>
                <c:pt idx="101">
                  <c:v>0.0833154920410991</c:v>
                </c:pt>
                <c:pt idx="102">
                  <c:v>0.0916461611125314</c:v>
                </c:pt>
                <c:pt idx="103">
                  <c:v>0.0768858899494473</c:v>
                </c:pt>
                <c:pt idx="104">
                  <c:v>0.0799794812625169</c:v>
                </c:pt>
                <c:pt idx="105">
                  <c:v>0.102329357136296</c:v>
                </c:pt>
                <c:pt idx="106">
                  <c:v>0.0883023034767412</c:v>
                </c:pt>
                <c:pt idx="107">
                  <c:v>0.0693163280376833</c:v>
                </c:pt>
                <c:pt idx="108">
                  <c:v>0.0761818687894063</c:v>
                </c:pt>
                <c:pt idx="109">
                  <c:v>0.0716745813863978</c:v>
                </c:pt>
                <c:pt idx="110">
                  <c:v>0.0688222464975986</c:v>
                </c:pt>
                <c:pt idx="111">
                  <c:v>0.0656481046954103</c:v>
                </c:pt>
                <c:pt idx="112">
                  <c:v>0.0691435337641131</c:v>
                </c:pt>
                <c:pt idx="113">
                  <c:v>0.0818143051385356</c:v>
                </c:pt>
                <c:pt idx="114">
                  <c:v>0.0834631906029497</c:v>
                </c:pt>
                <c:pt idx="115">
                  <c:v>0.086443393315935</c:v>
                </c:pt>
                <c:pt idx="116">
                  <c:v>0.0877849059383759</c:v>
                </c:pt>
                <c:pt idx="117">
                  <c:v>0.0681686358784142</c:v>
                </c:pt>
                <c:pt idx="118">
                  <c:v>0.100095645351612</c:v>
                </c:pt>
                <c:pt idx="119">
                  <c:v>0.0923020372555023</c:v>
                </c:pt>
                <c:pt idx="120">
                  <c:v>0.094369932386779</c:v>
                </c:pt>
                <c:pt idx="121">
                  <c:v>0.0835427533561666</c:v>
                </c:pt>
                <c:pt idx="122">
                  <c:v>0.0947736751132472</c:v>
                </c:pt>
                <c:pt idx="123">
                  <c:v>0.0823465732391346</c:v>
                </c:pt>
                <c:pt idx="124">
                  <c:v>0.0733223012464222</c:v>
                </c:pt>
                <c:pt idx="125">
                  <c:v>0.0800182510356665</c:v>
                </c:pt>
                <c:pt idx="126">
                  <c:v>0.087801511152449</c:v>
                </c:pt>
                <c:pt idx="127">
                  <c:v>0.0832783796204652</c:v>
                </c:pt>
                <c:pt idx="128">
                  <c:v>0.0834947814593423</c:v>
                </c:pt>
                <c:pt idx="129">
                  <c:v>0.0837685188738075</c:v>
                </c:pt>
                <c:pt idx="130">
                  <c:v>0.0956996922791433</c:v>
                </c:pt>
                <c:pt idx="131">
                  <c:v>0.069850435043774</c:v>
                </c:pt>
                <c:pt idx="132">
                  <c:v>0.081699252695234</c:v>
                </c:pt>
                <c:pt idx="133">
                  <c:v>0.0698305376003591</c:v>
                </c:pt>
                <c:pt idx="134">
                  <c:v>0.0823143419690432</c:v>
                </c:pt>
                <c:pt idx="135">
                  <c:v>0.0701255249961616</c:v>
                </c:pt>
                <c:pt idx="136">
                  <c:v>0.074800986468064</c:v>
                </c:pt>
                <c:pt idx="137">
                  <c:v>0.0770498924687072</c:v>
                </c:pt>
                <c:pt idx="138">
                  <c:v>0.0726440339699505</c:v>
                </c:pt>
                <c:pt idx="139">
                  <c:v>0.0863198631733925</c:v>
                </c:pt>
                <c:pt idx="140">
                  <c:v>0.0772258863888196</c:v>
                </c:pt>
                <c:pt idx="141">
                  <c:v>0.0677683739552097</c:v>
                </c:pt>
                <c:pt idx="142">
                  <c:v>0.0727480029335558</c:v>
                </c:pt>
                <c:pt idx="143">
                  <c:v>0.0624348083075025</c:v>
                </c:pt>
                <c:pt idx="144">
                  <c:v>0.0638981621496559</c:v>
                </c:pt>
                <c:pt idx="145">
                  <c:v>0.0722027326280965</c:v>
                </c:pt>
                <c:pt idx="146">
                  <c:v>0.0767035570404493</c:v>
                </c:pt>
                <c:pt idx="147">
                  <c:v>0.0720309092363466</c:v>
                </c:pt>
                <c:pt idx="148">
                  <c:v>0.0712965107916222</c:v>
                </c:pt>
                <c:pt idx="149">
                  <c:v>0.0703293929009378</c:v>
                </c:pt>
                <c:pt idx="150">
                  <c:v>0.0762200555491564</c:v>
                </c:pt>
                <c:pt idx="151">
                  <c:v>0.0658287742243373</c:v>
                </c:pt>
                <c:pt idx="152">
                  <c:v>0.0761953695960803</c:v>
                </c:pt>
                <c:pt idx="153">
                  <c:v>0.0781814372945101</c:v>
                </c:pt>
                <c:pt idx="154">
                  <c:v>0.0725250274746535</c:v>
                </c:pt>
                <c:pt idx="155">
                  <c:v>0.0725894860667773</c:v>
                </c:pt>
                <c:pt idx="156">
                  <c:v>0.0812435918808222</c:v>
                </c:pt>
                <c:pt idx="157">
                  <c:v>0.0717530281674886</c:v>
                </c:pt>
                <c:pt idx="158">
                  <c:v>0.0896335568209943</c:v>
                </c:pt>
                <c:pt idx="159">
                  <c:v>0.0762038081449327</c:v>
                </c:pt>
                <c:pt idx="160">
                  <c:v>0.0846817544556105</c:v>
                </c:pt>
                <c:pt idx="161">
                  <c:v>0.082706618336581</c:v>
                </c:pt>
                <c:pt idx="162">
                  <c:v>0.0811501376518661</c:v>
                </c:pt>
                <c:pt idx="163">
                  <c:v>0.0777478607020433</c:v>
                </c:pt>
                <c:pt idx="164">
                  <c:v>0.0843170226269533</c:v>
                </c:pt>
                <c:pt idx="165">
                  <c:v>0.0791306119264405</c:v>
                </c:pt>
                <c:pt idx="166">
                  <c:v>0.0750683194115279</c:v>
                </c:pt>
                <c:pt idx="167">
                  <c:v>0.0790733412626589</c:v>
                </c:pt>
                <c:pt idx="168">
                  <c:v>0.0839391921840105</c:v>
                </c:pt>
                <c:pt idx="169">
                  <c:v>0.0663507452708665</c:v>
                </c:pt>
                <c:pt idx="170">
                  <c:v>0.0642201437039803</c:v>
                </c:pt>
                <c:pt idx="171">
                  <c:v>0.0665864308774824</c:v>
                </c:pt>
                <c:pt idx="172">
                  <c:v>0.0598717201715044</c:v>
                </c:pt>
                <c:pt idx="173">
                  <c:v>0.0589517464597884</c:v>
                </c:pt>
                <c:pt idx="174">
                  <c:v>0.0609529700149626</c:v>
                </c:pt>
                <c:pt idx="175">
                  <c:v>0.0624074142060963</c:v>
                </c:pt>
                <c:pt idx="176">
                  <c:v>0.065848682771919</c:v>
                </c:pt>
                <c:pt idx="177">
                  <c:v>0.0673316465475417</c:v>
                </c:pt>
                <c:pt idx="178">
                  <c:v>0.0638244800847022</c:v>
                </c:pt>
                <c:pt idx="179">
                  <c:v>0.0636056031447927</c:v>
                </c:pt>
                <c:pt idx="180">
                  <c:v>0.0649393259617445</c:v>
                </c:pt>
                <c:pt idx="181">
                  <c:v>0.0718410086304643</c:v>
                </c:pt>
                <c:pt idx="182">
                  <c:v>0.0537175972993652</c:v>
                </c:pt>
                <c:pt idx="183">
                  <c:v>0.0597504408112693</c:v>
                </c:pt>
                <c:pt idx="184">
                  <c:v>0.0729174947007577</c:v>
                </c:pt>
                <c:pt idx="185">
                  <c:v>0.0732989628454531</c:v>
                </c:pt>
                <c:pt idx="186">
                  <c:v>0.0772741513176496</c:v>
                </c:pt>
                <c:pt idx="187">
                  <c:v>0.0766312752516765</c:v>
                </c:pt>
                <c:pt idx="188">
                  <c:v>0.0694449368670978</c:v>
                </c:pt>
                <c:pt idx="189">
                  <c:v>0.0635587870649056</c:v>
                </c:pt>
                <c:pt idx="190">
                  <c:v>0.064884074490913</c:v>
                </c:pt>
                <c:pt idx="191">
                  <c:v>0.065122844796467</c:v>
                </c:pt>
                <c:pt idx="192">
                  <c:v>0.0664932688566904</c:v>
                </c:pt>
                <c:pt idx="193">
                  <c:v>0.0611048232475552</c:v>
                </c:pt>
                <c:pt idx="194">
                  <c:v>0.0624193804798702</c:v>
                </c:pt>
                <c:pt idx="195">
                  <c:v>0.0597862828995828</c:v>
                </c:pt>
                <c:pt idx="196">
                  <c:v>0.0667115457760963</c:v>
                </c:pt>
                <c:pt idx="197">
                  <c:v>0.0569202284743595</c:v>
                </c:pt>
                <c:pt idx="198">
                  <c:v>0.0666484599567613</c:v>
                </c:pt>
                <c:pt idx="199">
                  <c:v>0.0668098413769433</c:v>
                </c:pt>
                <c:pt idx="200">
                  <c:v>0.0698425298096131</c:v>
                </c:pt>
                <c:pt idx="201">
                  <c:v>0.0608434917122616</c:v>
                </c:pt>
                <c:pt idx="202">
                  <c:v>0.0692113944223034</c:v>
                </c:pt>
                <c:pt idx="203">
                  <c:v>0.0759948147145429</c:v>
                </c:pt>
                <c:pt idx="204">
                  <c:v>0.0695571792855746</c:v>
                </c:pt>
                <c:pt idx="205">
                  <c:v>0.0681426777588771</c:v>
                </c:pt>
                <c:pt idx="206">
                  <c:v>0.070656389343443</c:v>
                </c:pt>
                <c:pt idx="207">
                  <c:v>0.0773613797798932</c:v>
                </c:pt>
                <c:pt idx="208">
                  <c:v>0.0724565150992424</c:v>
                </c:pt>
                <c:pt idx="209">
                  <c:v>0.06807436196337</c:v>
                </c:pt>
                <c:pt idx="210">
                  <c:v>0.066018324135796</c:v>
                </c:pt>
                <c:pt idx="211">
                  <c:v>0.0603738387401441</c:v>
                </c:pt>
                <c:pt idx="212">
                  <c:v>0.0717796232777458</c:v>
                </c:pt>
                <c:pt idx="213">
                  <c:v>0.0672717005033597</c:v>
                </c:pt>
                <c:pt idx="214">
                  <c:v>0.0749745689240118</c:v>
                </c:pt>
                <c:pt idx="215">
                  <c:v>0.0606634219933304</c:v>
                </c:pt>
                <c:pt idx="216">
                  <c:v>0.0660129966103281</c:v>
                </c:pt>
                <c:pt idx="217">
                  <c:v>0.0747453737795935</c:v>
                </c:pt>
                <c:pt idx="218">
                  <c:v>0.0871811701299058</c:v>
                </c:pt>
                <c:pt idx="219">
                  <c:v>0.0814323534594789</c:v>
                </c:pt>
                <c:pt idx="220">
                  <c:v>0.0809978394516166</c:v>
                </c:pt>
                <c:pt idx="221">
                  <c:v>0.0763051719023677</c:v>
                </c:pt>
                <c:pt idx="222">
                  <c:v>0.0853142321597001</c:v>
                </c:pt>
                <c:pt idx="223">
                  <c:v>0.0932498285436246</c:v>
                </c:pt>
                <c:pt idx="224">
                  <c:v>0.0970910733989232</c:v>
                </c:pt>
                <c:pt idx="225">
                  <c:v>0.105342523475465</c:v>
                </c:pt>
                <c:pt idx="226">
                  <c:v>0.0967541392936053</c:v>
                </c:pt>
                <c:pt idx="227">
                  <c:v>0.061502458594989</c:v>
                </c:pt>
                <c:pt idx="228">
                  <c:v>0.0543144730042664</c:v>
                </c:pt>
                <c:pt idx="229">
                  <c:v>0.0712965107916222</c:v>
                </c:pt>
                <c:pt idx="230">
                  <c:v>0.0703293929009378</c:v>
                </c:pt>
                <c:pt idx="231">
                  <c:v>0.0812435918808222</c:v>
                </c:pt>
                <c:pt idx="232">
                  <c:v>0.0717530281674886</c:v>
                </c:pt>
                <c:pt idx="233">
                  <c:v>0.0896335568209943</c:v>
                </c:pt>
                <c:pt idx="234">
                  <c:v>0.0762038081449327</c:v>
                </c:pt>
                <c:pt idx="235">
                  <c:v>0.0658287742243373</c:v>
                </c:pt>
                <c:pt idx="236">
                  <c:v>0.0791306119264405</c:v>
                </c:pt>
                <c:pt idx="237">
                  <c:v>0.0750683194115279</c:v>
                </c:pt>
                <c:pt idx="238">
                  <c:v>0.0766312752516765</c:v>
                </c:pt>
                <c:pt idx="239">
                  <c:v>0.0694449368670978</c:v>
                </c:pt>
                <c:pt idx="240">
                  <c:v>0.0635587870649056</c:v>
                </c:pt>
                <c:pt idx="241">
                  <c:v>0.070656389343443</c:v>
                </c:pt>
                <c:pt idx="242">
                  <c:v>0.0724565150992424</c:v>
                </c:pt>
                <c:pt idx="243">
                  <c:v>0.06807436196337</c:v>
                </c:pt>
                <c:pt idx="244">
                  <c:v>0.0747453737795935</c:v>
                </c:pt>
                <c:pt idx="245">
                  <c:v>0.0871811701299058</c:v>
                </c:pt>
                <c:pt idx="246">
                  <c:v>0.0763051719023677</c:v>
                </c:pt>
                <c:pt idx="247">
                  <c:v>0.0799954508820102</c:v>
                </c:pt>
                <c:pt idx="248">
                  <c:v>0.0773050060693224</c:v>
                </c:pt>
                <c:pt idx="249">
                  <c:v>0.0778002423383795</c:v>
                </c:pt>
                <c:pt idx="250">
                  <c:v>0.0771447769061304</c:v>
                </c:pt>
                <c:pt idx="251">
                  <c:v>0.0698998766838773</c:v>
                </c:pt>
                <c:pt idx="252">
                  <c:v>0.0745029224451808</c:v>
                </c:pt>
                <c:pt idx="253">
                  <c:v>0.0753500127961037</c:v>
                </c:pt>
                <c:pt idx="254">
                  <c:v>0.0735194547443501</c:v>
                </c:pt>
                <c:pt idx="255">
                  <c:v>0.0711136575900013</c:v>
                </c:pt>
                <c:pt idx="256">
                  <c:v>0.0729637707601291</c:v>
                </c:pt>
                <c:pt idx="257">
                  <c:v>0.0734817224419282</c:v>
                </c:pt>
                <c:pt idx="258">
                  <c:v>0.0803634818653615</c:v>
                </c:pt>
                <c:pt idx="259">
                  <c:v>0.0765834096968745</c:v>
                </c:pt>
                <c:pt idx="260">
                  <c:v>0.0902921290901955</c:v>
                </c:pt>
                <c:pt idx="261">
                  <c:v>0.0786084545754924</c:v>
                </c:pt>
                <c:pt idx="262">
                  <c:v>0.0786372405955878</c:v>
                </c:pt>
                <c:pt idx="263">
                  <c:v>0.0719835958387215</c:v>
                </c:pt>
                <c:pt idx="264">
                  <c:v>0.0858674500558843</c:v>
                </c:pt>
                <c:pt idx="265">
                  <c:v>0.0778038924724708</c:v>
                </c:pt>
                <c:pt idx="266">
                  <c:v>0.0878393054462905</c:v>
                </c:pt>
                <c:pt idx="267">
                  <c:v>0.0729020403712889</c:v>
                </c:pt>
                <c:pt idx="268">
                  <c:v>0.0688477804760939</c:v>
                </c:pt>
                <c:pt idx="269">
                  <c:v>0.0881426484014307</c:v>
                </c:pt>
                <c:pt idx="270">
                  <c:v>0.0942304746190593</c:v>
                </c:pt>
                <c:pt idx="271">
                  <c:v>0.0701600347565683</c:v>
                </c:pt>
                <c:pt idx="272">
                  <c:v>0.0773495959480252</c:v>
                </c:pt>
                <c:pt idx="273">
                  <c:v>0.0834431225391319</c:v>
                </c:pt>
                <c:pt idx="274">
                  <c:v>0.0850178838789538</c:v>
                </c:pt>
                <c:pt idx="275">
                  <c:v>0.0833363631174644</c:v>
                </c:pt>
                <c:pt idx="276">
                  <c:v>0.0863480790982166</c:v>
                </c:pt>
                <c:pt idx="277">
                  <c:v>0.0995199199551368</c:v>
                </c:pt>
                <c:pt idx="278">
                  <c:v>0.0745148044128482</c:v>
                </c:pt>
                <c:pt idx="279">
                  <c:v>0.0819267426502872</c:v>
                </c:pt>
                <c:pt idx="280">
                  <c:v>0.0818143051385356</c:v>
                </c:pt>
                <c:pt idx="281">
                  <c:v>0.086443393315935</c:v>
                </c:pt>
                <c:pt idx="282">
                  <c:v>0.0877849059383759</c:v>
                </c:pt>
                <c:pt idx="283">
                  <c:v>0.0681686358784142</c:v>
                </c:pt>
                <c:pt idx="284">
                  <c:v>0.0923020372555023</c:v>
                </c:pt>
                <c:pt idx="285">
                  <c:v>0.087801511152449</c:v>
                </c:pt>
                <c:pt idx="286">
                  <c:v>0.069850435043774</c:v>
                </c:pt>
                <c:pt idx="287">
                  <c:v>0.081699252695234</c:v>
                </c:pt>
                <c:pt idx="288">
                  <c:v>0.0698305376003591</c:v>
                </c:pt>
                <c:pt idx="289">
                  <c:v>0.0823143419690432</c:v>
                </c:pt>
                <c:pt idx="290">
                  <c:v>0.0701255249961616</c:v>
                </c:pt>
                <c:pt idx="291">
                  <c:v>0.074800986468064</c:v>
                </c:pt>
                <c:pt idx="292">
                  <c:v>0.0770498924687072</c:v>
                </c:pt>
                <c:pt idx="293">
                  <c:v>0.0726440339699505</c:v>
                </c:pt>
                <c:pt idx="294">
                  <c:v>0.0863198631733925</c:v>
                </c:pt>
                <c:pt idx="295">
                  <c:v>0.0772258863888196</c:v>
                </c:pt>
                <c:pt idx="296">
                  <c:v>0.0677683739552097</c:v>
                </c:pt>
                <c:pt idx="297">
                  <c:v>0.0727480029335558</c:v>
                </c:pt>
                <c:pt idx="298">
                  <c:v>0.0624348083075025</c:v>
                </c:pt>
                <c:pt idx="299">
                  <c:v>0.0638981621496559</c:v>
                </c:pt>
                <c:pt idx="300">
                  <c:v>0.0722027326280965</c:v>
                </c:pt>
                <c:pt idx="301">
                  <c:v>0.0767035570404493</c:v>
                </c:pt>
                <c:pt idx="302">
                  <c:v>0.0720309092363466</c:v>
                </c:pt>
                <c:pt idx="303">
                  <c:v>0.0762200555491564</c:v>
                </c:pt>
                <c:pt idx="304">
                  <c:v>0.0761953695960803</c:v>
                </c:pt>
                <c:pt idx="305">
                  <c:v>0.0781814372945101</c:v>
                </c:pt>
                <c:pt idx="306">
                  <c:v>0.0725250274746535</c:v>
                </c:pt>
                <c:pt idx="307">
                  <c:v>0.0811501376518661</c:v>
                </c:pt>
                <c:pt idx="308">
                  <c:v>0.0777478607020433</c:v>
                </c:pt>
                <c:pt idx="309">
                  <c:v>0.0843170226269533</c:v>
                </c:pt>
                <c:pt idx="310">
                  <c:v>0.0790733412626589</c:v>
                </c:pt>
                <c:pt idx="311">
                  <c:v>0.0839391921840105</c:v>
                </c:pt>
                <c:pt idx="312">
                  <c:v>0.0663507452708665</c:v>
                </c:pt>
                <c:pt idx="313">
                  <c:v>0.0642201437039803</c:v>
                </c:pt>
                <c:pt idx="314">
                  <c:v>0.0665864308774824</c:v>
                </c:pt>
                <c:pt idx="315">
                  <c:v>0.0598717201715044</c:v>
                </c:pt>
                <c:pt idx="316">
                  <c:v>0.0589517464597884</c:v>
                </c:pt>
                <c:pt idx="317">
                  <c:v>0.0609529700149626</c:v>
                </c:pt>
                <c:pt idx="318">
                  <c:v>0.0624074142060963</c:v>
                </c:pt>
                <c:pt idx="319">
                  <c:v>0.065848682771919</c:v>
                </c:pt>
                <c:pt idx="320">
                  <c:v>0.0673316465475417</c:v>
                </c:pt>
                <c:pt idx="321">
                  <c:v>0.0638244800847022</c:v>
                </c:pt>
                <c:pt idx="322">
                  <c:v>0.0636056031447927</c:v>
                </c:pt>
                <c:pt idx="323">
                  <c:v>0.0649393259617445</c:v>
                </c:pt>
                <c:pt idx="324">
                  <c:v>0.0718410086304643</c:v>
                </c:pt>
                <c:pt idx="325">
                  <c:v>0.0537175972993652</c:v>
                </c:pt>
                <c:pt idx="326">
                  <c:v>0.0729174947007577</c:v>
                </c:pt>
                <c:pt idx="327">
                  <c:v>0.0732989628454531</c:v>
                </c:pt>
                <c:pt idx="328">
                  <c:v>0.0772741513176496</c:v>
                </c:pt>
                <c:pt idx="329">
                  <c:v>0.064884074490913</c:v>
                </c:pt>
                <c:pt idx="330">
                  <c:v>0.065122844796467</c:v>
                </c:pt>
                <c:pt idx="331">
                  <c:v>0.0664932688566904</c:v>
                </c:pt>
                <c:pt idx="332">
                  <c:v>0.0611048232475552</c:v>
                </c:pt>
                <c:pt idx="333">
                  <c:v>0.0624193804798702</c:v>
                </c:pt>
                <c:pt idx="334">
                  <c:v>0.0597862828995828</c:v>
                </c:pt>
                <c:pt idx="335">
                  <c:v>0.0667115457760963</c:v>
                </c:pt>
                <c:pt idx="336">
                  <c:v>0.0569202284743595</c:v>
                </c:pt>
                <c:pt idx="337">
                  <c:v>0.0666484599567613</c:v>
                </c:pt>
                <c:pt idx="338">
                  <c:v>0.0668098413769433</c:v>
                </c:pt>
                <c:pt idx="339">
                  <c:v>0.0698425298096131</c:v>
                </c:pt>
                <c:pt idx="340">
                  <c:v>0.0608434917122616</c:v>
                </c:pt>
                <c:pt idx="341">
                  <c:v>0.0692113944223034</c:v>
                </c:pt>
                <c:pt idx="342">
                  <c:v>0.0759948147145429</c:v>
                </c:pt>
                <c:pt idx="343">
                  <c:v>0.0695571792855746</c:v>
                </c:pt>
                <c:pt idx="344">
                  <c:v>0.0681426777588771</c:v>
                </c:pt>
                <c:pt idx="345">
                  <c:v>0.0773613797798932</c:v>
                </c:pt>
                <c:pt idx="346">
                  <c:v>0.066018324135796</c:v>
                </c:pt>
                <c:pt idx="347">
                  <c:v>0.0603738387401441</c:v>
                </c:pt>
                <c:pt idx="348">
                  <c:v>0.0717796232777458</c:v>
                </c:pt>
                <c:pt idx="349">
                  <c:v>0.0672717005033597</c:v>
                </c:pt>
                <c:pt idx="350">
                  <c:v>0.0749745689240118</c:v>
                </c:pt>
                <c:pt idx="351">
                  <c:v>0.0606634219933304</c:v>
                </c:pt>
                <c:pt idx="352">
                  <c:v>0.0660129966103281</c:v>
                </c:pt>
                <c:pt idx="353">
                  <c:v>0.0809978394516166</c:v>
                </c:pt>
                <c:pt idx="354">
                  <c:v>0.0733806353420938</c:v>
                </c:pt>
                <c:pt idx="355">
                  <c:v>0.0870014953252713</c:v>
                </c:pt>
                <c:pt idx="356">
                  <c:v>0.0725067018254479</c:v>
                </c:pt>
                <c:pt idx="357">
                  <c:v>0.0848377731008083</c:v>
                </c:pt>
                <c:pt idx="358">
                  <c:v>0.0759318455175241</c:v>
                </c:pt>
                <c:pt idx="359">
                  <c:v>0.0798682474006966</c:v>
                </c:pt>
                <c:pt idx="360">
                  <c:v>0.082154169310484</c:v>
                </c:pt>
                <c:pt idx="361">
                  <c:v>0.077033667976008</c:v>
                </c:pt>
                <c:pt idx="362">
                  <c:v>0.0816208462959305</c:v>
                </c:pt>
                <c:pt idx="363">
                  <c:v>0.078408634033349</c:v>
                </c:pt>
                <c:pt idx="364">
                  <c:v>0.0878402886722825</c:v>
                </c:pt>
                <c:pt idx="365">
                  <c:v>0.0793742788098603</c:v>
                </c:pt>
                <c:pt idx="366">
                  <c:v>0.0821786673872782</c:v>
                </c:pt>
                <c:pt idx="367">
                  <c:v>0.0748335652442462</c:v>
                </c:pt>
                <c:pt idx="368">
                  <c:v>0.0771331430452503</c:v>
                </c:pt>
                <c:pt idx="369">
                  <c:v>0.0799929892509196</c:v>
                </c:pt>
                <c:pt idx="370">
                  <c:v>0.105484586075647</c:v>
                </c:pt>
                <c:pt idx="371">
                  <c:v>0.10168245096854</c:v>
                </c:pt>
                <c:pt idx="372">
                  <c:v>0.0813140700509347</c:v>
                </c:pt>
                <c:pt idx="373">
                  <c:v>0.0892276084988934</c:v>
                </c:pt>
                <c:pt idx="374">
                  <c:v>0.0876863413775996</c:v>
                </c:pt>
                <c:pt idx="375">
                  <c:v>0.0837618290040167</c:v>
                </c:pt>
                <c:pt idx="376">
                  <c:v>0.0714237640265073</c:v>
                </c:pt>
                <c:pt idx="377">
                  <c:v>0.0880893456353953</c:v>
                </c:pt>
                <c:pt idx="378">
                  <c:v>0.077540324099019</c:v>
                </c:pt>
                <c:pt idx="379">
                  <c:v>0.0579854255925434</c:v>
                </c:pt>
                <c:pt idx="380">
                  <c:v>0.0765602560209408</c:v>
                </c:pt>
                <c:pt idx="381">
                  <c:v>0.0587763030444121</c:v>
                </c:pt>
                <c:pt idx="382">
                  <c:v>0.0910865187159941</c:v>
                </c:pt>
                <c:pt idx="383">
                  <c:v>0.0992418603070893</c:v>
                </c:pt>
                <c:pt idx="384">
                  <c:v>0.100095645351612</c:v>
                </c:pt>
                <c:pt idx="385">
                  <c:v>0.094369932386779</c:v>
                </c:pt>
                <c:pt idx="386">
                  <c:v>0.0947736751132472</c:v>
                </c:pt>
                <c:pt idx="387">
                  <c:v>0.103021165934823</c:v>
                </c:pt>
                <c:pt idx="388">
                  <c:v>0.102703303433807</c:v>
                </c:pt>
                <c:pt idx="389">
                  <c:v>0.0906015295427814</c:v>
                </c:pt>
                <c:pt idx="390">
                  <c:v>0.0945484567133732</c:v>
                </c:pt>
                <c:pt idx="391">
                  <c:v>0.0896739563577785</c:v>
                </c:pt>
                <c:pt idx="392">
                  <c:v>0.0912411661034205</c:v>
                </c:pt>
                <c:pt idx="393">
                  <c:v>0.0975448143584564</c:v>
                </c:pt>
                <c:pt idx="394">
                  <c:v>0.0724525664755259</c:v>
                </c:pt>
                <c:pt idx="395">
                  <c:v>0.0697857947623242</c:v>
                </c:pt>
                <c:pt idx="396">
                  <c:v>0.0729622849661759</c:v>
                </c:pt>
                <c:pt idx="397">
                  <c:v>0.0820556663961172</c:v>
                </c:pt>
                <c:pt idx="398">
                  <c:v>0.0824048308530915</c:v>
                </c:pt>
                <c:pt idx="399">
                  <c:v>0.0857575790764114</c:v>
                </c:pt>
                <c:pt idx="400">
                  <c:v>0.0669720735185772</c:v>
                </c:pt>
                <c:pt idx="401">
                  <c:v>0.0698162700472406</c:v>
                </c:pt>
                <c:pt idx="402">
                  <c:v>0.0977044729232044</c:v>
                </c:pt>
                <c:pt idx="403">
                  <c:v>0.0949505988458762</c:v>
                </c:pt>
                <c:pt idx="404">
                  <c:v>0.0982985800932191</c:v>
                </c:pt>
                <c:pt idx="405">
                  <c:v>0.0974306567176346</c:v>
                </c:pt>
                <c:pt idx="406">
                  <c:v>0.0991286381948232</c:v>
                </c:pt>
                <c:pt idx="407">
                  <c:v>0.0935926651041311</c:v>
                </c:pt>
                <c:pt idx="408">
                  <c:v>0.1016650480757</c:v>
                </c:pt>
                <c:pt idx="409">
                  <c:v>0.0699993785816897</c:v>
                </c:pt>
                <c:pt idx="410">
                  <c:v>0.0755307873486243</c:v>
                </c:pt>
                <c:pt idx="411">
                  <c:v>0.0790120720978364</c:v>
                </c:pt>
                <c:pt idx="412">
                  <c:v>0.0632334008994681</c:v>
                </c:pt>
                <c:pt idx="413">
                  <c:v>0.0624092988118645</c:v>
                </c:pt>
                <c:pt idx="414">
                  <c:v>0.0599970176412719</c:v>
                </c:pt>
                <c:pt idx="415">
                  <c:v>0.0605820338351367</c:v>
                </c:pt>
                <c:pt idx="416">
                  <c:v>0.0661980481939162</c:v>
                </c:pt>
                <c:pt idx="417">
                  <c:v>0.10184782249524</c:v>
                </c:pt>
                <c:pt idx="418">
                  <c:v>0.0684328469666452</c:v>
                </c:pt>
                <c:pt idx="419">
                  <c:v>0.064198269694528</c:v>
                </c:pt>
                <c:pt idx="420">
                  <c:v>0.0665351611937956</c:v>
                </c:pt>
                <c:pt idx="421">
                  <c:v>0.0833154920410991</c:v>
                </c:pt>
                <c:pt idx="422">
                  <c:v>0.0916461611125314</c:v>
                </c:pt>
                <c:pt idx="423">
                  <c:v>0.0799794812625169</c:v>
                </c:pt>
                <c:pt idx="424">
                  <c:v>0.102329357136296</c:v>
                </c:pt>
                <c:pt idx="425">
                  <c:v>0.0883023034767412</c:v>
                </c:pt>
                <c:pt idx="426">
                  <c:v>0.0693163280376833</c:v>
                </c:pt>
                <c:pt idx="427">
                  <c:v>0.0761818687894063</c:v>
                </c:pt>
                <c:pt idx="428">
                  <c:v>0.0716745813863978</c:v>
                </c:pt>
                <c:pt idx="429">
                  <c:v>0.0688222464975986</c:v>
                </c:pt>
                <c:pt idx="430">
                  <c:v>0.0656481046954103</c:v>
                </c:pt>
                <c:pt idx="431">
                  <c:v>0.0691435337641131</c:v>
                </c:pt>
                <c:pt idx="432">
                  <c:v>0.0834631906029497</c:v>
                </c:pt>
                <c:pt idx="433">
                  <c:v>0.0835427533561666</c:v>
                </c:pt>
                <c:pt idx="434">
                  <c:v>0.0733223012464222</c:v>
                </c:pt>
                <c:pt idx="435">
                  <c:v>0.0800182510356665</c:v>
                </c:pt>
                <c:pt idx="436">
                  <c:v>0.0832783796204652</c:v>
                </c:pt>
                <c:pt idx="437">
                  <c:v>0.0834947814593423</c:v>
                </c:pt>
                <c:pt idx="438">
                  <c:v>0.0837685188738075</c:v>
                </c:pt>
                <c:pt idx="439">
                  <c:v>0.0956996922791433</c:v>
                </c:pt>
                <c:pt idx="440">
                  <c:v>0.0788265115214083</c:v>
                </c:pt>
                <c:pt idx="441">
                  <c:v>0.101966926260017</c:v>
                </c:pt>
                <c:pt idx="442">
                  <c:v>0.0989656649734823</c:v>
                </c:pt>
                <c:pt idx="443">
                  <c:v>0.0849817748801975</c:v>
                </c:pt>
                <c:pt idx="444">
                  <c:v>0.0872072461238308</c:v>
                </c:pt>
                <c:pt idx="445">
                  <c:v>0.074320789500152</c:v>
                </c:pt>
                <c:pt idx="446">
                  <c:v>0.0856640895183258</c:v>
                </c:pt>
                <c:pt idx="447">
                  <c:v>0.0808648110289309</c:v>
                </c:pt>
                <c:pt idx="448">
                  <c:v>0.0842057936706435</c:v>
                </c:pt>
                <c:pt idx="449">
                  <c:v>0.0799341158845116</c:v>
                </c:pt>
                <c:pt idx="450">
                  <c:v>0.0825946425694993</c:v>
                </c:pt>
                <c:pt idx="451">
                  <c:v>0.0744634425012303</c:v>
                </c:pt>
                <c:pt idx="452">
                  <c:v>0.0958565062202136</c:v>
                </c:pt>
                <c:pt idx="453">
                  <c:v>0.0931304912997467</c:v>
                </c:pt>
                <c:pt idx="454">
                  <c:v>0.0866191357183313</c:v>
                </c:pt>
                <c:pt idx="455">
                  <c:v>0.0869677712543288</c:v>
                </c:pt>
                <c:pt idx="456">
                  <c:v>0.0878291781038115</c:v>
                </c:pt>
                <c:pt idx="457">
                  <c:v>0.0797234512864643</c:v>
                </c:pt>
                <c:pt idx="458">
                  <c:v>0.0803599311762672</c:v>
                </c:pt>
                <c:pt idx="459">
                  <c:v>0.086324502483879</c:v>
                </c:pt>
                <c:pt idx="460">
                  <c:v>0.0826328236623444</c:v>
                </c:pt>
                <c:pt idx="461">
                  <c:v>0.0822900878348856</c:v>
                </c:pt>
                <c:pt idx="462">
                  <c:v>0.0930807334594422</c:v>
                </c:pt>
                <c:pt idx="463">
                  <c:v>0.0872413263755794</c:v>
                </c:pt>
                <c:pt idx="464">
                  <c:v>0.0829911844720645</c:v>
                </c:pt>
                <c:pt idx="465">
                  <c:v>0.0897139802695319</c:v>
                </c:pt>
                <c:pt idx="466">
                  <c:v>0.0794231379493109</c:v>
                </c:pt>
                <c:pt idx="467">
                  <c:v>0.0786396008026636</c:v>
                </c:pt>
                <c:pt idx="468">
                  <c:v>0.088349421999136</c:v>
                </c:pt>
                <c:pt idx="469">
                  <c:v>0.0787705366857177</c:v>
                </c:pt>
                <c:pt idx="470">
                  <c:v>0.0831485901732254</c:v>
                </c:pt>
                <c:pt idx="471">
                  <c:v>0.084302686924016</c:v>
                </c:pt>
                <c:pt idx="472">
                  <c:v>0.0806550668750535</c:v>
                </c:pt>
                <c:pt idx="473">
                  <c:v>0.0784566184010368</c:v>
                </c:pt>
                <c:pt idx="474">
                  <c:v>0.0877982076053442</c:v>
                </c:pt>
                <c:pt idx="475">
                  <c:v>0.0941645771574096</c:v>
                </c:pt>
                <c:pt idx="476">
                  <c:v>0.0879744365965772</c:v>
                </c:pt>
                <c:pt idx="477">
                  <c:v>0.0817944628428403</c:v>
                </c:pt>
                <c:pt idx="478">
                  <c:v>0.0809387655816645</c:v>
                </c:pt>
                <c:pt idx="479">
                  <c:v>0.0949863051337001</c:v>
                </c:pt>
                <c:pt idx="480">
                  <c:v>0.0838128542434205</c:v>
                </c:pt>
                <c:pt idx="481">
                  <c:v>0.0657418118197026</c:v>
                </c:pt>
                <c:pt idx="482">
                  <c:v>0.0809045137426448</c:v>
                </c:pt>
                <c:pt idx="483">
                  <c:v>0.0747415425121434</c:v>
                </c:pt>
                <c:pt idx="484">
                  <c:v>0.0829158454549025</c:v>
                </c:pt>
                <c:pt idx="485">
                  <c:v>0.0754472056532939</c:v>
                </c:pt>
                <c:pt idx="486">
                  <c:v>0.0795219843292992</c:v>
                </c:pt>
                <c:pt idx="487">
                  <c:v>0.0825848489382751</c:v>
                </c:pt>
                <c:pt idx="488">
                  <c:v>0.0792666128025812</c:v>
                </c:pt>
                <c:pt idx="489">
                  <c:v>0.0851963443949724</c:v>
                </c:pt>
                <c:pt idx="490">
                  <c:v>0.0887171046676574</c:v>
                </c:pt>
                <c:pt idx="491">
                  <c:v>0.0855379902250821</c:v>
                </c:pt>
                <c:pt idx="492">
                  <c:v>0.0761675647275407</c:v>
                </c:pt>
                <c:pt idx="493">
                  <c:v>0.0791227562328395</c:v>
                </c:pt>
                <c:pt idx="494">
                  <c:v>0.0905726646923713</c:v>
                </c:pt>
                <c:pt idx="495">
                  <c:v>0.0898008360929188</c:v>
                </c:pt>
                <c:pt idx="496">
                  <c:v>0.0832615800808288</c:v>
                </c:pt>
                <c:pt idx="497">
                  <c:v>0.0868262824744691</c:v>
                </c:pt>
                <c:pt idx="498">
                  <c:v>0.0823648621564432</c:v>
                </c:pt>
                <c:pt idx="499">
                  <c:v>0.0817197281928246</c:v>
                </c:pt>
                <c:pt idx="500">
                  <c:v>0.0836811371858919</c:v>
                </c:pt>
                <c:pt idx="501">
                  <c:v>0.0848013479261746</c:v>
                </c:pt>
                <c:pt idx="502">
                  <c:v>0.0862572533542371</c:v>
                </c:pt>
                <c:pt idx="503">
                  <c:v>0.0865311971752581</c:v>
                </c:pt>
                <c:pt idx="504">
                  <c:v>0.0730648526046254</c:v>
                </c:pt>
                <c:pt idx="505">
                  <c:v>0.0772539703764182</c:v>
                </c:pt>
                <c:pt idx="506">
                  <c:v>0.0875895779073828</c:v>
                </c:pt>
                <c:pt idx="507">
                  <c:v>0.0982399948547249</c:v>
                </c:pt>
                <c:pt idx="508">
                  <c:v>0.0749531357384869</c:v>
                </c:pt>
                <c:pt idx="509">
                  <c:v>0.0790590539528116</c:v>
                </c:pt>
                <c:pt idx="510">
                  <c:v>0.0762669735093694</c:v>
                </c:pt>
                <c:pt idx="511">
                  <c:v>0.0846527156252889</c:v>
                </c:pt>
                <c:pt idx="512">
                  <c:v>0.0887102537813761</c:v>
                </c:pt>
                <c:pt idx="513">
                  <c:v>0.08694790106481</c:v>
                </c:pt>
                <c:pt idx="514">
                  <c:v>0.0868995064650508</c:v>
                </c:pt>
                <c:pt idx="515">
                  <c:v>0.100561832309895</c:v>
                </c:pt>
                <c:pt idx="516">
                  <c:v>0.0975740681794226</c:v>
                </c:pt>
                <c:pt idx="517">
                  <c:v>0.0884757128932645</c:v>
                </c:pt>
                <c:pt idx="518">
                  <c:v>0.0789201720060932</c:v>
                </c:pt>
                <c:pt idx="519">
                  <c:v>0.0785101464997189</c:v>
                </c:pt>
                <c:pt idx="520">
                  <c:v>0.0692469775972692</c:v>
                </c:pt>
                <c:pt idx="521">
                  <c:v>0.0737197814533739</c:v>
                </c:pt>
                <c:pt idx="522">
                  <c:v>0.0912946102996549</c:v>
                </c:pt>
                <c:pt idx="523">
                  <c:v>0.096545838955054</c:v>
                </c:pt>
                <c:pt idx="524">
                  <c:v>0.0991974021150989</c:v>
                </c:pt>
                <c:pt idx="525">
                  <c:v>0.0831141426493829</c:v>
                </c:pt>
                <c:pt idx="526">
                  <c:v>0.0830281706214368</c:v>
                </c:pt>
                <c:pt idx="527">
                  <c:v>0.0853431698744385</c:v>
                </c:pt>
                <c:pt idx="528">
                  <c:v>0.0846228819444727</c:v>
                </c:pt>
                <c:pt idx="529">
                  <c:v>0.083263357614524</c:v>
                </c:pt>
                <c:pt idx="530">
                  <c:v>0.0857141015660619</c:v>
                </c:pt>
                <c:pt idx="531">
                  <c:v>0.0772287547559668</c:v>
                </c:pt>
                <c:pt idx="532">
                  <c:v>0.0758531622118042</c:v>
                </c:pt>
                <c:pt idx="533">
                  <c:v>0.085282283564707</c:v>
                </c:pt>
                <c:pt idx="534">
                  <c:v>0.0750492362143989</c:v>
                </c:pt>
                <c:pt idx="535">
                  <c:v>0.0808045375017497</c:v>
                </c:pt>
                <c:pt idx="536">
                  <c:v>0.0797133543281054</c:v>
                </c:pt>
                <c:pt idx="537">
                  <c:v>0.0912122340476381</c:v>
                </c:pt>
                <c:pt idx="538">
                  <c:v>0.0861234677724601</c:v>
                </c:pt>
                <c:pt idx="539">
                  <c:v>0.0896673850844068</c:v>
                </c:pt>
                <c:pt idx="540">
                  <c:v>0.0878393193752508</c:v>
                </c:pt>
                <c:pt idx="541">
                  <c:v>0.0792866997911568</c:v>
                </c:pt>
                <c:pt idx="542">
                  <c:v>0.0818588250236974</c:v>
                </c:pt>
                <c:pt idx="543">
                  <c:v>0.0896174875625007</c:v>
                </c:pt>
                <c:pt idx="544">
                  <c:v>0.0841958699399117</c:v>
                </c:pt>
                <c:pt idx="545">
                  <c:v>0.0784890176114525</c:v>
                </c:pt>
                <c:pt idx="546">
                  <c:v>0.0775740493547242</c:v>
                </c:pt>
                <c:pt idx="547">
                  <c:v>0.0871334009436488</c:v>
                </c:pt>
                <c:pt idx="548">
                  <c:v>0.0822603922700365</c:v>
                </c:pt>
                <c:pt idx="549">
                  <c:v>0.0907434179065245</c:v>
                </c:pt>
                <c:pt idx="550">
                  <c:v>0.0800267101005746</c:v>
                </c:pt>
                <c:pt idx="551">
                  <c:v>0.0849631601609376</c:v>
                </c:pt>
                <c:pt idx="552">
                  <c:v>0.0838636998666099</c:v>
                </c:pt>
                <c:pt idx="553">
                  <c:v>0.0803452118930817</c:v>
                </c:pt>
                <c:pt idx="554">
                  <c:v>0.0774140484654236</c:v>
                </c:pt>
                <c:pt idx="555">
                  <c:v>0.0898926032521515</c:v>
                </c:pt>
                <c:pt idx="556">
                  <c:v>0.0820051743443267</c:v>
                </c:pt>
                <c:pt idx="557">
                  <c:v>0.0925308970514743</c:v>
                </c:pt>
                <c:pt idx="558">
                  <c:v>0.081025778527587</c:v>
                </c:pt>
                <c:pt idx="559">
                  <c:v>0.0937556254543071</c:v>
                </c:pt>
                <c:pt idx="560">
                  <c:v>0.0852516834827811</c:v>
                </c:pt>
                <c:pt idx="561">
                  <c:v>0.0815522147644949</c:v>
                </c:pt>
                <c:pt idx="562">
                  <c:v>0.0810992095701056</c:v>
                </c:pt>
                <c:pt idx="563">
                  <c:v>0.0873838120446775</c:v>
                </c:pt>
                <c:pt idx="564">
                  <c:v>0.0807573512018842</c:v>
                </c:pt>
                <c:pt idx="565">
                  <c:v>0.10830988783695</c:v>
                </c:pt>
                <c:pt idx="566">
                  <c:v>0.0819637808263713</c:v>
                </c:pt>
                <c:pt idx="567">
                  <c:v>0.0707739979631998</c:v>
                </c:pt>
                <c:pt idx="568">
                  <c:v>0.0979327998965825</c:v>
                </c:pt>
                <c:pt idx="569">
                  <c:v>0.0923590164679926</c:v>
                </c:pt>
                <c:pt idx="570">
                  <c:v>0.09534265612133</c:v>
                </c:pt>
                <c:pt idx="571">
                  <c:v>0.0879542676402771</c:v>
                </c:pt>
                <c:pt idx="572">
                  <c:v>0.0846151893107737</c:v>
                </c:pt>
                <c:pt idx="573">
                  <c:v>0.0842832231727382</c:v>
                </c:pt>
                <c:pt idx="574">
                  <c:v>0.0849255979039998</c:v>
                </c:pt>
                <c:pt idx="575">
                  <c:v>0.0840892434282601</c:v>
                </c:pt>
                <c:pt idx="576">
                  <c:v>0.0873219124373771</c:v>
                </c:pt>
                <c:pt idx="577">
                  <c:v>0.0925627982404119</c:v>
                </c:pt>
                <c:pt idx="578">
                  <c:v>0.0889843676450998</c:v>
                </c:pt>
                <c:pt idx="579">
                  <c:v>0.089256048297247</c:v>
                </c:pt>
                <c:pt idx="580">
                  <c:v>0.0869651727126225</c:v>
                </c:pt>
                <c:pt idx="581">
                  <c:v>0.0941322805044265</c:v>
                </c:pt>
                <c:pt idx="582">
                  <c:v>0.0846644840070684</c:v>
                </c:pt>
                <c:pt idx="583">
                  <c:v>0.0917550905104766</c:v>
                </c:pt>
                <c:pt idx="584">
                  <c:v>0.088932686455638</c:v>
                </c:pt>
                <c:pt idx="585">
                  <c:v>0.0975343138466251</c:v>
                </c:pt>
                <c:pt idx="586">
                  <c:v>0.0854926902548422</c:v>
                </c:pt>
                <c:pt idx="587">
                  <c:v>0.0880494059254816</c:v>
                </c:pt>
                <c:pt idx="588">
                  <c:v>0.0880731556468459</c:v>
                </c:pt>
                <c:pt idx="589">
                  <c:v>0.0882986630029513</c:v>
                </c:pt>
                <c:pt idx="590">
                  <c:v>0.0889581278505312</c:v>
                </c:pt>
                <c:pt idx="591">
                  <c:v>0.0869792884803611</c:v>
                </c:pt>
                <c:pt idx="592">
                  <c:v>0.0882632851621685</c:v>
                </c:pt>
                <c:pt idx="593">
                  <c:v>0.088410028313597</c:v>
                </c:pt>
                <c:pt idx="594">
                  <c:v>0.0929826984135274</c:v>
                </c:pt>
                <c:pt idx="595">
                  <c:v>0.0896777956340329</c:v>
                </c:pt>
                <c:pt idx="596">
                  <c:v>0.094040348703542</c:v>
                </c:pt>
                <c:pt idx="597">
                  <c:v>0.0931772788642245</c:v>
                </c:pt>
                <c:pt idx="598">
                  <c:v>0.0912358628746772</c:v>
                </c:pt>
                <c:pt idx="599">
                  <c:v>0.0933047756654068</c:v>
                </c:pt>
                <c:pt idx="600">
                  <c:v>0.0939594370519782</c:v>
                </c:pt>
                <c:pt idx="601">
                  <c:v>0.0892275406339539</c:v>
                </c:pt>
                <c:pt idx="602">
                  <c:v>0.0910103541876286</c:v>
                </c:pt>
                <c:pt idx="603">
                  <c:v>0.0968084066873847</c:v>
                </c:pt>
                <c:pt idx="604">
                  <c:v>0.0904239719162475</c:v>
                </c:pt>
                <c:pt idx="605">
                  <c:v>0.0886921950960094</c:v>
                </c:pt>
                <c:pt idx="606">
                  <c:v>0.0841417461526978</c:v>
                </c:pt>
                <c:pt idx="607">
                  <c:v>0.090705685605526</c:v>
                </c:pt>
                <c:pt idx="608">
                  <c:v>0.0956531549711309</c:v>
                </c:pt>
                <c:pt idx="609">
                  <c:v>0.078166330040506</c:v>
                </c:pt>
                <c:pt idx="610">
                  <c:v>0.0990481783492129</c:v>
                </c:pt>
                <c:pt idx="611">
                  <c:v>0.0938226391934682</c:v>
                </c:pt>
                <c:pt idx="612">
                  <c:v>0.0989606956670254</c:v>
                </c:pt>
                <c:pt idx="613">
                  <c:v>0.0932885143973188</c:v>
                </c:pt>
                <c:pt idx="614">
                  <c:v>0.0962609428334882</c:v>
                </c:pt>
                <c:pt idx="615">
                  <c:v>0.0929443240656287</c:v>
                </c:pt>
                <c:pt idx="616">
                  <c:v>0.0873415744849429</c:v>
                </c:pt>
                <c:pt idx="617">
                  <c:v>0.0843055300100378</c:v>
                </c:pt>
                <c:pt idx="618">
                  <c:v>0.091674559557411</c:v>
                </c:pt>
                <c:pt idx="619">
                  <c:v>0.0926777950454683</c:v>
                </c:pt>
                <c:pt idx="620">
                  <c:v>0.0975656997100265</c:v>
                </c:pt>
                <c:pt idx="621">
                  <c:v>0.0957414557033374</c:v>
                </c:pt>
                <c:pt idx="622">
                  <c:v>0.0915224873373915</c:v>
                </c:pt>
                <c:pt idx="623">
                  <c:v>0.0914058919449692</c:v>
                </c:pt>
                <c:pt idx="624">
                  <c:v>0.0856427403365271</c:v>
                </c:pt>
                <c:pt idx="625">
                  <c:v>0.0947343552635108</c:v>
                </c:pt>
                <c:pt idx="626">
                  <c:v>0.081581102390302</c:v>
                </c:pt>
                <c:pt idx="627">
                  <c:v>0.095670349313108</c:v>
                </c:pt>
                <c:pt idx="628">
                  <c:v>0.0960676746391482</c:v>
                </c:pt>
                <c:pt idx="629">
                  <c:v>0.0931991574869356</c:v>
                </c:pt>
                <c:pt idx="630">
                  <c:v>0.0880826912046714</c:v>
                </c:pt>
                <c:pt idx="631">
                  <c:v>0.0880275738726795</c:v>
                </c:pt>
                <c:pt idx="632">
                  <c:v>0.0797724960550957</c:v>
                </c:pt>
                <c:pt idx="633">
                  <c:v>0.0857606028199614</c:v>
                </c:pt>
                <c:pt idx="634">
                  <c:v>0.0975769662381597</c:v>
                </c:pt>
                <c:pt idx="635">
                  <c:v>0.0899941846656083</c:v>
                </c:pt>
                <c:pt idx="636">
                  <c:v>0.115727888623035</c:v>
                </c:pt>
                <c:pt idx="637">
                  <c:v>0.0934483401397821</c:v>
                </c:pt>
                <c:pt idx="638">
                  <c:v>0.0891596858938353</c:v>
                </c:pt>
                <c:pt idx="639">
                  <c:v>0.0941821296243566</c:v>
                </c:pt>
                <c:pt idx="640">
                  <c:v>0.090914846013535</c:v>
                </c:pt>
                <c:pt idx="641">
                  <c:v>0.0946202855130412</c:v>
                </c:pt>
                <c:pt idx="642">
                  <c:v>0.0877756606640224</c:v>
                </c:pt>
                <c:pt idx="643">
                  <c:v>0.0872233243899056</c:v>
                </c:pt>
                <c:pt idx="644">
                  <c:v>0.0946448809374917</c:v>
                </c:pt>
                <c:pt idx="645">
                  <c:v>0.0993352822210952</c:v>
                </c:pt>
                <c:pt idx="646">
                  <c:v>0.0822638553141444</c:v>
                </c:pt>
                <c:pt idx="647">
                  <c:v>0.101728631554287</c:v>
                </c:pt>
                <c:pt idx="648">
                  <c:v>0.0910483558724101</c:v>
                </c:pt>
                <c:pt idx="649">
                  <c:v>0.0892822354988941</c:v>
                </c:pt>
                <c:pt idx="650">
                  <c:v>0.0935776435719917</c:v>
                </c:pt>
                <c:pt idx="651">
                  <c:v>0.0952357765760505</c:v>
                </c:pt>
                <c:pt idx="652">
                  <c:v>0.0643960006272282</c:v>
                </c:pt>
                <c:pt idx="653">
                  <c:v>0.0997990823219132</c:v>
                </c:pt>
                <c:pt idx="654">
                  <c:v>0.0881665696121464</c:v>
                </c:pt>
                <c:pt idx="655">
                  <c:v>0.0773851972741282</c:v>
                </c:pt>
                <c:pt idx="656">
                  <c:v>0.0887984230075809</c:v>
                </c:pt>
                <c:pt idx="657">
                  <c:v>0.0905385451910154</c:v>
                </c:pt>
                <c:pt idx="658">
                  <c:v>0.0865524516630727</c:v>
                </c:pt>
                <c:pt idx="659">
                  <c:v>0.0804434527496378</c:v>
                </c:pt>
                <c:pt idx="660">
                  <c:v>0.0822193513315161</c:v>
                </c:pt>
                <c:pt idx="661">
                  <c:v>0.0816172327459239</c:v>
                </c:pt>
                <c:pt idx="662">
                  <c:v>0.0692654862237736</c:v>
                </c:pt>
                <c:pt idx="663">
                  <c:v>0.0652255483336467</c:v>
                </c:pt>
                <c:pt idx="664">
                  <c:v>0.0663356515470338</c:v>
                </c:pt>
                <c:pt idx="665">
                  <c:v>0.0653095989104492</c:v>
                </c:pt>
                <c:pt idx="666">
                  <c:v>0.100720785592591</c:v>
                </c:pt>
                <c:pt idx="667">
                  <c:v>0.113389427282147</c:v>
                </c:pt>
                <c:pt idx="668">
                  <c:v>0.0807043064407301</c:v>
                </c:pt>
                <c:pt idx="669">
                  <c:v>0.0834989040736086</c:v>
                </c:pt>
                <c:pt idx="670">
                  <c:v>0.0871490905070712</c:v>
                </c:pt>
                <c:pt idx="671">
                  <c:v>0.116684506074641</c:v>
                </c:pt>
                <c:pt idx="672">
                  <c:v>0.089354811772949</c:v>
                </c:pt>
                <c:pt idx="673">
                  <c:v>0.0676736423521931</c:v>
                </c:pt>
                <c:pt idx="674">
                  <c:v>0.0713958112683702</c:v>
                </c:pt>
                <c:pt idx="675">
                  <c:v>0.0903963555020259</c:v>
                </c:pt>
                <c:pt idx="676">
                  <c:v>0.184048867027615</c:v>
                </c:pt>
                <c:pt idx="677">
                  <c:v>0.101595373000819</c:v>
                </c:pt>
                <c:pt idx="678">
                  <c:v>0.0879145338113527</c:v>
                </c:pt>
                <c:pt idx="679">
                  <c:v>0.0942015935030993</c:v>
                </c:pt>
                <c:pt idx="680">
                  <c:v>0.0915896384997541</c:v>
                </c:pt>
                <c:pt idx="681">
                  <c:v>0.079717364094425</c:v>
                </c:pt>
                <c:pt idx="682">
                  <c:v>0.0820166555755699</c:v>
                </c:pt>
                <c:pt idx="683">
                  <c:v>0.0856602358093477</c:v>
                </c:pt>
                <c:pt idx="684">
                  <c:v>0.0820567509368576</c:v>
                </c:pt>
                <c:pt idx="685">
                  <c:v>0.0906060972643746</c:v>
                </c:pt>
                <c:pt idx="686">
                  <c:v>0.0882001460731336</c:v>
                </c:pt>
                <c:pt idx="687">
                  <c:v>0.0899248656649512</c:v>
                </c:pt>
                <c:pt idx="688">
                  <c:v>0.0739881118778521</c:v>
                </c:pt>
                <c:pt idx="689">
                  <c:v>0.114155545363365</c:v>
                </c:pt>
                <c:pt idx="690">
                  <c:v>0.11050689561531</c:v>
                </c:pt>
                <c:pt idx="691">
                  <c:v>0.0961616692670816</c:v>
                </c:pt>
                <c:pt idx="692">
                  <c:v>0.144738771345415</c:v>
                </c:pt>
                <c:pt idx="693">
                  <c:v>0.12987375201738</c:v>
                </c:pt>
                <c:pt idx="694">
                  <c:v>0.108667810163058</c:v>
                </c:pt>
                <c:pt idx="695">
                  <c:v>0.0906669855091481</c:v>
                </c:pt>
                <c:pt idx="696">
                  <c:v>0.102326179679006</c:v>
                </c:pt>
                <c:pt idx="697">
                  <c:v>0.0994068933388635</c:v>
                </c:pt>
                <c:pt idx="698">
                  <c:v>0.0979667791679337</c:v>
                </c:pt>
                <c:pt idx="699">
                  <c:v>0.094342358641431</c:v>
                </c:pt>
                <c:pt idx="700">
                  <c:v>0.0993163380225424</c:v>
                </c:pt>
                <c:pt idx="701">
                  <c:v>0.0909760991303909</c:v>
                </c:pt>
                <c:pt idx="702">
                  <c:v>0.0851366328219761</c:v>
                </c:pt>
                <c:pt idx="703">
                  <c:v>0.0876536754813454</c:v>
                </c:pt>
                <c:pt idx="704">
                  <c:v>0.0882842345153631</c:v>
                </c:pt>
                <c:pt idx="705">
                  <c:v>0.0882060341743695</c:v>
                </c:pt>
                <c:pt idx="706">
                  <c:v>0.0876830474069726</c:v>
                </c:pt>
                <c:pt idx="707">
                  <c:v>0.102444518282062</c:v>
                </c:pt>
                <c:pt idx="708">
                  <c:v>0.106765095730619</c:v>
                </c:pt>
                <c:pt idx="709">
                  <c:v>0.0846076168490546</c:v>
                </c:pt>
                <c:pt idx="710">
                  <c:v>0.121118300152343</c:v>
                </c:pt>
                <c:pt idx="711">
                  <c:v>0.0945311386539834</c:v>
                </c:pt>
                <c:pt idx="712">
                  <c:v>0.102327471935332</c:v>
                </c:pt>
                <c:pt idx="713">
                  <c:v>0.0966520617961682</c:v>
                </c:pt>
                <c:pt idx="714">
                  <c:v>0.0894699382906757</c:v>
                </c:pt>
                <c:pt idx="715">
                  <c:v>0.104257595480605</c:v>
                </c:pt>
                <c:pt idx="716">
                  <c:v>0.102807021346286</c:v>
                </c:pt>
                <c:pt idx="717">
                  <c:v>0.0969200120235684</c:v>
                </c:pt>
                <c:pt idx="718">
                  <c:v>0.10221293066987</c:v>
                </c:pt>
                <c:pt idx="719">
                  <c:v>0.101254873075193</c:v>
                </c:pt>
                <c:pt idx="720">
                  <c:v>0.090149544405905</c:v>
                </c:pt>
                <c:pt idx="721">
                  <c:v>0.095274530995603</c:v>
                </c:pt>
                <c:pt idx="722">
                  <c:v>0.0918783966220938</c:v>
                </c:pt>
                <c:pt idx="723">
                  <c:v>0.093835496523927</c:v>
                </c:pt>
                <c:pt idx="724">
                  <c:v>0.0906747219050048</c:v>
                </c:pt>
                <c:pt idx="725">
                  <c:v>0.0927955420911333</c:v>
                </c:pt>
                <c:pt idx="726">
                  <c:v>0.0927309525573816</c:v>
                </c:pt>
                <c:pt idx="727">
                  <c:v>0.0938426665915066</c:v>
                </c:pt>
                <c:pt idx="728">
                  <c:v>0.0957937621372198</c:v>
                </c:pt>
                <c:pt idx="729">
                  <c:v>0.0978762475909764</c:v>
                </c:pt>
                <c:pt idx="730">
                  <c:v>0.087964114835328</c:v>
                </c:pt>
                <c:pt idx="731">
                  <c:v>0.0887864029965158</c:v>
                </c:pt>
                <c:pt idx="732">
                  <c:v>0.089732943469503</c:v>
                </c:pt>
                <c:pt idx="733">
                  <c:v>0.0925526436557097</c:v>
                </c:pt>
                <c:pt idx="734">
                  <c:v>0.0880040181205345</c:v>
                </c:pt>
                <c:pt idx="735">
                  <c:v>0.0881938749807683</c:v>
                </c:pt>
                <c:pt idx="736">
                  <c:v>0.0830193730339574</c:v>
                </c:pt>
                <c:pt idx="737">
                  <c:v>0.0882983022608201</c:v>
                </c:pt>
                <c:pt idx="738">
                  <c:v>0.0935898850133659</c:v>
                </c:pt>
                <c:pt idx="739">
                  <c:v>0.0933831182836988</c:v>
                </c:pt>
                <c:pt idx="740">
                  <c:v>0.0705487486370388</c:v>
                </c:pt>
                <c:pt idx="741">
                  <c:v>0.0709183857951919</c:v>
                </c:pt>
                <c:pt idx="742">
                  <c:v>0.0811400244081848</c:v>
                </c:pt>
                <c:pt idx="743">
                  <c:v>0.0889664424930925</c:v>
                </c:pt>
                <c:pt idx="744">
                  <c:v>0.0910553029941027</c:v>
                </c:pt>
                <c:pt idx="745">
                  <c:v>0.0869636164809466</c:v>
                </c:pt>
                <c:pt idx="746">
                  <c:v>0.0839106835049049</c:v>
                </c:pt>
                <c:pt idx="747">
                  <c:v>0.075145498329145</c:v>
                </c:pt>
                <c:pt idx="748">
                  <c:v>0.0789179297963286</c:v>
                </c:pt>
                <c:pt idx="749">
                  <c:v>0.104549013695465</c:v>
                </c:pt>
                <c:pt idx="750">
                  <c:v>0.108043776056519</c:v>
                </c:pt>
                <c:pt idx="751">
                  <c:v>0.095914218702632</c:v>
                </c:pt>
                <c:pt idx="752">
                  <c:v>0.103892420824694</c:v>
                </c:pt>
                <c:pt idx="753">
                  <c:v>0.096449580821331</c:v>
                </c:pt>
                <c:pt idx="754">
                  <c:v>0.10473574915058</c:v>
                </c:pt>
                <c:pt idx="755">
                  <c:v>0.0994442244270649</c:v>
                </c:pt>
                <c:pt idx="756">
                  <c:v>0.103114858960409</c:v>
                </c:pt>
                <c:pt idx="757">
                  <c:v>0.0992826985508423</c:v>
                </c:pt>
                <c:pt idx="758">
                  <c:v>0.178313076317923</c:v>
                </c:pt>
                <c:pt idx="759">
                  <c:v>0.116989216616978</c:v>
                </c:pt>
                <c:pt idx="760">
                  <c:v>0.0922477375096171</c:v>
                </c:pt>
                <c:pt idx="761">
                  <c:v>0.100612451097585</c:v>
                </c:pt>
                <c:pt idx="762">
                  <c:v>0.105009853095107</c:v>
                </c:pt>
                <c:pt idx="763">
                  <c:v>0.0909382832601898</c:v>
                </c:pt>
                <c:pt idx="764">
                  <c:v>0.100108525742799</c:v>
                </c:pt>
                <c:pt idx="765">
                  <c:v>0.0943372382656919</c:v>
                </c:pt>
                <c:pt idx="766">
                  <c:v>0.0990610569710743</c:v>
                </c:pt>
                <c:pt idx="767">
                  <c:v>0.0945302710786397</c:v>
                </c:pt>
                <c:pt idx="768">
                  <c:v>0.0917980302179737</c:v>
                </c:pt>
                <c:pt idx="769">
                  <c:v>0.0979194296809538</c:v>
                </c:pt>
                <c:pt idx="770">
                  <c:v>0.109748134442999</c:v>
                </c:pt>
                <c:pt idx="771">
                  <c:v>0.0791441534043899</c:v>
                </c:pt>
                <c:pt idx="772">
                  <c:v>0.0850598398156306</c:v>
                </c:pt>
                <c:pt idx="773">
                  <c:v>0.088667406805104</c:v>
                </c:pt>
                <c:pt idx="774">
                  <c:v>0.10889411839728</c:v>
                </c:pt>
                <c:pt idx="775">
                  <c:v>0.0901610016693563</c:v>
                </c:pt>
                <c:pt idx="776">
                  <c:v>0.0989404966725009</c:v>
                </c:pt>
                <c:pt idx="777">
                  <c:v>0.111723599098178</c:v>
                </c:pt>
                <c:pt idx="778">
                  <c:v>0.103257365834967</c:v>
                </c:pt>
                <c:pt idx="779">
                  <c:v>0.100040566072152</c:v>
                </c:pt>
                <c:pt idx="780">
                  <c:v>0.0830098690617288</c:v>
                </c:pt>
                <c:pt idx="781">
                  <c:v>0.0792649742932895</c:v>
                </c:pt>
                <c:pt idx="782">
                  <c:v>0.0831963616296658</c:v>
                </c:pt>
                <c:pt idx="783">
                  <c:v>0.0893938244092639</c:v>
                </c:pt>
                <c:pt idx="784">
                  <c:v>0.0939891390392917</c:v>
                </c:pt>
                <c:pt idx="785">
                  <c:v>0.101347422563452</c:v>
                </c:pt>
                <c:pt idx="786">
                  <c:v>0.0929743396574821</c:v>
                </c:pt>
                <c:pt idx="787">
                  <c:v>0.104177881232722</c:v>
                </c:pt>
                <c:pt idx="788">
                  <c:v>0.0805484575214089</c:v>
                </c:pt>
                <c:pt idx="789">
                  <c:v>0.0998716455372287</c:v>
                </c:pt>
                <c:pt idx="790">
                  <c:v>0.0897162806986388</c:v>
                </c:pt>
                <c:pt idx="791">
                  <c:v>0.0952278290052058</c:v>
                </c:pt>
                <c:pt idx="792">
                  <c:v>0.104278762450274</c:v>
                </c:pt>
                <c:pt idx="793">
                  <c:v>0.0789428141190345</c:v>
                </c:pt>
                <c:pt idx="794">
                  <c:v>0.0863467232413639</c:v>
                </c:pt>
                <c:pt idx="795">
                  <c:v>0.0890230237067625</c:v>
                </c:pt>
                <c:pt idx="796">
                  <c:v>0.0947532374591797</c:v>
                </c:pt>
                <c:pt idx="797">
                  <c:v>0.137730804302469</c:v>
                </c:pt>
                <c:pt idx="798">
                  <c:v>0.0936690470147943</c:v>
                </c:pt>
                <c:pt idx="799">
                  <c:v>0.0925933883510478</c:v>
                </c:pt>
                <c:pt idx="800">
                  <c:v>0.102022901350182</c:v>
                </c:pt>
                <c:pt idx="801">
                  <c:v>0.102294911402029</c:v>
                </c:pt>
                <c:pt idx="802">
                  <c:v>0.100069727635507</c:v>
                </c:pt>
                <c:pt idx="803">
                  <c:v>0.116090787434941</c:v>
                </c:pt>
                <c:pt idx="804">
                  <c:v>0.116127405648821</c:v>
                </c:pt>
                <c:pt idx="805">
                  <c:v>0.127093878628451</c:v>
                </c:pt>
                <c:pt idx="806">
                  <c:v>0.125601810032296</c:v>
                </c:pt>
                <c:pt idx="807">
                  <c:v>0.0928142915241751</c:v>
                </c:pt>
                <c:pt idx="808">
                  <c:v>0.0929286683840264</c:v>
                </c:pt>
                <c:pt idx="809">
                  <c:v>0.0816813402984624</c:v>
                </c:pt>
                <c:pt idx="810">
                  <c:v>0.101552878939583</c:v>
                </c:pt>
                <c:pt idx="811">
                  <c:v>0.107152071175538</c:v>
                </c:pt>
                <c:pt idx="812">
                  <c:v>0.0928231234578571</c:v>
                </c:pt>
                <c:pt idx="813">
                  <c:v>0.0984650111552702</c:v>
                </c:pt>
                <c:pt idx="814">
                  <c:v>0.106576905531936</c:v>
                </c:pt>
                <c:pt idx="815">
                  <c:v>0.103986486426453</c:v>
                </c:pt>
                <c:pt idx="816">
                  <c:v>0.10226430454795</c:v>
                </c:pt>
                <c:pt idx="817">
                  <c:v>0.103929325142477</c:v>
                </c:pt>
                <c:pt idx="818">
                  <c:v>0.0980599343145447</c:v>
                </c:pt>
                <c:pt idx="819">
                  <c:v>0.098061753363399</c:v>
                </c:pt>
                <c:pt idx="820">
                  <c:v>0.0994913853027943</c:v>
                </c:pt>
                <c:pt idx="821">
                  <c:v>0.0972284861113904</c:v>
                </c:pt>
                <c:pt idx="822">
                  <c:v>0.0891886743684443</c:v>
                </c:pt>
                <c:pt idx="823">
                  <c:v>0.0979015501223483</c:v>
                </c:pt>
                <c:pt idx="824">
                  <c:v>0.092357842369411</c:v>
                </c:pt>
                <c:pt idx="825">
                  <c:v>0.0911202523366822</c:v>
                </c:pt>
                <c:pt idx="826">
                  <c:v>0.090343867168617</c:v>
                </c:pt>
                <c:pt idx="827">
                  <c:v>0.0871972936211453</c:v>
                </c:pt>
                <c:pt idx="828">
                  <c:v>0.0946469111677384</c:v>
                </c:pt>
                <c:pt idx="829">
                  <c:v>0.0930077200148294</c:v>
                </c:pt>
                <c:pt idx="830">
                  <c:v>0.0929963987104955</c:v>
                </c:pt>
                <c:pt idx="831">
                  <c:v>0.0897026661276008</c:v>
                </c:pt>
                <c:pt idx="832">
                  <c:v>0.101029580686915</c:v>
                </c:pt>
                <c:pt idx="833">
                  <c:v>0.0971732371929316</c:v>
                </c:pt>
                <c:pt idx="834">
                  <c:v>0.0947805501459018</c:v>
                </c:pt>
                <c:pt idx="835">
                  <c:v>0.103497303234656</c:v>
                </c:pt>
                <c:pt idx="836">
                  <c:v>0.105306545061158</c:v>
                </c:pt>
                <c:pt idx="837">
                  <c:v>0.103534345207927</c:v>
                </c:pt>
                <c:pt idx="838">
                  <c:v>0.102765941396203</c:v>
                </c:pt>
                <c:pt idx="839">
                  <c:v>0.0990182476233216</c:v>
                </c:pt>
                <c:pt idx="840">
                  <c:v>0.0994323874970659</c:v>
                </c:pt>
                <c:pt idx="841">
                  <c:v>0.0955003782720641</c:v>
                </c:pt>
                <c:pt idx="842">
                  <c:v>0.0997340156359989</c:v>
                </c:pt>
                <c:pt idx="843">
                  <c:v>0.099237722370745</c:v>
                </c:pt>
                <c:pt idx="844">
                  <c:v>0.0934932446879453</c:v>
                </c:pt>
                <c:pt idx="845">
                  <c:v>0.104453670445392</c:v>
                </c:pt>
                <c:pt idx="846">
                  <c:v>0.0951734597957637</c:v>
                </c:pt>
                <c:pt idx="847">
                  <c:v>0.0971493591762933</c:v>
                </c:pt>
                <c:pt idx="848">
                  <c:v>0.0934559134640844</c:v>
                </c:pt>
                <c:pt idx="849">
                  <c:v>0.0971188131563694</c:v>
                </c:pt>
                <c:pt idx="850">
                  <c:v>0.09833966679027</c:v>
                </c:pt>
                <c:pt idx="851">
                  <c:v>0.0979727847890662</c:v>
                </c:pt>
                <c:pt idx="852">
                  <c:v>0.109183358300417</c:v>
                </c:pt>
                <c:pt idx="853">
                  <c:v>0.107723670131007</c:v>
                </c:pt>
                <c:pt idx="854">
                  <c:v>0.110291241453208</c:v>
                </c:pt>
                <c:pt idx="855">
                  <c:v>0.104429010053852</c:v>
                </c:pt>
                <c:pt idx="856">
                  <c:v>0.108870786024845</c:v>
                </c:pt>
                <c:pt idx="857">
                  <c:v>0.100889530226635</c:v>
                </c:pt>
                <c:pt idx="858">
                  <c:v>0.108148338328905</c:v>
                </c:pt>
                <c:pt idx="859">
                  <c:v>0.101149474529665</c:v>
                </c:pt>
                <c:pt idx="860">
                  <c:v>0.105107839917574</c:v>
                </c:pt>
                <c:pt idx="861">
                  <c:v>0.0838044874912054</c:v>
                </c:pt>
                <c:pt idx="862">
                  <c:v>0.103869357429511</c:v>
                </c:pt>
                <c:pt idx="863">
                  <c:v>0.0794946662452942</c:v>
                </c:pt>
                <c:pt idx="864">
                  <c:v>0.0753918302713654</c:v>
                </c:pt>
                <c:pt idx="865">
                  <c:v>0.082991255030835</c:v>
                </c:pt>
                <c:pt idx="866">
                  <c:v>0.0806603778459044</c:v>
                </c:pt>
                <c:pt idx="867">
                  <c:v>0.0830627110447996</c:v>
                </c:pt>
                <c:pt idx="868">
                  <c:v>0.0841079496086382</c:v>
                </c:pt>
                <c:pt idx="869">
                  <c:v>0.0855299561757306</c:v>
                </c:pt>
                <c:pt idx="870">
                  <c:v>0.0787995589490786</c:v>
                </c:pt>
                <c:pt idx="871">
                  <c:v>0.0860805787530228</c:v>
                </c:pt>
                <c:pt idx="872">
                  <c:v>0.0841247227306028</c:v>
                </c:pt>
                <c:pt idx="873">
                  <c:v>0.0860687026709142</c:v>
                </c:pt>
                <c:pt idx="874">
                  <c:v>0.0755453736495067</c:v>
                </c:pt>
                <c:pt idx="875">
                  <c:v>0.0782652142980703</c:v>
                </c:pt>
                <c:pt idx="876">
                  <c:v>0.0852125160684305</c:v>
                </c:pt>
                <c:pt idx="877">
                  <c:v>0.0850576818743086</c:v>
                </c:pt>
                <c:pt idx="878">
                  <c:v>0.0772646484030405</c:v>
                </c:pt>
                <c:pt idx="879">
                  <c:v>0.084819276955589</c:v>
                </c:pt>
                <c:pt idx="880">
                  <c:v>0.0858200249976557</c:v>
                </c:pt>
                <c:pt idx="881">
                  <c:v>0.0859153157687103</c:v>
                </c:pt>
                <c:pt idx="882">
                  <c:v>0.0888324982833296</c:v>
                </c:pt>
                <c:pt idx="883">
                  <c:v>0.0796382872999085</c:v>
                </c:pt>
                <c:pt idx="884">
                  <c:v>0.069675673814616</c:v>
                </c:pt>
                <c:pt idx="885">
                  <c:v>0.0762577223370587</c:v>
                </c:pt>
                <c:pt idx="886">
                  <c:v>0.0801415703926867</c:v>
                </c:pt>
                <c:pt idx="887">
                  <c:v>0.0725791586736166</c:v>
                </c:pt>
                <c:pt idx="888">
                  <c:v>0.0872459027395716</c:v>
                </c:pt>
                <c:pt idx="889">
                  <c:v>0.0696659164674449</c:v>
                </c:pt>
                <c:pt idx="890">
                  <c:v>0.0810871248546004</c:v>
                </c:pt>
                <c:pt idx="891">
                  <c:v>0.0800389304370309</c:v>
                </c:pt>
                <c:pt idx="892">
                  <c:v>0.110076791064246</c:v>
                </c:pt>
                <c:pt idx="893">
                  <c:v>0.101605471570367</c:v>
                </c:pt>
                <c:pt idx="894">
                  <c:v>0.104802872237109</c:v>
                </c:pt>
                <c:pt idx="895">
                  <c:v>0.100443379323415</c:v>
                </c:pt>
                <c:pt idx="896">
                  <c:v>0.103947196955221</c:v>
                </c:pt>
                <c:pt idx="897">
                  <c:v>0.107082581226316</c:v>
                </c:pt>
                <c:pt idx="898">
                  <c:v>0.0997522725416939</c:v>
                </c:pt>
                <c:pt idx="899">
                  <c:v>0.0893991875634002</c:v>
                </c:pt>
                <c:pt idx="900">
                  <c:v>0.0870309462992219</c:v>
                </c:pt>
                <c:pt idx="901">
                  <c:v>0.0886742067845681</c:v>
                </c:pt>
                <c:pt idx="902">
                  <c:v>0.08266901984256</c:v>
                </c:pt>
                <c:pt idx="903">
                  <c:v>0.0891931645809605</c:v>
                </c:pt>
                <c:pt idx="904">
                  <c:v>0.0915717791258936</c:v>
                </c:pt>
                <c:pt idx="905">
                  <c:v>0.0869377828987348</c:v>
                </c:pt>
                <c:pt idx="906">
                  <c:v>0.0927100962183503</c:v>
                </c:pt>
                <c:pt idx="907">
                  <c:v>0.0917436416266974</c:v>
                </c:pt>
                <c:pt idx="908">
                  <c:v>0.0775372026906889</c:v>
                </c:pt>
                <c:pt idx="909">
                  <c:v>0.0838186570967421</c:v>
                </c:pt>
                <c:pt idx="910">
                  <c:v>0.0886834399587876</c:v>
                </c:pt>
                <c:pt idx="911">
                  <c:v>0.0827170521532886</c:v>
                </c:pt>
                <c:pt idx="912">
                  <c:v>0.0909035115941235</c:v>
                </c:pt>
                <c:pt idx="913">
                  <c:v>0.0810212815939701</c:v>
                </c:pt>
                <c:pt idx="914">
                  <c:v>0.0898215266896672</c:v>
                </c:pt>
                <c:pt idx="915">
                  <c:v>0.0877452762817894</c:v>
                </c:pt>
                <c:pt idx="916">
                  <c:v>0.0877968242163329</c:v>
                </c:pt>
                <c:pt idx="917">
                  <c:v>0.081718483798746</c:v>
                </c:pt>
                <c:pt idx="918">
                  <c:v>0.0886473617350684</c:v>
                </c:pt>
                <c:pt idx="919">
                  <c:v>0.108798875504363</c:v>
                </c:pt>
                <c:pt idx="920">
                  <c:v>0.0839509858420712</c:v>
                </c:pt>
                <c:pt idx="921">
                  <c:v>0.0788282897170365</c:v>
                </c:pt>
                <c:pt idx="922">
                  <c:v>0.0888677941218836</c:v>
                </c:pt>
                <c:pt idx="923">
                  <c:v>0.0879676988713445</c:v>
                </c:pt>
                <c:pt idx="924">
                  <c:v>0.0954614905188349</c:v>
                </c:pt>
                <c:pt idx="925">
                  <c:v>0.0961788318757717</c:v>
                </c:pt>
                <c:pt idx="926">
                  <c:v>0.0842517468076509</c:v>
                </c:pt>
                <c:pt idx="927">
                  <c:v>0.087257814006277</c:v>
                </c:pt>
                <c:pt idx="928">
                  <c:v>0.0794087270932469</c:v>
                </c:pt>
                <c:pt idx="929">
                  <c:v>0.08864306624073</c:v>
                </c:pt>
                <c:pt idx="930">
                  <c:v>0.0891936481270777</c:v>
                </c:pt>
                <c:pt idx="931">
                  <c:v>0.091135699066854</c:v>
                </c:pt>
                <c:pt idx="932">
                  <c:v>0.0845991062320114</c:v>
                </c:pt>
                <c:pt idx="933">
                  <c:v>0.105240605726128</c:v>
                </c:pt>
                <c:pt idx="934">
                  <c:v>0.111090361473609</c:v>
                </c:pt>
                <c:pt idx="935">
                  <c:v>0.116527625535135</c:v>
                </c:pt>
                <c:pt idx="936">
                  <c:v>0.105675276125481</c:v>
                </c:pt>
                <c:pt idx="937">
                  <c:v>0.104568675253705</c:v>
                </c:pt>
                <c:pt idx="938">
                  <c:v>0.106721834235356</c:v>
                </c:pt>
                <c:pt idx="939">
                  <c:v>0.11005572411952</c:v>
                </c:pt>
                <c:pt idx="940">
                  <c:v>0.0986935313602658</c:v>
                </c:pt>
                <c:pt idx="941">
                  <c:v>0.105906846708548</c:v>
                </c:pt>
                <c:pt idx="942">
                  <c:v>0.111744161984932</c:v>
                </c:pt>
                <c:pt idx="943">
                  <c:v>0.0993806160948825</c:v>
                </c:pt>
                <c:pt idx="944">
                  <c:v>0.11178130052637</c:v>
                </c:pt>
                <c:pt idx="945">
                  <c:v>0.111656564732095</c:v>
                </c:pt>
                <c:pt idx="946">
                  <c:v>0.111904336935109</c:v>
                </c:pt>
                <c:pt idx="947">
                  <c:v>0.104606349316032</c:v>
                </c:pt>
                <c:pt idx="948">
                  <c:v>0.106418491666915</c:v>
                </c:pt>
                <c:pt idx="949">
                  <c:v>0.0973265343588551</c:v>
                </c:pt>
                <c:pt idx="950">
                  <c:v>0.0939966577297468</c:v>
                </c:pt>
                <c:pt idx="951">
                  <c:v>0.115069306220853</c:v>
                </c:pt>
                <c:pt idx="952">
                  <c:v>0.0962109944542415</c:v>
                </c:pt>
                <c:pt idx="953">
                  <c:v>0.0954112309236545</c:v>
                </c:pt>
                <c:pt idx="954">
                  <c:v>0.108160876156484</c:v>
                </c:pt>
                <c:pt idx="955">
                  <c:v>0.107613119741759</c:v>
                </c:pt>
                <c:pt idx="956">
                  <c:v>0.0862611441779433</c:v>
                </c:pt>
                <c:pt idx="957">
                  <c:v>0.0971123821226211</c:v>
                </c:pt>
                <c:pt idx="958">
                  <c:v>0.0919841034647246</c:v>
                </c:pt>
                <c:pt idx="959">
                  <c:v>0.0909182869281869</c:v>
                </c:pt>
                <c:pt idx="960">
                  <c:v>0.110528299285356</c:v>
                </c:pt>
                <c:pt idx="961">
                  <c:v>0.105105368626323</c:v>
                </c:pt>
                <c:pt idx="962">
                  <c:v>0.0959494176448968</c:v>
                </c:pt>
                <c:pt idx="963">
                  <c:v>0.0972820066782387</c:v>
                </c:pt>
                <c:pt idx="964">
                  <c:v>0.107035203526719</c:v>
                </c:pt>
                <c:pt idx="965">
                  <c:v>0.0921829262636235</c:v>
                </c:pt>
                <c:pt idx="966">
                  <c:v>0.0921480189336891</c:v>
                </c:pt>
                <c:pt idx="967">
                  <c:v>0.092547992246455</c:v>
                </c:pt>
                <c:pt idx="968">
                  <c:v>0.111539597870381</c:v>
                </c:pt>
                <c:pt idx="969">
                  <c:v>0.114174368393921</c:v>
                </c:pt>
                <c:pt idx="970">
                  <c:v>0.117281534905215</c:v>
                </c:pt>
                <c:pt idx="971">
                  <c:v>0.117879319251766</c:v>
                </c:pt>
                <c:pt idx="972">
                  <c:v>0.0973083536016218</c:v>
                </c:pt>
                <c:pt idx="973">
                  <c:v>0.10669423292044</c:v>
                </c:pt>
                <c:pt idx="974">
                  <c:v>0.112364809518256</c:v>
                </c:pt>
                <c:pt idx="975">
                  <c:v>0.102140142390005</c:v>
                </c:pt>
                <c:pt idx="976">
                  <c:v>0.105368492160873</c:v>
                </c:pt>
                <c:pt idx="977">
                  <c:v>0.101552878939583</c:v>
                </c:pt>
                <c:pt idx="978">
                  <c:v>0.107152071175538</c:v>
                </c:pt>
                <c:pt idx="979">
                  <c:v>0.0928231234578571</c:v>
                </c:pt>
                <c:pt idx="980">
                  <c:v>0.0984650111552702</c:v>
                </c:pt>
                <c:pt idx="981">
                  <c:v>0.106576905531936</c:v>
                </c:pt>
                <c:pt idx="982">
                  <c:v>0.103986486426453</c:v>
                </c:pt>
                <c:pt idx="983">
                  <c:v>0.10226430454795</c:v>
                </c:pt>
                <c:pt idx="984">
                  <c:v>0.103929325142477</c:v>
                </c:pt>
                <c:pt idx="985">
                  <c:v>0.0980599343145447</c:v>
                </c:pt>
                <c:pt idx="986">
                  <c:v>0.098061753363399</c:v>
                </c:pt>
                <c:pt idx="987">
                  <c:v>0.0994913853027943</c:v>
                </c:pt>
                <c:pt idx="988">
                  <c:v>0.0972284861113904</c:v>
                </c:pt>
                <c:pt idx="989">
                  <c:v>0.0891886743684443</c:v>
                </c:pt>
                <c:pt idx="990">
                  <c:v>0.0979015501223483</c:v>
                </c:pt>
                <c:pt idx="991">
                  <c:v>0.092357842369411</c:v>
                </c:pt>
                <c:pt idx="992">
                  <c:v>0.0911202523366822</c:v>
                </c:pt>
                <c:pt idx="993">
                  <c:v>0.090343867168617</c:v>
                </c:pt>
                <c:pt idx="994">
                  <c:v>0.0871972936211453</c:v>
                </c:pt>
                <c:pt idx="995">
                  <c:v>0.0946469111677384</c:v>
                </c:pt>
                <c:pt idx="996">
                  <c:v>0.0930077200148294</c:v>
                </c:pt>
                <c:pt idx="997">
                  <c:v>0.0929963987104955</c:v>
                </c:pt>
                <c:pt idx="998">
                  <c:v>0.0897026661276008</c:v>
                </c:pt>
                <c:pt idx="999">
                  <c:v>0.101029580686915</c:v>
                </c:pt>
                <c:pt idx="1000">
                  <c:v>0.0971732371929316</c:v>
                </c:pt>
                <c:pt idx="1001">
                  <c:v>0.0947805501459018</c:v>
                </c:pt>
                <c:pt idx="1002">
                  <c:v>0.103497303234656</c:v>
                </c:pt>
                <c:pt idx="1003">
                  <c:v>0.105306545061158</c:v>
                </c:pt>
                <c:pt idx="1004">
                  <c:v>0.103534345207927</c:v>
                </c:pt>
                <c:pt idx="1005">
                  <c:v>0.102765941396203</c:v>
                </c:pt>
                <c:pt idx="1006">
                  <c:v>0.0990182476233216</c:v>
                </c:pt>
                <c:pt idx="1007">
                  <c:v>0.0994323874970659</c:v>
                </c:pt>
                <c:pt idx="1008">
                  <c:v>0.0955003782720641</c:v>
                </c:pt>
                <c:pt idx="1009">
                  <c:v>0.0997340156359989</c:v>
                </c:pt>
                <c:pt idx="1010">
                  <c:v>0.099237722370745</c:v>
                </c:pt>
                <c:pt idx="1011">
                  <c:v>0.0934932446879453</c:v>
                </c:pt>
                <c:pt idx="1012">
                  <c:v>0.104453670445392</c:v>
                </c:pt>
                <c:pt idx="1013">
                  <c:v>0.0951734597957637</c:v>
                </c:pt>
                <c:pt idx="1014">
                  <c:v>0.0971493591762933</c:v>
                </c:pt>
                <c:pt idx="1015">
                  <c:v>0.0934559134640844</c:v>
                </c:pt>
                <c:pt idx="1016">
                  <c:v>0.0971188131563694</c:v>
                </c:pt>
                <c:pt idx="1017">
                  <c:v>0.09833966679027</c:v>
                </c:pt>
                <c:pt idx="1018">
                  <c:v>0.0979727847890662</c:v>
                </c:pt>
                <c:pt idx="1019">
                  <c:v>0.109183358300417</c:v>
                </c:pt>
                <c:pt idx="1020">
                  <c:v>0.107723670131007</c:v>
                </c:pt>
                <c:pt idx="1021">
                  <c:v>0.110291241453208</c:v>
                </c:pt>
                <c:pt idx="1022">
                  <c:v>0.104429010053852</c:v>
                </c:pt>
                <c:pt idx="1023">
                  <c:v>0.108870786024845</c:v>
                </c:pt>
                <c:pt idx="1024">
                  <c:v>0.100889530226635</c:v>
                </c:pt>
                <c:pt idx="1025">
                  <c:v>0.108148338328905</c:v>
                </c:pt>
                <c:pt idx="1026">
                  <c:v>0.0819986633823096</c:v>
                </c:pt>
                <c:pt idx="1027">
                  <c:v>0.091617234057757</c:v>
                </c:pt>
                <c:pt idx="1028">
                  <c:v>0.0992496279334069</c:v>
                </c:pt>
                <c:pt idx="1029">
                  <c:v>0.0938641815895208</c:v>
                </c:pt>
                <c:pt idx="1030">
                  <c:v>0.088237853539284</c:v>
                </c:pt>
                <c:pt idx="1031">
                  <c:v>0.085519783382446</c:v>
                </c:pt>
                <c:pt idx="1032">
                  <c:v>0.098965889437874</c:v>
                </c:pt>
                <c:pt idx="1033">
                  <c:v>0.108776098172406</c:v>
                </c:pt>
                <c:pt idx="1034">
                  <c:v>0.10929245045332</c:v>
                </c:pt>
                <c:pt idx="1035">
                  <c:v>0.0965026645259542</c:v>
                </c:pt>
                <c:pt idx="1036">
                  <c:v>0.0961570172377272</c:v>
                </c:pt>
                <c:pt idx="1037">
                  <c:v>0.088785121783686</c:v>
                </c:pt>
                <c:pt idx="1038">
                  <c:v>0.103135580516311</c:v>
                </c:pt>
                <c:pt idx="1039">
                  <c:v>0.096399151377353</c:v>
                </c:pt>
                <c:pt idx="1040">
                  <c:v>0.102778701238007</c:v>
                </c:pt>
                <c:pt idx="1041">
                  <c:v>0.0937400057527779</c:v>
                </c:pt>
                <c:pt idx="1042">
                  <c:v>0.100876968069338</c:v>
                </c:pt>
                <c:pt idx="1043">
                  <c:v>0.0933441401661974</c:v>
                </c:pt>
                <c:pt idx="1044">
                  <c:v>0.118904811001341</c:v>
                </c:pt>
                <c:pt idx="1045">
                  <c:v>0.108094446713212</c:v>
                </c:pt>
                <c:pt idx="1046">
                  <c:v>0.0915804890425044</c:v>
                </c:pt>
                <c:pt idx="1047">
                  <c:v>0.0902573105330417</c:v>
                </c:pt>
                <c:pt idx="1048">
                  <c:v>0.106568633137337</c:v>
                </c:pt>
                <c:pt idx="1049">
                  <c:v>0.0831943702146403</c:v>
                </c:pt>
                <c:pt idx="1050">
                  <c:v>0.0733763201134287</c:v>
                </c:pt>
                <c:pt idx="1051">
                  <c:v>0.091330906703942</c:v>
                </c:pt>
                <c:pt idx="1052">
                  <c:v>0.0932983871193435</c:v>
                </c:pt>
                <c:pt idx="1053">
                  <c:v>0.100288097930294</c:v>
                </c:pt>
                <c:pt idx="1054">
                  <c:v>0.111035724709972</c:v>
                </c:pt>
                <c:pt idx="1055">
                  <c:v>0.10033272731383</c:v>
                </c:pt>
                <c:pt idx="1056">
                  <c:v>0.103320531741427</c:v>
                </c:pt>
                <c:pt idx="1057">
                  <c:v>0.0942283576329002</c:v>
                </c:pt>
                <c:pt idx="1058">
                  <c:v>0.110311910311077</c:v>
                </c:pt>
                <c:pt idx="1059">
                  <c:v>0.103208092413862</c:v>
                </c:pt>
                <c:pt idx="1060">
                  <c:v>0.101548994320517</c:v>
                </c:pt>
                <c:pt idx="1061">
                  <c:v>0.0949898782554081</c:v>
                </c:pt>
                <c:pt idx="1062">
                  <c:v>0.105216655599326</c:v>
                </c:pt>
                <c:pt idx="1063">
                  <c:v>0.0972409956216563</c:v>
                </c:pt>
                <c:pt idx="1064">
                  <c:v>0.105721257292893</c:v>
                </c:pt>
                <c:pt idx="1065">
                  <c:v>0.0962745659255398</c:v>
                </c:pt>
                <c:pt idx="1066">
                  <c:v>0.0925109680043166</c:v>
                </c:pt>
                <c:pt idx="1067">
                  <c:v>0.0929252263601774</c:v>
                </c:pt>
                <c:pt idx="1068">
                  <c:v>0.0933079095371702</c:v>
                </c:pt>
                <c:pt idx="1069">
                  <c:v>0.100947633985356</c:v>
                </c:pt>
                <c:pt idx="1070">
                  <c:v>0.0984096349194987</c:v>
                </c:pt>
                <c:pt idx="1071">
                  <c:v>0.0957719958176403</c:v>
                </c:pt>
                <c:pt idx="1072">
                  <c:v>0.0936120346586633</c:v>
                </c:pt>
                <c:pt idx="1073">
                  <c:v>0.102499939592562</c:v>
                </c:pt>
                <c:pt idx="1074">
                  <c:v>0.0891787344325729</c:v>
                </c:pt>
                <c:pt idx="1075">
                  <c:v>0.0925265567023435</c:v>
                </c:pt>
                <c:pt idx="1076">
                  <c:v>0.100570280097507</c:v>
                </c:pt>
                <c:pt idx="1077">
                  <c:v>0.100229257894423</c:v>
                </c:pt>
                <c:pt idx="1078">
                  <c:v>0.089104138100221</c:v>
                </c:pt>
                <c:pt idx="1079">
                  <c:v>0.0925265567023435</c:v>
                </c:pt>
                <c:pt idx="1080">
                  <c:v>0.100570280097507</c:v>
                </c:pt>
                <c:pt idx="1081">
                  <c:v>0.100229257894423</c:v>
                </c:pt>
                <c:pt idx="1082">
                  <c:v>0.089104138100221</c:v>
                </c:pt>
                <c:pt idx="1083">
                  <c:v>0.0887804224093792</c:v>
                </c:pt>
                <c:pt idx="1084">
                  <c:v>0.10620878455569</c:v>
                </c:pt>
                <c:pt idx="1085">
                  <c:v>0.0963687233334557</c:v>
                </c:pt>
                <c:pt idx="1086">
                  <c:v>0.0729514545494932</c:v>
                </c:pt>
                <c:pt idx="1087">
                  <c:v>0.0987822527014371</c:v>
                </c:pt>
                <c:pt idx="1088">
                  <c:v>0.100112034660307</c:v>
                </c:pt>
                <c:pt idx="1089">
                  <c:v>0.115626212871882</c:v>
                </c:pt>
                <c:pt idx="1090">
                  <c:v>0.0941082074392808</c:v>
                </c:pt>
                <c:pt idx="1091">
                  <c:v>0.0853718007578875</c:v>
                </c:pt>
                <c:pt idx="1092">
                  <c:v>0.0882327771655576</c:v>
                </c:pt>
                <c:pt idx="1093">
                  <c:v>0.0822635602133752</c:v>
                </c:pt>
                <c:pt idx="1094">
                  <c:v>0.100419670820066</c:v>
                </c:pt>
                <c:pt idx="1095">
                  <c:v>0.0757046987859604</c:v>
                </c:pt>
                <c:pt idx="1096">
                  <c:v>0.0978092950124091</c:v>
                </c:pt>
                <c:pt idx="1097">
                  <c:v>0.0833542363806278</c:v>
                </c:pt>
                <c:pt idx="1098">
                  <c:v>0.113115298275539</c:v>
                </c:pt>
                <c:pt idx="1099">
                  <c:v>0.101899038623495</c:v>
                </c:pt>
                <c:pt idx="1100">
                  <c:v>0.0975145988057982</c:v>
                </c:pt>
                <c:pt idx="1101">
                  <c:v>0.0913072242837992</c:v>
                </c:pt>
                <c:pt idx="1102">
                  <c:v>0.0908110537850134</c:v>
                </c:pt>
                <c:pt idx="1103">
                  <c:v>0.088411799039129</c:v>
                </c:pt>
                <c:pt idx="1104">
                  <c:v>0.101030720813385</c:v>
                </c:pt>
                <c:pt idx="1105">
                  <c:v>0.126693385110503</c:v>
                </c:pt>
                <c:pt idx="1106">
                  <c:v>0.0933613710043371</c:v>
                </c:pt>
                <c:pt idx="1107">
                  <c:v>0.100916109396145</c:v>
                </c:pt>
                <c:pt idx="1108">
                  <c:v>0.0824893613845275</c:v>
                </c:pt>
                <c:pt idx="1109">
                  <c:v>0.101530695112696</c:v>
                </c:pt>
                <c:pt idx="1110">
                  <c:v>0.0908840042337691</c:v>
                </c:pt>
                <c:pt idx="1111">
                  <c:v>0.0948039454600885</c:v>
                </c:pt>
                <c:pt idx="1112">
                  <c:v>0.106787038591944</c:v>
                </c:pt>
                <c:pt idx="1113">
                  <c:v>0.107054758569446</c:v>
                </c:pt>
                <c:pt idx="1114">
                  <c:v>0.0991247357334703</c:v>
                </c:pt>
                <c:pt idx="1115">
                  <c:v>0.0920529021991304</c:v>
                </c:pt>
                <c:pt idx="1116">
                  <c:v>0.0876015700453428</c:v>
                </c:pt>
                <c:pt idx="1117">
                  <c:v>0.125787221206415</c:v>
                </c:pt>
                <c:pt idx="1118">
                  <c:v>0.0918228830241368</c:v>
                </c:pt>
                <c:pt idx="1119">
                  <c:v>0.101154179831681</c:v>
                </c:pt>
                <c:pt idx="1120">
                  <c:v>0.0985148960835546</c:v>
                </c:pt>
                <c:pt idx="1121">
                  <c:v>0.0904393040798421</c:v>
                </c:pt>
                <c:pt idx="1122">
                  <c:v>0.0925012169219869</c:v>
                </c:pt>
                <c:pt idx="1123">
                  <c:v>0.0832632484774835</c:v>
                </c:pt>
                <c:pt idx="1124">
                  <c:v>0.0905504108936589</c:v>
                </c:pt>
                <c:pt idx="1125">
                  <c:v>0.100531273972165</c:v>
                </c:pt>
                <c:pt idx="1126">
                  <c:v>0.0796848940900168</c:v>
                </c:pt>
                <c:pt idx="1127">
                  <c:v>0.104148200428351</c:v>
                </c:pt>
                <c:pt idx="1128">
                  <c:v>0.0985108075388383</c:v>
                </c:pt>
                <c:pt idx="1129">
                  <c:v>0.104846065246983</c:v>
                </c:pt>
                <c:pt idx="1130">
                  <c:v>0.107139992790305</c:v>
                </c:pt>
                <c:pt idx="1131">
                  <c:v>0.123240777786674</c:v>
                </c:pt>
                <c:pt idx="1132">
                  <c:v>0.0941006204528746</c:v>
                </c:pt>
                <c:pt idx="1133">
                  <c:v>0.11785328580496</c:v>
                </c:pt>
                <c:pt idx="1134">
                  <c:v>0.112694849133666</c:v>
                </c:pt>
                <c:pt idx="1135">
                  <c:v>0.117387763098306</c:v>
                </c:pt>
                <c:pt idx="1136">
                  <c:v>0.0872060428153483</c:v>
                </c:pt>
                <c:pt idx="1137">
                  <c:v>0.0954079333270245</c:v>
                </c:pt>
                <c:pt idx="1138">
                  <c:v>0.130806073794383</c:v>
                </c:pt>
                <c:pt idx="1139">
                  <c:v>0.0787071608294587</c:v>
                </c:pt>
                <c:pt idx="1140">
                  <c:v>0.0949449206572665</c:v>
                </c:pt>
                <c:pt idx="1141">
                  <c:v>0.090845645185912</c:v>
                </c:pt>
                <c:pt idx="1142">
                  <c:v>0.0902451833787388</c:v>
                </c:pt>
                <c:pt idx="1143">
                  <c:v>0.0976764298222266</c:v>
                </c:pt>
                <c:pt idx="1144">
                  <c:v>0.0921819297133773</c:v>
                </c:pt>
                <c:pt idx="1145">
                  <c:v>0.0969800001680939</c:v>
                </c:pt>
                <c:pt idx="1146">
                  <c:v>0.0843155532425818</c:v>
                </c:pt>
                <c:pt idx="1147">
                  <c:v>0.0858617430744461</c:v>
                </c:pt>
                <c:pt idx="1148">
                  <c:v>0.0936975643969161</c:v>
                </c:pt>
                <c:pt idx="1149">
                  <c:v>0.0980794388773998</c:v>
                </c:pt>
                <c:pt idx="1150">
                  <c:v>0.0854984747297817</c:v>
                </c:pt>
                <c:pt idx="1151">
                  <c:v>0.0839837964643905</c:v>
                </c:pt>
                <c:pt idx="1152">
                  <c:v>0.0823175429647856</c:v>
                </c:pt>
                <c:pt idx="1153">
                  <c:v>0.0857714831758515</c:v>
                </c:pt>
                <c:pt idx="1154">
                  <c:v>0.0864842547716912</c:v>
                </c:pt>
                <c:pt idx="1155">
                  <c:v>0.0910986246716285</c:v>
                </c:pt>
                <c:pt idx="1156">
                  <c:v>0.0888439761898227</c:v>
                </c:pt>
                <c:pt idx="1157">
                  <c:v>0.0744542434653153</c:v>
                </c:pt>
                <c:pt idx="1158">
                  <c:v>0.0745962314107688</c:v>
                </c:pt>
                <c:pt idx="1159">
                  <c:v>0.0698345444318898</c:v>
                </c:pt>
                <c:pt idx="1160">
                  <c:v>0.075281596546119</c:v>
                </c:pt>
                <c:pt idx="1161">
                  <c:v>0.0773261536535324</c:v>
                </c:pt>
                <c:pt idx="1162">
                  <c:v>0.0979739404879472</c:v>
                </c:pt>
                <c:pt idx="1163">
                  <c:v>0.108571458422684</c:v>
                </c:pt>
                <c:pt idx="1164">
                  <c:v>0.0951028249443491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4890456"/>
        <c:axId val="2145200392"/>
      </c:scatterChart>
      <c:valAx>
        <c:axId val="2144890456"/>
        <c:scaling>
          <c:orientation val="minMax"/>
          <c:max val="1.2"/>
          <c:min val="0.5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175">
            <a:solidFill>
              <a:srgbClr val="000000"/>
            </a:solidFill>
            <a:prstDash val="solid"/>
          </a:ln>
        </c:spPr>
        <c:crossAx val="2145200392"/>
        <c:crosses val="autoZero"/>
        <c:crossBetween val="midCat"/>
      </c:valAx>
      <c:valAx>
        <c:axId val="2145200392"/>
        <c:scaling>
          <c:orientation val="minMax"/>
          <c:max val="0.3"/>
          <c:min val="0.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9525">
            <a:noFill/>
          </a:ln>
        </c:spPr>
        <c:crossAx val="2144890456"/>
        <c:crosses val="autoZero"/>
        <c:crossBetween val="midCat"/>
      </c:valAx>
      <c:spPr>
        <a:noFill/>
        <a:ln w="25400">
          <a:noFill/>
        </a:ln>
      </c:spPr>
    </c:plotArea>
    <c:legend>
      <c:legendPos val="l"/>
      <c:legendEntry>
        <c:idx val="0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0888888888888889"/>
          <c:y val="0.148930746401798"/>
          <c:w val="0.201880664916885"/>
          <c:h val="0.11871751325202"/>
        </c:manualLayout>
      </c:layout>
      <c:overlay val="1"/>
      <c:spPr>
        <a:solidFill>
          <a:schemeClr val="bg2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284742561067"/>
          <c:y val="0.0348583877995643"/>
          <c:w val="0.830351626853377"/>
          <c:h val="0.817026703183841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5"/>
            <c:spPr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</c:spPr>
          </c:marker>
          <c:trendline>
            <c:trendlineType val="linear"/>
            <c:dispRSqr val="1"/>
            <c:dispEq val="1"/>
            <c:trendlineLbl>
              <c:layout>
                <c:manualLayout>
                  <c:x val="-0.293958780990998"/>
                  <c:y val="-0.170006638514448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en-US" sz="1800" baseline="0" dirty="0"/>
                      <a:t>y = 0.015x + 2.8261
R² = </a:t>
                    </a:r>
                    <a:r>
                      <a:rPr lang="en-US" sz="1800" baseline="0" dirty="0" smtClean="0"/>
                      <a:t>0.28</a:t>
                    </a:r>
                    <a:endParaRPr lang="en-US" sz="1800" dirty="0"/>
                  </a:p>
                </c:rich>
              </c:tx>
              <c:numFmt formatCode="General" sourceLinked="0"/>
            </c:trendlineLbl>
          </c:trendline>
          <c:xVal>
            <c:numRef>
              <c:f>Amphibole!$K$22:$K$492</c:f>
              <c:numCache>
                <c:formatCode>General</c:formatCode>
                <c:ptCount val="471"/>
                <c:pt idx="0">
                  <c:v>2.135265700483092</c:v>
                </c:pt>
                <c:pt idx="1">
                  <c:v>2.23</c:v>
                </c:pt>
                <c:pt idx="2">
                  <c:v>1.25129265770424</c:v>
                </c:pt>
                <c:pt idx="3">
                  <c:v>1.019607843137255</c:v>
                </c:pt>
                <c:pt idx="4">
                  <c:v>0.94</c:v>
                </c:pt>
                <c:pt idx="5">
                  <c:v>0.553846153846154</c:v>
                </c:pt>
                <c:pt idx="6">
                  <c:v>2.451612903225791</c:v>
                </c:pt>
                <c:pt idx="7">
                  <c:v>3.122105263157894</c:v>
                </c:pt>
                <c:pt idx="8">
                  <c:v>2.04</c:v>
                </c:pt>
                <c:pt idx="9">
                  <c:v>1.431351351351351</c:v>
                </c:pt>
                <c:pt idx="10">
                  <c:v>9.523809523809523</c:v>
                </c:pt>
                <c:pt idx="11">
                  <c:v>15.78947368421053</c:v>
                </c:pt>
                <c:pt idx="12">
                  <c:v>14.28571428571428</c:v>
                </c:pt>
                <c:pt idx="13">
                  <c:v>5.555555555555535</c:v>
                </c:pt>
                <c:pt idx="14">
                  <c:v>14.28571428571428</c:v>
                </c:pt>
                <c:pt idx="15">
                  <c:v>13.63636363636364</c:v>
                </c:pt>
                <c:pt idx="16">
                  <c:v>13.63636363636364</c:v>
                </c:pt>
                <c:pt idx="17">
                  <c:v>23.25581395348837</c:v>
                </c:pt>
                <c:pt idx="18">
                  <c:v>14.28571428571428</c:v>
                </c:pt>
                <c:pt idx="19">
                  <c:v>14.42307692307692</c:v>
                </c:pt>
                <c:pt idx="20">
                  <c:v>15.0</c:v>
                </c:pt>
                <c:pt idx="21">
                  <c:v>5.0</c:v>
                </c:pt>
                <c:pt idx="22">
                  <c:v>5.0</c:v>
                </c:pt>
                <c:pt idx="23">
                  <c:v>5.263157894736842</c:v>
                </c:pt>
                <c:pt idx="24">
                  <c:v>5.263157894736842</c:v>
                </c:pt>
                <c:pt idx="25">
                  <c:v>5.263157894736842</c:v>
                </c:pt>
                <c:pt idx="26">
                  <c:v>5.263157894736842</c:v>
                </c:pt>
                <c:pt idx="27">
                  <c:v>5.555555555555535</c:v>
                </c:pt>
                <c:pt idx="28">
                  <c:v>5.555555555555535</c:v>
                </c:pt>
                <c:pt idx="29">
                  <c:v>4.704807692307692</c:v>
                </c:pt>
                <c:pt idx="30">
                  <c:v>4.929</c:v>
                </c:pt>
                <c:pt idx="31">
                  <c:v>4.929</c:v>
                </c:pt>
                <c:pt idx="32">
                  <c:v>4.929</c:v>
                </c:pt>
                <c:pt idx="33">
                  <c:v>5.211458333333332</c:v>
                </c:pt>
                <c:pt idx="34">
                  <c:v>5.211458333333332</c:v>
                </c:pt>
                <c:pt idx="35">
                  <c:v>5.211458333333332</c:v>
                </c:pt>
                <c:pt idx="36">
                  <c:v>4.929</c:v>
                </c:pt>
                <c:pt idx="37">
                  <c:v>4.929</c:v>
                </c:pt>
                <c:pt idx="38">
                  <c:v>5.208333333333333</c:v>
                </c:pt>
                <c:pt idx="39">
                  <c:v>5.208333333333333</c:v>
                </c:pt>
                <c:pt idx="40">
                  <c:v>4.953</c:v>
                </c:pt>
                <c:pt idx="41">
                  <c:v>4.953</c:v>
                </c:pt>
                <c:pt idx="42">
                  <c:v>11.11111111111111</c:v>
                </c:pt>
                <c:pt idx="43">
                  <c:v>17.64705882352941</c:v>
                </c:pt>
                <c:pt idx="44">
                  <c:v>16.66666666666666</c:v>
                </c:pt>
                <c:pt idx="45">
                  <c:v>22.22222222222218</c:v>
                </c:pt>
                <c:pt idx="46">
                  <c:v>2.941176470588235</c:v>
                </c:pt>
                <c:pt idx="47">
                  <c:v>2.941176470588235</c:v>
                </c:pt>
                <c:pt idx="48">
                  <c:v>1.764705882352941</c:v>
                </c:pt>
                <c:pt idx="49">
                  <c:v>1.764705882352941</c:v>
                </c:pt>
                <c:pt idx="50">
                  <c:v>2.941176470588235</c:v>
                </c:pt>
                <c:pt idx="51">
                  <c:v>2.02020202020202</c:v>
                </c:pt>
                <c:pt idx="52">
                  <c:v>7.511737089201878</c:v>
                </c:pt>
                <c:pt idx="53">
                  <c:v>7.655502392344497</c:v>
                </c:pt>
                <c:pt idx="54">
                  <c:v>2.040816326530612</c:v>
                </c:pt>
                <c:pt idx="55">
                  <c:v>2.072538860103627</c:v>
                </c:pt>
                <c:pt idx="56">
                  <c:v>2.116402116402117</c:v>
                </c:pt>
                <c:pt idx="57">
                  <c:v>2.173913043478261</c:v>
                </c:pt>
                <c:pt idx="58">
                  <c:v>2.209944751381215</c:v>
                </c:pt>
                <c:pt idx="59">
                  <c:v>5.319148936170206</c:v>
                </c:pt>
                <c:pt idx="60">
                  <c:v>5.319148936170206</c:v>
                </c:pt>
                <c:pt idx="61">
                  <c:v>5.319148936170206</c:v>
                </c:pt>
                <c:pt idx="62">
                  <c:v>5.319148936170206</c:v>
                </c:pt>
                <c:pt idx="63">
                  <c:v>2.127659574468085</c:v>
                </c:pt>
                <c:pt idx="64">
                  <c:v>2.127659574468085</c:v>
                </c:pt>
                <c:pt idx="65">
                  <c:v>2.127659574468085</c:v>
                </c:pt>
                <c:pt idx="66">
                  <c:v>2.127659574468085</c:v>
                </c:pt>
                <c:pt idx="67">
                  <c:v>2.127659574468085</c:v>
                </c:pt>
                <c:pt idx="68">
                  <c:v>2.222222222222222</c:v>
                </c:pt>
                <c:pt idx="69">
                  <c:v>2.222222222222222</c:v>
                </c:pt>
                <c:pt idx="70">
                  <c:v>5.319148936170206</c:v>
                </c:pt>
                <c:pt idx="71">
                  <c:v>5.319148936170206</c:v>
                </c:pt>
                <c:pt idx="72">
                  <c:v>5.319148936170206</c:v>
                </c:pt>
                <c:pt idx="73">
                  <c:v>5.319148936170206</c:v>
                </c:pt>
                <c:pt idx="74">
                  <c:v>5.319148936170206</c:v>
                </c:pt>
                <c:pt idx="75">
                  <c:v>2.116402116402117</c:v>
                </c:pt>
                <c:pt idx="76">
                  <c:v>2.127659574468085</c:v>
                </c:pt>
                <c:pt idx="77">
                  <c:v>2.127659574468085</c:v>
                </c:pt>
                <c:pt idx="78">
                  <c:v>2.127659574468085</c:v>
                </c:pt>
                <c:pt idx="79">
                  <c:v>2.127659574468085</c:v>
                </c:pt>
                <c:pt idx="80">
                  <c:v>2.222222222222222</c:v>
                </c:pt>
                <c:pt idx="81">
                  <c:v>2.222222222222222</c:v>
                </c:pt>
                <c:pt idx="82">
                  <c:v>5.319148936170206</c:v>
                </c:pt>
                <c:pt idx="83">
                  <c:v>5.319148936170206</c:v>
                </c:pt>
                <c:pt idx="84">
                  <c:v>5.319148936170206</c:v>
                </c:pt>
                <c:pt idx="85">
                  <c:v>5.319148936170206</c:v>
                </c:pt>
                <c:pt idx="86">
                  <c:v>5.319148936170206</c:v>
                </c:pt>
                <c:pt idx="87">
                  <c:v>2.116402116402117</c:v>
                </c:pt>
                <c:pt idx="88">
                  <c:v>2.127659574468085</c:v>
                </c:pt>
                <c:pt idx="89">
                  <c:v>2.127659574468085</c:v>
                </c:pt>
                <c:pt idx="90">
                  <c:v>2.127659574468085</c:v>
                </c:pt>
                <c:pt idx="91">
                  <c:v>2.222222222222222</c:v>
                </c:pt>
                <c:pt idx="92">
                  <c:v>2.222222222222222</c:v>
                </c:pt>
                <c:pt idx="93">
                  <c:v>12.61261261261261</c:v>
                </c:pt>
                <c:pt idx="94">
                  <c:v>15.0</c:v>
                </c:pt>
                <c:pt idx="95">
                  <c:v>17.02127659574468</c:v>
                </c:pt>
                <c:pt idx="96">
                  <c:v>17.02127659574468</c:v>
                </c:pt>
                <c:pt idx="97">
                  <c:v>18.18181818181818</c:v>
                </c:pt>
                <c:pt idx="98">
                  <c:v>17.02127659574468</c:v>
                </c:pt>
                <c:pt idx="99">
                  <c:v>13.73626373626374</c:v>
                </c:pt>
                <c:pt idx="100">
                  <c:v>14.63414634146341</c:v>
                </c:pt>
                <c:pt idx="101">
                  <c:v>14.28571428571428</c:v>
                </c:pt>
                <c:pt idx="102">
                  <c:v>8.94230769230769</c:v>
                </c:pt>
                <c:pt idx="103">
                  <c:v>9.3</c:v>
                </c:pt>
                <c:pt idx="104">
                  <c:v>9.11764705882353</c:v>
                </c:pt>
                <c:pt idx="105">
                  <c:v>9.3</c:v>
                </c:pt>
                <c:pt idx="106">
                  <c:v>9.789473684210492</c:v>
                </c:pt>
                <c:pt idx="107">
                  <c:v>9.6875</c:v>
                </c:pt>
                <c:pt idx="108">
                  <c:v>9.893617021276595</c:v>
                </c:pt>
                <c:pt idx="109">
                  <c:v>4.3</c:v>
                </c:pt>
                <c:pt idx="110">
                  <c:v>4.574468085106382</c:v>
                </c:pt>
                <c:pt idx="111">
                  <c:v>4.673913043478261</c:v>
                </c:pt>
                <c:pt idx="112">
                  <c:v>3.333333333333333</c:v>
                </c:pt>
                <c:pt idx="113">
                  <c:v>15.78947368421053</c:v>
                </c:pt>
                <c:pt idx="114">
                  <c:v>10.81081081081081</c:v>
                </c:pt>
                <c:pt idx="115">
                  <c:v>5.555555555555535</c:v>
                </c:pt>
                <c:pt idx="116">
                  <c:v>3.428571428571428</c:v>
                </c:pt>
                <c:pt idx="117">
                  <c:v>10.989010989011</c:v>
                </c:pt>
                <c:pt idx="118">
                  <c:v>15.78947368421053</c:v>
                </c:pt>
                <c:pt idx="119">
                  <c:v>4.444444444444444</c:v>
                </c:pt>
                <c:pt idx="120">
                  <c:v>4.444444444444444</c:v>
                </c:pt>
                <c:pt idx="121">
                  <c:v>4.444444444444444</c:v>
                </c:pt>
                <c:pt idx="122">
                  <c:v>4.444444444444444</c:v>
                </c:pt>
                <c:pt idx="123">
                  <c:v>4.210526315789474</c:v>
                </c:pt>
                <c:pt idx="124">
                  <c:v>12.53333333333333</c:v>
                </c:pt>
                <c:pt idx="125">
                  <c:v>12.53333333333333</c:v>
                </c:pt>
                <c:pt idx="126">
                  <c:v>12.53333333333333</c:v>
                </c:pt>
                <c:pt idx="127">
                  <c:v>11.41498216409037</c:v>
                </c:pt>
                <c:pt idx="128">
                  <c:v>11.41498216409037</c:v>
                </c:pt>
                <c:pt idx="129">
                  <c:v>11.41498216409037</c:v>
                </c:pt>
                <c:pt idx="130">
                  <c:v>11.41498216409037</c:v>
                </c:pt>
                <c:pt idx="131">
                  <c:v>11.41498216409037</c:v>
                </c:pt>
                <c:pt idx="132">
                  <c:v>9.30493273542601</c:v>
                </c:pt>
                <c:pt idx="133">
                  <c:v>9.30493273542601</c:v>
                </c:pt>
                <c:pt idx="134">
                  <c:v>9.30493273542601</c:v>
                </c:pt>
                <c:pt idx="135">
                  <c:v>10.87443946188341</c:v>
                </c:pt>
                <c:pt idx="136">
                  <c:v>10.87443946188341</c:v>
                </c:pt>
                <c:pt idx="137">
                  <c:v>10.87443946188341</c:v>
                </c:pt>
                <c:pt idx="138">
                  <c:v>10.18027571580064</c:v>
                </c:pt>
                <c:pt idx="139">
                  <c:v>10.18027571580064</c:v>
                </c:pt>
                <c:pt idx="140">
                  <c:v>9.684210526315791</c:v>
                </c:pt>
                <c:pt idx="141">
                  <c:v>9.684210526315791</c:v>
                </c:pt>
                <c:pt idx="142">
                  <c:v>9.684210526315791</c:v>
                </c:pt>
                <c:pt idx="143">
                  <c:v>9.200000000000001</c:v>
                </c:pt>
                <c:pt idx="144">
                  <c:v>9.200000000000001</c:v>
                </c:pt>
                <c:pt idx="145">
                  <c:v>9.200000000000001</c:v>
                </c:pt>
                <c:pt idx="146">
                  <c:v>2.835051546391753</c:v>
                </c:pt>
                <c:pt idx="147">
                  <c:v>2.447163515016685</c:v>
                </c:pt>
                <c:pt idx="148">
                  <c:v>13.33333333333333</c:v>
                </c:pt>
                <c:pt idx="149">
                  <c:v>2.817834394904459</c:v>
                </c:pt>
                <c:pt idx="150">
                  <c:v>2.884020618556701</c:v>
                </c:pt>
                <c:pt idx="151">
                  <c:v>2.884020618556701</c:v>
                </c:pt>
                <c:pt idx="152">
                  <c:v>2.884020618556701</c:v>
                </c:pt>
                <c:pt idx="153">
                  <c:v>2.884020618556701</c:v>
                </c:pt>
                <c:pt idx="154">
                  <c:v>2.893041237113402</c:v>
                </c:pt>
                <c:pt idx="155">
                  <c:v>2.893041237113402</c:v>
                </c:pt>
                <c:pt idx="156">
                  <c:v>2.75779376498801</c:v>
                </c:pt>
                <c:pt idx="157">
                  <c:v>2.75779376498801</c:v>
                </c:pt>
                <c:pt idx="158">
                  <c:v>2.75779376498801</c:v>
                </c:pt>
                <c:pt idx="159">
                  <c:v>2.41108545034642</c:v>
                </c:pt>
                <c:pt idx="160">
                  <c:v>2.41108545034642</c:v>
                </c:pt>
                <c:pt idx="161">
                  <c:v>2.41108545034642</c:v>
                </c:pt>
                <c:pt idx="162">
                  <c:v>2.502780867630701</c:v>
                </c:pt>
                <c:pt idx="163">
                  <c:v>2.502780867630701</c:v>
                </c:pt>
                <c:pt idx="164">
                  <c:v>2.502780867630701</c:v>
                </c:pt>
                <c:pt idx="165">
                  <c:v>2.502780867630701</c:v>
                </c:pt>
                <c:pt idx="166">
                  <c:v>2.86427656850192</c:v>
                </c:pt>
                <c:pt idx="167">
                  <c:v>2.86427656850192</c:v>
                </c:pt>
                <c:pt idx="168">
                  <c:v>4.987179487179487</c:v>
                </c:pt>
                <c:pt idx="169">
                  <c:v>4.987179487179487</c:v>
                </c:pt>
                <c:pt idx="170">
                  <c:v>4.987179487179487</c:v>
                </c:pt>
                <c:pt idx="171">
                  <c:v>1.125143513203215</c:v>
                </c:pt>
                <c:pt idx="172">
                  <c:v>1.196581196581197</c:v>
                </c:pt>
                <c:pt idx="173">
                  <c:v>3.529411764705883</c:v>
                </c:pt>
                <c:pt idx="174">
                  <c:v>3.529411764705883</c:v>
                </c:pt>
                <c:pt idx="175">
                  <c:v>3.529411764705883</c:v>
                </c:pt>
                <c:pt idx="176">
                  <c:v>3.529411764705883</c:v>
                </c:pt>
                <c:pt idx="177">
                  <c:v>2.352941176470586</c:v>
                </c:pt>
                <c:pt idx="178">
                  <c:v>3.75</c:v>
                </c:pt>
                <c:pt idx="179">
                  <c:v>2.352941176470586</c:v>
                </c:pt>
                <c:pt idx="180">
                  <c:v>2.352941176470586</c:v>
                </c:pt>
                <c:pt idx="181">
                  <c:v>2.352941176470586</c:v>
                </c:pt>
                <c:pt idx="182">
                  <c:v>2.352941176470586</c:v>
                </c:pt>
                <c:pt idx="183">
                  <c:v>3.529411764705883</c:v>
                </c:pt>
                <c:pt idx="184">
                  <c:v>2.176470588235294</c:v>
                </c:pt>
                <c:pt idx="185">
                  <c:v>2.176470588235294</c:v>
                </c:pt>
                <c:pt idx="186">
                  <c:v>3.75</c:v>
                </c:pt>
                <c:pt idx="187">
                  <c:v>2.352941176470586</c:v>
                </c:pt>
                <c:pt idx="188">
                  <c:v>3.75</c:v>
                </c:pt>
                <c:pt idx="189">
                  <c:v>3.529411764705883</c:v>
                </c:pt>
                <c:pt idx="190">
                  <c:v>2.5</c:v>
                </c:pt>
                <c:pt idx="191">
                  <c:v>3.75</c:v>
                </c:pt>
                <c:pt idx="192">
                  <c:v>3.529411764705883</c:v>
                </c:pt>
                <c:pt idx="193">
                  <c:v>2.352941176470586</c:v>
                </c:pt>
                <c:pt idx="194">
                  <c:v>3.75</c:v>
                </c:pt>
                <c:pt idx="195">
                  <c:v>2.352941176470586</c:v>
                </c:pt>
                <c:pt idx="196">
                  <c:v>2.352941176470586</c:v>
                </c:pt>
                <c:pt idx="197">
                  <c:v>2.352941176470586</c:v>
                </c:pt>
                <c:pt idx="198">
                  <c:v>2.352941176470586</c:v>
                </c:pt>
                <c:pt idx="199">
                  <c:v>3.529411764705883</c:v>
                </c:pt>
                <c:pt idx="200">
                  <c:v>3.529411764705883</c:v>
                </c:pt>
                <c:pt idx="201">
                  <c:v>3.529411764705883</c:v>
                </c:pt>
                <c:pt idx="202">
                  <c:v>19.04761904761905</c:v>
                </c:pt>
                <c:pt idx="203">
                  <c:v>10.0</c:v>
                </c:pt>
                <c:pt idx="204">
                  <c:v>19.04761904761905</c:v>
                </c:pt>
                <c:pt idx="205">
                  <c:v>19.51219512195122</c:v>
                </c:pt>
                <c:pt idx="206">
                  <c:v>20.0</c:v>
                </c:pt>
                <c:pt idx="207">
                  <c:v>9.523809523809523</c:v>
                </c:pt>
                <c:pt idx="208">
                  <c:v>14.28571428571428</c:v>
                </c:pt>
                <c:pt idx="209">
                  <c:v>19.04761904761905</c:v>
                </c:pt>
                <c:pt idx="210">
                  <c:v>20.0</c:v>
                </c:pt>
                <c:pt idx="211">
                  <c:v>19.04761904761905</c:v>
                </c:pt>
                <c:pt idx="212">
                  <c:v>14.1304347826087</c:v>
                </c:pt>
                <c:pt idx="213">
                  <c:v>14.1304347826087</c:v>
                </c:pt>
                <c:pt idx="214">
                  <c:v>14.1304347826087</c:v>
                </c:pt>
                <c:pt idx="215">
                  <c:v>18.47826086956522</c:v>
                </c:pt>
                <c:pt idx="216">
                  <c:v>18.47826086956522</c:v>
                </c:pt>
                <c:pt idx="217">
                  <c:v>18.47826086956522</c:v>
                </c:pt>
                <c:pt idx="218">
                  <c:v>18.47826086956522</c:v>
                </c:pt>
                <c:pt idx="219">
                  <c:v>18.47826086956522</c:v>
                </c:pt>
                <c:pt idx="220">
                  <c:v>18.47826086956522</c:v>
                </c:pt>
                <c:pt idx="221">
                  <c:v>14.44444444444444</c:v>
                </c:pt>
                <c:pt idx="222">
                  <c:v>14.44444444444444</c:v>
                </c:pt>
                <c:pt idx="223">
                  <c:v>14.44444444444444</c:v>
                </c:pt>
                <c:pt idx="224">
                  <c:v>14.44444444444444</c:v>
                </c:pt>
                <c:pt idx="225">
                  <c:v>14.44444444444444</c:v>
                </c:pt>
                <c:pt idx="226">
                  <c:v>14.05405405405405</c:v>
                </c:pt>
                <c:pt idx="227">
                  <c:v>14.05405405405405</c:v>
                </c:pt>
                <c:pt idx="228">
                  <c:v>14.05405405405405</c:v>
                </c:pt>
                <c:pt idx="229">
                  <c:v>14.05405405405405</c:v>
                </c:pt>
                <c:pt idx="230">
                  <c:v>14.05405405405405</c:v>
                </c:pt>
                <c:pt idx="231">
                  <c:v>13.82978723404255</c:v>
                </c:pt>
                <c:pt idx="232">
                  <c:v>13.82978723404255</c:v>
                </c:pt>
                <c:pt idx="233">
                  <c:v>13.54166666666667</c:v>
                </c:pt>
                <c:pt idx="234">
                  <c:v>13.19796954314721</c:v>
                </c:pt>
                <c:pt idx="235">
                  <c:v>12.63157894736842</c:v>
                </c:pt>
                <c:pt idx="236">
                  <c:v>13.33333333333333</c:v>
                </c:pt>
                <c:pt idx="237">
                  <c:v>14.11764705882353</c:v>
                </c:pt>
                <c:pt idx="238">
                  <c:v>13.33333333333333</c:v>
                </c:pt>
                <c:pt idx="239">
                  <c:v>14.11764705882353</c:v>
                </c:pt>
                <c:pt idx="240">
                  <c:v>8.42105263157895</c:v>
                </c:pt>
                <c:pt idx="241">
                  <c:v>8.88888888888889</c:v>
                </c:pt>
                <c:pt idx="242">
                  <c:v>9.411764705882353</c:v>
                </c:pt>
                <c:pt idx="243">
                  <c:v>10.0</c:v>
                </c:pt>
                <c:pt idx="244">
                  <c:v>8.42105263157895</c:v>
                </c:pt>
                <c:pt idx="245">
                  <c:v>8.88888888888889</c:v>
                </c:pt>
                <c:pt idx="246">
                  <c:v>8.88888888888889</c:v>
                </c:pt>
                <c:pt idx="247">
                  <c:v>10.0</c:v>
                </c:pt>
                <c:pt idx="248">
                  <c:v>10.0</c:v>
                </c:pt>
                <c:pt idx="249">
                  <c:v>8.42105263157895</c:v>
                </c:pt>
                <c:pt idx="250">
                  <c:v>8.88888888888889</c:v>
                </c:pt>
                <c:pt idx="251">
                  <c:v>9.411764705882353</c:v>
                </c:pt>
                <c:pt idx="252">
                  <c:v>1.566265060240964</c:v>
                </c:pt>
                <c:pt idx="253">
                  <c:v>3.947368421052631</c:v>
                </c:pt>
                <c:pt idx="254">
                  <c:v>1.551155115511551</c:v>
                </c:pt>
                <c:pt idx="255">
                  <c:v>2.105263157894737</c:v>
                </c:pt>
                <c:pt idx="256">
                  <c:v>2.105263157894737</c:v>
                </c:pt>
                <c:pt idx="257">
                  <c:v>2.105263157894737</c:v>
                </c:pt>
                <c:pt idx="258">
                  <c:v>2.105263157894737</c:v>
                </c:pt>
                <c:pt idx="259">
                  <c:v>5.263157894736842</c:v>
                </c:pt>
                <c:pt idx="260">
                  <c:v>7.216494845360824</c:v>
                </c:pt>
                <c:pt idx="261">
                  <c:v>10.52631578947368</c:v>
                </c:pt>
                <c:pt idx="262">
                  <c:v>7.368421052631579</c:v>
                </c:pt>
                <c:pt idx="263">
                  <c:v>6.666666666666666</c:v>
                </c:pt>
                <c:pt idx="264">
                  <c:v>6.666666666666666</c:v>
                </c:pt>
                <c:pt idx="265">
                  <c:v>10.0</c:v>
                </c:pt>
                <c:pt idx="266">
                  <c:v>7.0</c:v>
                </c:pt>
                <c:pt idx="267">
                  <c:v>17.64705882352941</c:v>
                </c:pt>
                <c:pt idx="268">
                  <c:v>15.78947368421053</c:v>
                </c:pt>
                <c:pt idx="269">
                  <c:v>16.66666666666666</c:v>
                </c:pt>
                <c:pt idx="270">
                  <c:v>15.78947368421053</c:v>
                </c:pt>
                <c:pt idx="271">
                  <c:v>17.64705882352941</c:v>
                </c:pt>
                <c:pt idx="272">
                  <c:v>15.78947368421053</c:v>
                </c:pt>
                <c:pt idx="273">
                  <c:v>15.78947368421053</c:v>
                </c:pt>
                <c:pt idx="274">
                  <c:v>15.78947368421053</c:v>
                </c:pt>
                <c:pt idx="275">
                  <c:v>20.0</c:v>
                </c:pt>
                <c:pt idx="276">
                  <c:v>15.78947368421053</c:v>
                </c:pt>
                <c:pt idx="277">
                  <c:v>2.352941176470586</c:v>
                </c:pt>
                <c:pt idx="278">
                  <c:v>2.352941176470586</c:v>
                </c:pt>
                <c:pt idx="279">
                  <c:v>2.222222222222222</c:v>
                </c:pt>
                <c:pt idx="280">
                  <c:v>2.222222222222222</c:v>
                </c:pt>
                <c:pt idx="281">
                  <c:v>2.352941176470586</c:v>
                </c:pt>
                <c:pt idx="282">
                  <c:v>2.352941176470586</c:v>
                </c:pt>
                <c:pt idx="283">
                  <c:v>2.162162162162162</c:v>
                </c:pt>
                <c:pt idx="284">
                  <c:v>2.162162162162162</c:v>
                </c:pt>
                <c:pt idx="285">
                  <c:v>2.285714285714286</c:v>
                </c:pt>
                <c:pt idx="286">
                  <c:v>2.285714285714286</c:v>
                </c:pt>
                <c:pt idx="287">
                  <c:v>2.285714285714286</c:v>
                </c:pt>
                <c:pt idx="288">
                  <c:v>2.222222222222222</c:v>
                </c:pt>
                <c:pt idx="289">
                  <c:v>2.222222222222222</c:v>
                </c:pt>
                <c:pt idx="290">
                  <c:v>2.285714285714286</c:v>
                </c:pt>
                <c:pt idx="291">
                  <c:v>2.285714285714286</c:v>
                </c:pt>
                <c:pt idx="292">
                  <c:v>2.352941176470586</c:v>
                </c:pt>
                <c:pt idx="293">
                  <c:v>2.352941176470586</c:v>
                </c:pt>
                <c:pt idx="294">
                  <c:v>2.352941176470586</c:v>
                </c:pt>
                <c:pt idx="295">
                  <c:v>2.352941176470586</c:v>
                </c:pt>
                <c:pt idx="296">
                  <c:v>2.285714285714286</c:v>
                </c:pt>
                <c:pt idx="297">
                  <c:v>2.285714285714286</c:v>
                </c:pt>
                <c:pt idx="298">
                  <c:v>2.5</c:v>
                </c:pt>
                <c:pt idx="299">
                  <c:v>2.424242424242423</c:v>
                </c:pt>
                <c:pt idx="300">
                  <c:v>2.424242424242423</c:v>
                </c:pt>
                <c:pt idx="301">
                  <c:v>2.352941176470586</c:v>
                </c:pt>
                <c:pt idx="302">
                  <c:v>2.352941176470586</c:v>
                </c:pt>
                <c:pt idx="303">
                  <c:v>2.352941176470586</c:v>
                </c:pt>
                <c:pt idx="304">
                  <c:v>23.80952380952368</c:v>
                </c:pt>
                <c:pt idx="305">
                  <c:v>25.0</c:v>
                </c:pt>
                <c:pt idx="306">
                  <c:v>12.63157894736842</c:v>
                </c:pt>
                <c:pt idx="307">
                  <c:v>10.52631578947368</c:v>
                </c:pt>
                <c:pt idx="308">
                  <c:v>12.5</c:v>
                </c:pt>
                <c:pt idx="309">
                  <c:v>11.57894736842105</c:v>
                </c:pt>
                <c:pt idx="310">
                  <c:v>13.33333333333333</c:v>
                </c:pt>
                <c:pt idx="311">
                  <c:v>8.88888888888889</c:v>
                </c:pt>
                <c:pt idx="312">
                  <c:v>11.11111111111111</c:v>
                </c:pt>
                <c:pt idx="313">
                  <c:v>22.5</c:v>
                </c:pt>
                <c:pt idx="314">
                  <c:v>15.55555555555555</c:v>
                </c:pt>
                <c:pt idx="315">
                  <c:v>25.0</c:v>
                </c:pt>
                <c:pt idx="316">
                  <c:v>5.102040816326513</c:v>
                </c:pt>
                <c:pt idx="317">
                  <c:v>8.737864077669902</c:v>
                </c:pt>
                <c:pt idx="318">
                  <c:v>9.61538461538462</c:v>
                </c:pt>
                <c:pt idx="319">
                  <c:v>10.0</c:v>
                </c:pt>
                <c:pt idx="320">
                  <c:v>9.803921568627451</c:v>
                </c:pt>
                <c:pt idx="321">
                  <c:v>10.52631578947368</c:v>
                </c:pt>
                <c:pt idx="322">
                  <c:v>5.211458333333332</c:v>
                </c:pt>
                <c:pt idx="323">
                  <c:v>4.953</c:v>
                </c:pt>
                <c:pt idx="324">
                  <c:v>4.784688995215311</c:v>
                </c:pt>
                <c:pt idx="325">
                  <c:v>4.926108374384236</c:v>
                </c:pt>
                <c:pt idx="326">
                  <c:v>5.319148936170206</c:v>
                </c:pt>
                <c:pt idx="327">
                  <c:v>3.636363636363636</c:v>
                </c:pt>
                <c:pt idx="328">
                  <c:v>3.636363636363636</c:v>
                </c:pt>
                <c:pt idx="329">
                  <c:v>3.636363636363636</c:v>
                </c:pt>
                <c:pt idx="330">
                  <c:v>3.75</c:v>
                </c:pt>
                <c:pt idx="331">
                  <c:v>3.75</c:v>
                </c:pt>
                <c:pt idx="332">
                  <c:v>3.529411764705883</c:v>
                </c:pt>
                <c:pt idx="333">
                  <c:v>3.870967741935483</c:v>
                </c:pt>
                <c:pt idx="334">
                  <c:v>3.870967741935483</c:v>
                </c:pt>
                <c:pt idx="335">
                  <c:v>2.352941176470586</c:v>
                </c:pt>
                <c:pt idx="336">
                  <c:v>3.428571428571428</c:v>
                </c:pt>
                <c:pt idx="337">
                  <c:v>3.428571428571428</c:v>
                </c:pt>
                <c:pt idx="338">
                  <c:v>2.5</c:v>
                </c:pt>
                <c:pt idx="339">
                  <c:v>2.5</c:v>
                </c:pt>
                <c:pt idx="340">
                  <c:v>13.8888888888889</c:v>
                </c:pt>
                <c:pt idx="341">
                  <c:v>4.807692307692307</c:v>
                </c:pt>
                <c:pt idx="342">
                  <c:v>7.0</c:v>
                </c:pt>
                <c:pt idx="343">
                  <c:v>7.0</c:v>
                </c:pt>
                <c:pt idx="344">
                  <c:v>6.82926829268293</c:v>
                </c:pt>
                <c:pt idx="345">
                  <c:v>6.82926829268293</c:v>
                </c:pt>
                <c:pt idx="346">
                  <c:v>6.82926829268293</c:v>
                </c:pt>
                <c:pt idx="347">
                  <c:v>6.82926829268293</c:v>
                </c:pt>
                <c:pt idx="348">
                  <c:v>6.82926829268293</c:v>
                </c:pt>
                <c:pt idx="349">
                  <c:v>9.75609756097561</c:v>
                </c:pt>
                <c:pt idx="350">
                  <c:v>9.75609756097561</c:v>
                </c:pt>
                <c:pt idx="351">
                  <c:v>9.75609756097561</c:v>
                </c:pt>
                <c:pt idx="352">
                  <c:v>9.523809523809523</c:v>
                </c:pt>
                <c:pt idx="353">
                  <c:v>9.523809523809523</c:v>
                </c:pt>
                <c:pt idx="354">
                  <c:v>9.523809523809523</c:v>
                </c:pt>
                <c:pt idx="355">
                  <c:v>5.128205128205129</c:v>
                </c:pt>
                <c:pt idx="356">
                  <c:v>5.714285714285705</c:v>
                </c:pt>
                <c:pt idx="357">
                  <c:v>5.128205128205129</c:v>
                </c:pt>
                <c:pt idx="358">
                  <c:v>5.128205128205129</c:v>
                </c:pt>
                <c:pt idx="359">
                  <c:v>5.128205128205129</c:v>
                </c:pt>
                <c:pt idx="360">
                  <c:v>11.11111111111111</c:v>
                </c:pt>
                <c:pt idx="361">
                  <c:v>11.11111111111111</c:v>
                </c:pt>
                <c:pt idx="362">
                  <c:v>11.11111111111111</c:v>
                </c:pt>
                <c:pt idx="363">
                  <c:v>11.11111111111111</c:v>
                </c:pt>
                <c:pt idx="364">
                  <c:v>11.11111111111111</c:v>
                </c:pt>
                <c:pt idx="365">
                  <c:v>11.11111111111111</c:v>
                </c:pt>
                <c:pt idx="366">
                  <c:v>11.11111111111111</c:v>
                </c:pt>
                <c:pt idx="367">
                  <c:v>11.76470588235294</c:v>
                </c:pt>
                <c:pt idx="368">
                  <c:v>11.76470588235294</c:v>
                </c:pt>
                <c:pt idx="369">
                  <c:v>11.76470588235294</c:v>
                </c:pt>
                <c:pt idx="370">
                  <c:v>11.76470588235294</c:v>
                </c:pt>
                <c:pt idx="371">
                  <c:v>11.76470588235294</c:v>
                </c:pt>
                <c:pt idx="372">
                  <c:v>11.76470588235294</c:v>
                </c:pt>
                <c:pt idx="373">
                  <c:v>11.76470588235294</c:v>
                </c:pt>
                <c:pt idx="374">
                  <c:v>12.5</c:v>
                </c:pt>
                <c:pt idx="375">
                  <c:v>12.5</c:v>
                </c:pt>
                <c:pt idx="376">
                  <c:v>12.5</c:v>
                </c:pt>
                <c:pt idx="377">
                  <c:v>12.5</c:v>
                </c:pt>
                <c:pt idx="378">
                  <c:v>12.5</c:v>
                </c:pt>
                <c:pt idx="379">
                  <c:v>12.5</c:v>
                </c:pt>
                <c:pt idx="380">
                  <c:v>12.5</c:v>
                </c:pt>
                <c:pt idx="381">
                  <c:v>2.0</c:v>
                </c:pt>
                <c:pt idx="382">
                  <c:v>2.0</c:v>
                </c:pt>
                <c:pt idx="383">
                  <c:v>2.0</c:v>
                </c:pt>
                <c:pt idx="384">
                  <c:v>2.0</c:v>
                </c:pt>
                <c:pt idx="385">
                  <c:v>2.0</c:v>
                </c:pt>
                <c:pt idx="386">
                  <c:v>2.061855670103093</c:v>
                </c:pt>
                <c:pt idx="387">
                  <c:v>2.150537634408602</c:v>
                </c:pt>
                <c:pt idx="388">
                  <c:v>0.000974658869395711</c:v>
                </c:pt>
                <c:pt idx="389">
                  <c:v>2.431506849315069</c:v>
                </c:pt>
                <c:pt idx="390">
                  <c:v>3.333333333333333</c:v>
                </c:pt>
                <c:pt idx="391">
                  <c:v>3.448275862068965</c:v>
                </c:pt>
                <c:pt idx="392">
                  <c:v>4.0</c:v>
                </c:pt>
                <c:pt idx="393">
                  <c:v>19.04761904761905</c:v>
                </c:pt>
                <c:pt idx="394">
                  <c:v>10.0</c:v>
                </c:pt>
                <c:pt idx="395">
                  <c:v>9.30232558139535</c:v>
                </c:pt>
                <c:pt idx="396">
                  <c:v>1.846153846153846</c:v>
                </c:pt>
                <c:pt idx="397">
                  <c:v>1.531578947368421</c:v>
                </c:pt>
                <c:pt idx="398">
                  <c:v>1.063157894736842</c:v>
                </c:pt>
                <c:pt idx="399">
                  <c:v>2.654545454545455</c:v>
                </c:pt>
                <c:pt idx="400">
                  <c:v>3.16777777777778</c:v>
                </c:pt>
                <c:pt idx="401">
                  <c:v>3.027</c:v>
                </c:pt>
                <c:pt idx="402">
                  <c:v>2.496</c:v>
                </c:pt>
                <c:pt idx="403">
                  <c:v>2.276923076923077</c:v>
                </c:pt>
                <c:pt idx="404">
                  <c:v>2.953684210526316</c:v>
                </c:pt>
                <c:pt idx="405">
                  <c:v>11.21495327102804</c:v>
                </c:pt>
                <c:pt idx="406">
                  <c:v>11.21495327102804</c:v>
                </c:pt>
                <c:pt idx="407">
                  <c:v>9.48979591836735</c:v>
                </c:pt>
                <c:pt idx="408">
                  <c:v>4.202318229715473</c:v>
                </c:pt>
                <c:pt idx="409">
                  <c:v>4.234920634920634</c:v>
                </c:pt>
                <c:pt idx="410">
                  <c:v>4.202318229715473</c:v>
                </c:pt>
                <c:pt idx="411">
                  <c:v>4.234920634920634</c:v>
                </c:pt>
                <c:pt idx="412">
                  <c:v>4.068341708542714</c:v>
                </c:pt>
                <c:pt idx="413">
                  <c:v>4.27</c:v>
                </c:pt>
                <c:pt idx="414">
                  <c:v>2.352941176470586</c:v>
                </c:pt>
                <c:pt idx="415">
                  <c:v>2.352941176470586</c:v>
                </c:pt>
                <c:pt idx="416">
                  <c:v>2.5</c:v>
                </c:pt>
                <c:pt idx="417">
                  <c:v>2.5</c:v>
                </c:pt>
                <c:pt idx="418">
                  <c:v>2.580645161290322</c:v>
                </c:pt>
                <c:pt idx="419">
                  <c:v>2.352941176470586</c:v>
                </c:pt>
                <c:pt idx="420">
                  <c:v>2.5</c:v>
                </c:pt>
                <c:pt idx="421">
                  <c:v>2.5</c:v>
                </c:pt>
                <c:pt idx="422">
                  <c:v>2.5</c:v>
                </c:pt>
                <c:pt idx="423">
                  <c:v>13.27433628318584</c:v>
                </c:pt>
                <c:pt idx="424">
                  <c:v>13.63636363636364</c:v>
                </c:pt>
                <c:pt idx="425">
                  <c:v>14.42307692307692</c:v>
                </c:pt>
                <c:pt idx="426">
                  <c:v>14.85148514851485</c:v>
                </c:pt>
                <c:pt idx="427">
                  <c:v>15.30612244897959</c:v>
                </c:pt>
                <c:pt idx="428">
                  <c:v>14.01869158878505</c:v>
                </c:pt>
                <c:pt idx="429">
                  <c:v>12.0</c:v>
                </c:pt>
                <c:pt idx="430">
                  <c:v>20.0</c:v>
                </c:pt>
                <c:pt idx="431">
                  <c:v>18.0</c:v>
                </c:pt>
                <c:pt idx="432">
                  <c:v>16.0</c:v>
                </c:pt>
                <c:pt idx="433">
                  <c:v>21.46341463414628</c:v>
                </c:pt>
                <c:pt idx="434">
                  <c:v>8.0</c:v>
                </c:pt>
                <c:pt idx="435">
                  <c:v>25.11627906976744</c:v>
                </c:pt>
                <c:pt idx="436">
                  <c:v>15.60975609756098</c:v>
                </c:pt>
                <c:pt idx="437">
                  <c:v>8.0</c:v>
                </c:pt>
                <c:pt idx="438">
                  <c:v>7.619047619047619</c:v>
                </c:pt>
                <c:pt idx="439">
                  <c:v>16.0</c:v>
                </c:pt>
                <c:pt idx="440">
                  <c:v>7.44186046511628</c:v>
                </c:pt>
                <c:pt idx="441">
                  <c:v>2.380952380952381</c:v>
                </c:pt>
                <c:pt idx="442">
                  <c:v>2.469135802469136</c:v>
                </c:pt>
                <c:pt idx="443">
                  <c:v>1.575757575757576</c:v>
                </c:pt>
                <c:pt idx="444">
                  <c:v>0.602706027060271</c:v>
                </c:pt>
                <c:pt idx="445">
                  <c:v>2.176470588235294</c:v>
                </c:pt>
                <c:pt idx="446">
                  <c:v>9.3</c:v>
                </c:pt>
                <c:pt idx="447">
                  <c:v>2.072538860103627</c:v>
                </c:pt>
                <c:pt idx="448">
                  <c:v>2.061855670103093</c:v>
                </c:pt>
                <c:pt idx="449">
                  <c:v>2.072538860103627</c:v>
                </c:pt>
                <c:pt idx="450">
                  <c:v>2.105263157894737</c:v>
                </c:pt>
                <c:pt idx="451">
                  <c:v>2.162162162162162</c:v>
                </c:pt>
                <c:pt idx="452">
                  <c:v>2.127659574468085</c:v>
                </c:pt>
                <c:pt idx="453">
                  <c:v>2.083333333333333</c:v>
                </c:pt>
                <c:pt idx="454">
                  <c:v>2.120890774125132</c:v>
                </c:pt>
                <c:pt idx="455">
                  <c:v>2.030456852791878</c:v>
                </c:pt>
                <c:pt idx="456">
                  <c:v>2.072538860103627</c:v>
                </c:pt>
                <c:pt idx="457">
                  <c:v>2.072538860103627</c:v>
                </c:pt>
                <c:pt idx="458">
                  <c:v>11.76470588235294</c:v>
                </c:pt>
                <c:pt idx="459">
                  <c:v>11.42857142857143</c:v>
                </c:pt>
                <c:pt idx="460">
                  <c:v>11.11111111111111</c:v>
                </c:pt>
                <c:pt idx="461">
                  <c:v>17.64705882352941</c:v>
                </c:pt>
                <c:pt idx="462">
                  <c:v>17.14285714285714</c:v>
                </c:pt>
                <c:pt idx="463">
                  <c:v>5.319148936170206</c:v>
                </c:pt>
                <c:pt idx="464">
                  <c:v>11.11111111111111</c:v>
                </c:pt>
                <c:pt idx="465">
                  <c:v>15.0</c:v>
                </c:pt>
                <c:pt idx="466">
                  <c:v>5.319148936170206</c:v>
                </c:pt>
                <c:pt idx="467">
                  <c:v>10.0</c:v>
                </c:pt>
                <c:pt idx="468">
                  <c:v>3.161290322580645</c:v>
                </c:pt>
                <c:pt idx="469">
                  <c:v>2.529032258064516</c:v>
                </c:pt>
                <c:pt idx="470">
                  <c:v>5.6</c:v>
                </c:pt>
              </c:numCache>
            </c:numRef>
          </c:xVal>
          <c:yVal>
            <c:numRef>
              <c:f>Amphibole!$J$22:$J$492</c:f>
              <c:numCache>
                <c:formatCode>General</c:formatCode>
                <c:ptCount val="471"/>
                <c:pt idx="0">
                  <c:v>2.842269821822106</c:v>
                </c:pt>
                <c:pt idx="1">
                  <c:v>2.791693427316027</c:v>
                </c:pt>
                <c:pt idx="2">
                  <c:v>2.859719273593257</c:v>
                </c:pt>
                <c:pt idx="3">
                  <c:v>2.810305602653949</c:v>
                </c:pt>
                <c:pt idx="4">
                  <c:v>2.777330327617657</c:v>
                </c:pt>
                <c:pt idx="5">
                  <c:v>2.751412630658192</c:v>
                </c:pt>
                <c:pt idx="6">
                  <c:v>2.691243175975542</c:v>
                </c:pt>
                <c:pt idx="7">
                  <c:v>2.635408012733567</c:v>
                </c:pt>
                <c:pt idx="8">
                  <c:v>2.782244008259157</c:v>
                </c:pt>
                <c:pt idx="9">
                  <c:v>2.94052374601621</c:v>
                </c:pt>
                <c:pt idx="10">
                  <c:v>2.896858178108742</c:v>
                </c:pt>
                <c:pt idx="11">
                  <c:v>2.8280955154969</c:v>
                </c:pt>
                <c:pt idx="12">
                  <c:v>2.928871298838836</c:v>
                </c:pt>
                <c:pt idx="13">
                  <c:v>2.808901680141263</c:v>
                </c:pt>
                <c:pt idx="14">
                  <c:v>2.985943862603253</c:v>
                </c:pt>
                <c:pt idx="15">
                  <c:v>3.263853490894679</c:v>
                </c:pt>
                <c:pt idx="16">
                  <c:v>3.180915395599503</c:v>
                </c:pt>
                <c:pt idx="17">
                  <c:v>3.256551691827686</c:v>
                </c:pt>
                <c:pt idx="18">
                  <c:v>3.228400190152966</c:v>
                </c:pt>
                <c:pt idx="19">
                  <c:v>3.180757941032583</c:v>
                </c:pt>
                <c:pt idx="20">
                  <c:v>3.014898590273483</c:v>
                </c:pt>
                <c:pt idx="21">
                  <c:v>2.977849641606385</c:v>
                </c:pt>
                <c:pt idx="22">
                  <c:v>2.93425782755759</c:v>
                </c:pt>
                <c:pt idx="23">
                  <c:v>2.90937633685432</c:v>
                </c:pt>
                <c:pt idx="24">
                  <c:v>2.979114436465594</c:v>
                </c:pt>
                <c:pt idx="25">
                  <c:v>2.960119049549583</c:v>
                </c:pt>
                <c:pt idx="26">
                  <c:v>2.750990883294214</c:v>
                </c:pt>
                <c:pt idx="27">
                  <c:v>3.002628821838182</c:v>
                </c:pt>
                <c:pt idx="28">
                  <c:v>2.985247700072853</c:v>
                </c:pt>
                <c:pt idx="29">
                  <c:v>3.058561306562243</c:v>
                </c:pt>
                <c:pt idx="30">
                  <c:v>3.048877122447328</c:v>
                </c:pt>
                <c:pt idx="31">
                  <c:v>2.98523252205394</c:v>
                </c:pt>
                <c:pt idx="32">
                  <c:v>3.001610027372755</c:v>
                </c:pt>
                <c:pt idx="33">
                  <c:v>3.02619014916023</c:v>
                </c:pt>
                <c:pt idx="34">
                  <c:v>2.99287570156303</c:v>
                </c:pt>
                <c:pt idx="35">
                  <c:v>2.916715536388196</c:v>
                </c:pt>
                <c:pt idx="36">
                  <c:v>3.027097337199941</c:v>
                </c:pt>
                <c:pt idx="37">
                  <c:v>2.969374030106015</c:v>
                </c:pt>
                <c:pt idx="38">
                  <c:v>3.16738216934607</c:v>
                </c:pt>
                <c:pt idx="39">
                  <c:v>3.056848367070113</c:v>
                </c:pt>
                <c:pt idx="40">
                  <c:v>2.991559748225544</c:v>
                </c:pt>
                <c:pt idx="41">
                  <c:v>3.056143624577051</c:v>
                </c:pt>
                <c:pt idx="42">
                  <c:v>3.14408792239758</c:v>
                </c:pt>
                <c:pt idx="43">
                  <c:v>3.247865129394257</c:v>
                </c:pt>
                <c:pt idx="44">
                  <c:v>3.265229480308564</c:v>
                </c:pt>
                <c:pt idx="45">
                  <c:v>3.31883759679925</c:v>
                </c:pt>
                <c:pt idx="46">
                  <c:v>2.9306499141397</c:v>
                </c:pt>
                <c:pt idx="47">
                  <c:v>2.920594006489902</c:v>
                </c:pt>
                <c:pt idx="48">
                  <c:v>3.04689574865584</c:v>
                </c:pt>
                <c:pt idx="49">
                  <c:v>3.117219943345813</c:v>
                </c:pt>
                <c:pt idx="50">
                  <c:v>2.915376945476261</c:v>
                </c:pt>
                <c:pt idx="51">
                  <c:v>2.902594760941701</c:v>
                </c:pt>
                <c:pt idx="52">
                  <c:v>2.953058946176202</c:v>
                </c:pt>
                <c:pt idx="53">
                  <c:v>2.869473167912418</c:v>
                </c:pt>
                <c:pt idx="54">
                  <c:v>2.874249594409257</c:v>
                </c:pt>
                <c:pt idx="55">
                  <c:v>2.838623561263565</c:v>
                </c:pt>
                <c:pt idx="56">
                  <c:v>2.815661723854334</c:v>
                </c:pt>
                <c:pt idx="57">
                  <c:v>2.839101594700752</c:v>
                </c:pt>
                <c:pt idx="58">
                  <c:v>2.969243436185816</c:v>
                </c:pt>
                <c:pt idx="59">
                  <c:v>2.951178377748632</c:v>
                </c:pt>
                <c:pt idx="60">
                  <c:v>2.90225907112087</c:v>
                </c:pt>
                <c:pt idx="61">
                  <c:v>2.889887462099591</c:v>
                </c:pt>
                <c:pt idx="62">
                  <c:v>2.955565832000659</c:v>
                </c:pt>
                <c:pt idx="63">
                  <c:v>2.843419966876869</c:v>
                </c:pt>
                <c:pt idx="64">
                  <c:v>2.793195404572556</c:v>
                </c:pt>
                <c:pt idx="65">
                  <c:v>2.851287277691425</c:v>
                </c:pt>
                <c:pt idx="66">
                  <c:v>2.639959657656258</c:v>
                </c:pt>
                <c:pt idx="67">
                  <c:v>2.700789936566372</c:v>
                </c:pt>
                <c:pt idx="68">
                  <c:v>2.885685606794384</c:v>
                </c:pt>
                <c:pt idx="69">
                  <c:v>2.863009815358981</c:v>
                </c:pt>
                <c:pt idx="70">
                  <c:v>2.889505710713894</c:v>
                </c:pt>
                <c:pt idx="71">
                  <c:v>2.900998636499847</c:v>
                </c:pt>
                <c:pt idx="72">
                  <c:v>2.918443946450905</c:v>
                </c:pt>
                <c:pt idx="73">
                  <c:v>2.876494278704956</c:v>
                </c:pt>
                <c:pt idx="74">
                  <c:v>2.829418755165677</c:v>
                </c:pt>
                <c:pt idx="75">
                  <c:v>2.865151414322723</c:v>
                </c:pt>
                <c:pt idx="76">
                  <c:v>2.793486985160721</c:v>
                </c:pt>
                <c:pt idx="77">
                  <c:v>2.657861622655211</c:v>
                </c:pt>
                <c:pt idx="78">
                  <c:v>2.758196917391289</c:v>
                </c:pt>
                <c:pt idx="79">
                  <c:v>2.796075419534131</c:v>
                </c:pt>
                <c:pt idx="80">
                  <c:v>2.868328178525602</c:v>
                </c:pt>
                <c:pt idx="81">
                  <c:v>2.812539001230494</c:v>
                </c:pt>
                <c:pt idx="82">
                  <c:v>2.903928401139286</c:v>
                </c:pt>
                <c:pt idx="83">
                  <c:v>2.914676630538194</c:v>
                </c:pt>
                <c:pt idx="84">
                  <c:v>2.945565424327496</c:v>
                </c:pt>
                <c:pt idx="85">
                  <c:v>2.876751159479487</c:v>
                </c:pt>
                <c:pt idx="86">
                  <c:v>2.939579141495716</c:v>
                </c:pt>
                <c:pt idx="87">
                  <c:v>2.913621790743891</c:v>
                </c:pt>
                <c:pt idx="88">
                  <c:v>2.80102746997198</c:v>
                </c:pt>
                <c:pt idx="89">
                  <c:v>2.668789079624671</c:v>
                </c:pt>
                <c:pt idx="90">
                  <c:v>2.74807040487664</c:v>
                </c:pt>
                <c:pt idx="91">
                  <c:v>2.872358633877832</c:v>
                </c:pt>
                <c:pt idx="92">
                  <c:v>2.796114091357594</c:v>
                </c:pt>
                <c:pt idx="93">
                  <c:v>3.014610799951035</c:v>
                </c:pt>
                <c:pt idx="94">
                  <c:v>2.585047661371252</c:v>
                </c:pt>
                <c:pt idx="95">
                  <c:v>3.1367541388814</c:v>
                </c:pt>
                <c:pt idx="96">
                  <c:v>3.201104229238714</c:v>
                </c:pt>
                <c:pt idx="97">
                  <c:v>3.138403564992644</c:v>
                </c:pt>
                <c:pt idx="98">
                  <c:v>3.212820813449262</c:v>
                </c:pt>
                <c:pt idx="99">
                  <c:v>3.064928100039503</c:v>
                </c:pt>
                <c:pt idx="100">
                  <c:v>2.984606577297337</c:v>
                </c:pt>
                <c:pt idx="101">
                  <c:v>3.006270937718102</c:v>
                </c:pt>
                <c:pt idx="102">
                  <c:v>3.01458925492055</c:v>
                </c:pt>
                <c:pt idx="103">
                  <c:v>2.991089613533957</c:v>
                </c:pt>
                <c:pt idx="104">
                  <c:v>3.018597623312535</c:v>
                </c:pt>
                <c:pt idx="105">
                  <c:v>3.02660571290494</c:v>
                </c:pt>
                <c:pt idx="106">
                  <c:v>3.103201853680754</c:v>
                </c:pt>
                <c:pt idx="107">
                  <c:v>3.007110291477083</c:v>
                </c:pt>
                <c:pt idx="108">
                  <c:v>3.058647681285993</c:v>
                </c:pt>
                <c:pt idx="109">
                  <c:v>2.812654453517636</c:v>
                </c:pt>
                <c:pt idx="110">
                  <c:v>2.885158414962573</c:v>
                </c:pt>
                <c:pt idx="111">
                  <c:v>2.902058053930137</c:v>
                </c:pt>
                <c:pt idx="112">
                  <c:v>2.894468413402605</c:v>
                </c:pt>
                <c:pt idx="113">
                  <c:v>2.948274663538148</c:v>
                </c:pt>
                <c:pt idx="114">
                  <c:v>3.036014835187248</c:v>
                </c:pt>
                <c:pt idx="115">
                  <c:v>2.810374072002956</c:v>
                </c:pt>
                <c:pt idx="116">
                  <c:v>2.747624572890924</c:v>
                </c:pt>
                <c:pt idx="117">
                  <c:v>3.109873089241711</c:v>
                </c:pt>
                <c:pt idx="118">
                  <c:v>3.313135144614618</c:v>
                </c:pt>
                <c:pt idx="119">
                  <c:v>2.810441759512876</c:v>
                </c:pt>
                <c:pt idx="120">
                  <c:v>2.90606995161098</c:v>
                </c:pt>
                <c:pt idx="121">
                  <c:v>2.848374571416703</c:v>
                </c:pt>
                <c:pt idx="122">
                  <c:v>2.860341863130632</c:v>
                </c:pt>
                <c:pt idx="123">
                  <c:v>2.813893169359082</c:v>
                </c:pt>
                <c:pt idx="124">
                  <c:v>3.00335348657114</c:v>
                </c:pt>
                <c:pt idx="125">
                  <c:v>3.031993373904388</c:v>
                </c:pt>
                <c:pt idx="126">
                  <c:v>2.9702826359203</c:v>
                </c:pt>
                <c:pt idx="127">
                  <c:v>2.969786616065149</c:v>
                </c:pt>
                <c:pt idx="128">
                  <c:v>3.028466899236107</c:v>
                </c:pt>
                <c:pt idx="129">
                  <c:v>3.074188223346875</c:v>
                </c:pt>
                <c:pt idx="130">
                  <c:v>2.933492082601991</c:v>
                </c:pt>
                <c:pt idx="131">
                  <c:v>3.003872006722372</c:v>
                </c:pt>
                <c:pt idx="132">
                  <c:v>2.959480797051211</c:v>
                </c:pt>
                <c:pt idx="133">
                  <c:v>2.999360934470542</c:v>
                </c:pt>
                <c:pt idx="134">
                  <c:v>3.005850289807586</c:v>
                </c:pt>
                <c:pt idx="135">
                  <c:v>2.825498553638722</c:v>
                </c:pt>
                <c:pt idx="136">
                  <c:v>2.883508744796557</c:v>
                </c:pt>
                <c:pt idx="137">
                  <c:v>3.008693089725904</c:v>
                </c:pt>
                <c:pt idx="138">
                  <c:v>2.855264199266736</c:v>
                </c:pt>
                <c:pt idx="139">
                  <c:v>2.990803493356116</c:v>
                </c:pt>
                <c:pt idx="140">
                  <c:v>2.780744386377985</c:v>
                </c:pt>
                <c:pt idx="141">
                  <c:v>2.836943501219463</c:v>
                </c:pt>
                <c:pt idx="142">
                  <c:v>2.705454701499271</c:v>
                </c:pt>
                <c:pt idx="143">
                  <c:v>2.745112985109833</c:v>
                </c:pt>
                <c:pt idx="144">
                  <c:v>2.789776953484052</c:v>
                </c:pt>
                <c:pt idx="145">
                  <c:v>2.675589324500184</c:v>
                </c:pt>
                <c:pt idx="146">
                  <c:v>2.821850799628935</c:v>
                </c:pt>
                <c:pt idx="147">
                  <c:v>2.839603102429438</c:v>
                </c:pt>
                <c:pt idx="148">
                  <c:v>3.006814036022065</c:v>
                </c:pt>
                <c:pt idx="149">
                  <c:v>2.82787763732152</c:v>
                </c:pt>
                <c:pt idx="150">
                  <c:v>2.717285848500033</c:v>
                </c:pt>
                <c:pt idx="151">
                  <c:v>2.624365026195971</c:v>
                </c:pt>
                <c:pt idx="152">
                  <c:v>2.834110609874626</c:v>
                </c:pt>
                <c:pt idx="153">
                  <c:v>2.652631774878804</c:v>
                </c:pt>
                <c:pt idx="154">
                  <c:v>2.819323102048663</c:v>
                </c:pt>
                <c:pt idx="155">
                  <c:v>2.547786053589538</c:v>
                </c:pt>
                <c:pt idx="156">
                  <c:v>2.846599827611805</c:v>
                </c:pt>
                <c:pt idx="157">
                  <c:v>2.848309009732258</c:v>
                </c:pt>
                <c:pt idx="158">
                  <c:v>2.834055903830894</c:v>
                </c:pt>
                <c:pt idx="159">
                  <c:v>2.832028702580946</c:v>
                </c:pt>
                <c:pt idx="160">
                  <c:v>2.832361821451903</c:v>
                </c:pt>
                <c:pt idx="161">
                  <c:v>2.854709413581137</c:v>
                </c:pt>
                <c:pt idx="162">
                  <c:v>2.835374425287252</c:v>
                </c:pt>
                <c:pt idx="163">
                  <c:v>2.763952119780139</c:v>
                </c:pt>
                <c:pt idx="164">
                  <c:v>2.834452466421057</c:v>
                </c:pt>
                <c:pt idx="165">
                  <c:v>2.826519864731298</c:v>
                </c:pt>
                <c:pt idx="166">
                  <c:v>2.730735316307567</c:v>
                </c:pt>
                <c:pt idx="167">
                  <c:v>2.753572842418302</c:v>
                </c:pt>
                <c:pt idx="168">
                  <c:v>2.910101501622362</c:v>
                </c:pt>
                <c:pt idx="169">
                  <c:v>2.874722116889333</c:v>
                </c:pt>
                <c:pt idx="170">
                  <c:v>2.883221785463001</c:v>
                </c:pt>
                <c:pt idx="171">
                  <c:v>3.119665395704252</c:v>
                </c:pt>
                <c:pt idx="172">
                  <c:v>3.0666378742524</c:v>
                </c:pt>
                <c:pt idx="173">
                  <c:v>2.850348295239943</c:v>
                </c:pt>
                <c:pt idx="174">
                  <c:v>2.861253559518444</c:v>
                </c:pt>
                <c:pt idx="175">
                  <c:v>2.631911003635075</c:v>
                </c:pt>
                <c:pt idx="176">
                  <c:v>2.911653066922619</c:v>
                </c:pt>
                <c:pt idx="177">
                  <c:v>2.909128421443796</c:v>
                </c:pt>
                <c:pt idx="178">
                  <c:v>2.820707438385623</c:v>
                </c:pt>
                <c:pt idx="179">
                  <c:v>2.906976957898867</c:v>
                </c:pt>
                <c:pt idx="180">
                  <c:v>2.916744766420853</c:v>
                </c:pt>
                <c:pt idx="181">
                  <c:v>2.834694328373603</c:v>
                </c:pt>
                <c:pt idx="182">
                  <c:v>2.812715956954837</c:v>
                </c:pt>
                <c:pt idx="183">
                  <c:v>2.910017821752074</c:v>
                </c:pt>
                <c:pt idx="184">
                  <c:v>3.031453120352257</c:v>
                </c:pt>
                <c:pt idx="185">
                  <c:v>3.025337326420038</c:v>
                </c:pt>
                <c:pt idx="186">
                  <c:v>2.91432193378807</c:v>
                </c:pt>
                <c:pt idx="187">
                  <c:v>2.877322153439252</c:v>
                </c:pt>
                <c:pt idx="188">
                  <c:v>2.923487289680913</c:v>
                </c:pt>
                <c:pt idx="189">
                  <c:v>2.9008516522235</c:v>
                </c:pt>
                <c:pt idx="190">
                  <c:v>2.957334972195887</c:v>
                </c:pt>
                <c:pt idx="191">
                  <c:v>2.826650380214676</c:v>
                </c:pt>
                <c:pt idx="192">
                  <c:v>2.761343798958237</c:v>
                </c:pt>
                <c:pt idx="193">
                  <c:v>2.900155316937738</c:v>
                </c:pt>
                <c:pt idx="194">
                  <c:v>2.940583042709754</c:v>
                </c:pt>
                <c:pt idx="195">
                  <c:v>2.969642590757239</c:v>
                </c:pt>
                <c:pt idx="196">
                  <c:v>2.809460813611118</c:v>
                </c:pt>
                <c:pt idx="197">
                  <c:v>2.707132914475996</c:v>
                </c:pt>
                <c:pt idx="198">
                  <c:v>2.764187166156378</c:v>
                </c:pt>
                <c:pt idx="199">
                  <c:v>2.723484374546953</c:v>
                </c:pt>
                <c:pt idx="200">
                  <c:v>2.645258973340577</c:v>
                </c:pt>
                <c:pt idx="201">
                  <c:v>2.649730121010277</c:v>
                </c:pt>
                <c:pt idx="202">
                  <c:v>2.982529471791936</c:v>
                </c:pt>
                <c:pt idx="203">
                  <c:v>2.996413982636842</c:v>
                </c:pt>
                <c:pt idx="204">
                  <c:v>3.171369140576799</c:v>
                </c:pt>
                <c:pt idx="205">
                  <c:v>3.132359903803273</c:v>
                </c:pt>
                <c:pt idx="206">
                  <c:v>3.114710176799348</c:v>
                </c:pt>
                <c:pt idx="207">
                  <c:v>3.08655762391037</c:v>
                </c:pt>
                <c:pt idx="208">
                  <c:v>3.140693679233058</c:v>
                </c:pt>
                <c:pt idx="209">
                  <c:v>3.157560415746002</c:v>
                </c:pt>
                <c:pt idx="210">
                  <c:v>3.024784018025691</c:v>
                </c:pt>
                <c:pt idx="211">
                  <c:v>3.039590383984582</c:v>
                </c:pt>
                <c:pt idx="212">
                  <c:v>2.82251495151492</c:v>
                </c:pt>
                <c:pt idx="213">
                  <c:v>2.836292636305473</c:v>
                </c:pt>
                <c:pt idx="214">
                  <c:v>2.902213081081996</c:v>
                </c:pt>
                <c:pt idx="215">
                  <c:v>2.660619341697764</c:v>
                </c:pt>
                <c:pt idx="216">
                  <c:v>2.880239069110885</c:v>
                </c:pt>
                <c:pt idx="217">
                  <c:v>2.848054673635236</c:v>
                </c:pt>
                <c:pt idx="218">
                  <c:v>3.021698266427962</c:v>
                </c:pt>
                <c:pt idx="219">
                  <c:v>3.116615027893632</c:v>
                </c:pt>
                <c:pt idx="220">
                  <c:v>2.9185673069454</c:v>
                </c:pt>
                <c:pt idx="221">
                  <c:v>2.950153381337916</c:v>
                </c:pt>
                <c:pt idx="222">
                  <c:v>2.731746241125251</c:v>
                </c:pt>
                <c:pt idx="223">
                  <c:v>3.186062705032895</c:v>
                </c:pt>
                <c:pt idx="224">
                  <c:v>3.181411513255804</c:v>
                </c:pt>
                <c:pt idx="225">
                  <c:v>3.258007238220792</c:v>
                </c:pt>
                <c:pt idx="226">
                  <c:v>2.889123391402523</c:v>
                </c:pt>
                <c:pt idx="227">
                  <c:v>2.956765101016302</c:v>
                </c:pt>
                <c:pt idx="228">
                  <c:v>3.061462529219876</c:v>
                </c:pt>
                <c:pt idx="229">
                  <c:v>2.959772625973716</c:v>
                </c:pt>
                <c:pt idx="230">
                  <c:v>3.059283797666042</c:v>
                </c:pt>
                <c:pt idx="231">
                  <c:v>2.98216472719763</c:v>
                </c:pt>
                <c:pt idx="232">
                  <c:v>2.905193372957443</c:v>
                </c:pt>
                <c:pt idx="233">
                  <c:v>2.677691078226866</c:v>
                </c:pt>
                <c:pt idx="234">
                  <c:v>2.696831604125672</c:v>
                </c:pt>
                <c:pt idx="235">
                  <c:v>3.184341592178125</c:v>
                </c:pt>
                <c:pt idx="236">
                  <c:v>3.151099540990717</c:v>
                </c:pt>
                <c:pt idx="237">
                  <c:v>3.12908403125755</c:v>
                </c:pt>
                <c:pt idx="238">
                  <c:v>3.133568374904797</c:v>
                </c:pt>
                <c:pt idx="239">
                  <c:v>3.210925943316645</c:v>
                </c:pt>
                <c:pt idx="240">
                  <c:v>2.946724235858646</c:v>
                </c:pt>
                <c:pt idx="241">
                  <c:v>3.04553273804006</c:v>
                </c:pt>
                <c:pt idx="242">
                  <c:v>3.091276566331876</c:v>
                </c:pt>
                <c:pt idx="243">
                  <c:v>3.185180853513467</c:v>
                </c:pt>
                <c:pt idx="244">
                  <c:v>3.054724130886657</c:v>
                </c:pt>
                <c:pt idx="245">
                  <c:v>3.009784242718232</c:v>
                </c:pt>
                <c:pt idx="246">
                  <c:v>3.122119426289108</c:v>
                </c:pt>
                <c:pt idx="247">
                  <c:v>3.038338187640952</c:v>
                </c:pt>
                <c:pt idx="248">
                  <c:v>3.240581203828145</c:v>
                </c:pt>
                <c:pt idx="249">
                  <c:v>3.033209910271521</c:v>
                </c:pt>
                <c:pt idx="250">
                  <c:v>2.993263826659044</c:v>
                </c:pt>
                <c:pt idx="251">
                  <c:v>3.072490932797924</c:v>
                </c:pt>
                <c:pt idx="252">
                  <c:v>2.638747140517483</c:v>
                </c:pt>
                <c:pt idx="253">
                  <c:v>2.54759844763911</c:v>
                </c:pt>
                <c:pt idx="254">
                  <c:v>2.932903105912443</c:v>
                </c:pt>
                <c:pt idx="255">
                  <c:v>2.854822677357219</c:v>
                </c:pt>
                <c:pt idx="256">
                  <c:v>2.830481652589674</c:v>
                </c:pt>
                <c:pt idx="257">
                  <c:v>2.89042844165151</c:v>
                </c:pt>
                <c:pt idx="258">
                  <c:v>2.854798470210226</c:v>
                </c:pt>
                <c:pt idx="259">
                  <c:v>2.855529575704759</c:v>
                </c:pt>
                <c:pt idx="260">
                  <c:v>2.931870906354946</c:v>
                </c:pt>
                <c:pt idx="261">
                  <c:v>2.933273094508344</c:v>
                </c:pt>
                <c:pt idx="262">
                  <c:v>2.82337645444239</c:v>
                </c:pt>
                <c:pt idx="263">
                  <c:v>3.02321300235403</c:v>
                </c:pt>
                <c:pt idx="264">
                  <c:v>3.087195252867561</c:v>
                </c:pt>
                <c:pt idx="265">
                  <c:v>3.04000682398917</c:v>
                </c:pt>
                <c:pt idx="266">
                  <c:v>2.992788272110762</c:v>
                </c:pt>
                <c:pt idx="267">
                  <c:v>2.869860103168829</c:v>
                </c:pt>
                <c:pt idx="268">
                  <c:v>3.081494185859182</c:v>
                </c:pt>
                <c:pt idx="269">
                  <c:v>3.17271371336541</c:v>
                </c:pt>
                <c:pt idx="270">
                  <c:v>2.908421027070391</c:v>
                </c:pt>
                <c:pt idx="271">
                  <c:v>3.145738319712132</c:v>
                </c:pt>
                <c:pt idx="272">
                  <c:v>2.936185603883272</c:v>
                </c:pt>
                <c:pt idx="273">
                  <c:v>3.073261624960039</c:v>
                </c:pt>
                <c:pt idx="274">
                  <c:v>3.019100859864615</c:v>
                </c:pt>
                <c:pt idx="275">
                  <c:v>2.762804438572027</c:v>
                </c:pt>
                <c:pt idx="276">
                  <c:v>2.890406757923023</c:v>
                </c:pt>
                <c:pt idx="277">
                  <c:v>2.915625669014861</c:v>
                </c:pt>
                <c:pt idx="278">
                  <c:v>2.912620267169927</c:v>
                </c:pt>
                <c:pt idx="279">
                  <c:v>2.886963637980243</c:v>
                </c:pt>
                <c:pt idx="280">
                  <c:v>2.871410542370376</c:v>
                </c:pt>
                <c:pt idx="281">
                  <c:v>2.843803350403035</c:v>
                </c:pt>
                <c:pt idx="282">
                  <c:v>2.82851150178861</c:v>
                </c:pt>
                <c:pt idx="283">
                  <c:v>2.819778642862633</c:v>
                </c:pt>
                <c:pt idx="284">
                  <c:v>2.802056851961156</c:v>
                </c:pt>
                <c:pt idx="285">
                  <c:v>2.808506971196164</c:v>
                </c:pt>
                <c:pt idx="286">
                  <c:v>2.879232119526113</c:v>
                </c:pt>
                <c:pt idx="287">
                  <c:v>2.610538413943137</c:v>
                </c:pt>
                <c:pt idx="288">
                  <c:v>2.801696930087755</c:v>
                </c:pt>
                <c:pt idx="289">
                  <c:v>2.863641271042156</c:v>
                </c:pt>
                <c:pt idx="290">
                  <c:v>2.722196697668968</c:v>
                </c:pt>
                <c:pt idx="291">
                  <c:v>2.825821474780818</c:v>
                </c:pt>
                <c:pt idx="292">
                  <c:v>2.700319134451709</c:v>
                </c:pt>
                <c:pt idx="293">
                  <c:v>2.823425949668822</c:v>
                </c:pt>
                <c:pt idx="294">
                  <c:v>2.759526775147482</c:v>
                </c:pt>
                <c:pt idx="295">
                  <c:v>2.810806561290876</c:v>
                </c:pt>
                <c:pt idx="296">
                  <c:v>2.821956847002072</c:v>
                </c:pt>
                <c:pt idx="297">
                  <c:v>2.732182010345578</c:v>
                </c:pt>
                <c:pt idx="298">
                  <c:v>2.802850544413113</c:v>
                </c:pt>
                <c:pt idx="299">
                  <c:v>2.817027765611556</c:v>
                </c:pt>
                <c:pt idx="300">
                  <c:v>2.71759582894687</c:v>
                </c:pt>
                <c:pt idx="301">
                  <c:v>2.76349354084282</c:v>
                </c:pt>
                <c:pt idx="302">
                  <c:v>2.834759390370342</c:v>
                </c:pt>
                <c:pt idx="303">
                  <c:v>2.74380023958461</c:v>
                </c:pt>
                <c:pt idx="304">
                  <c:v>3.244834859118111</c:v>
                </c:pt>
                <c:pt idx="305">
                  <c:v>3.039333281386157</c:v>
                </c:pt>
                <c:pt idx="306">
                  <c:v>2.925569638519407</c:v>
                </c:pt>
                <c:pt idx="307">
                  <c:v>2.979604800990423</c:v>
                </c:pt>
                <c:pt idx="308">
                  <c:v>2.978369421315466</c:v>
                </c:pt>
                <c:pt idx="309">
                  <c:v>2.965148278332808</c:v>
                </c:pt>
                <c:pt idx="310">
                  <c:v>3.052121776813305</c:v>
                </c:pt>
                <c:pt idx="311">
                  <c:v>2.988194422775067</c:v>
                </c:pt>
                <c:pt idx="312">
                  <c:v>3.008707134697163</c:v>
                </c:pt>
                <c:pt idx="313">
                  <c:v>3.22662629167341</c:v>
                </c:pt>
                <c:pt idx="314">
                  <c:v>3.08190912180813</c:v>
                </c:pt>
                <c:pt idx="315">
                  <c:v>3.218760461598676</c:v>
                </c:pt>
                <c:pt idx="316">
                  <c:v>3.1016972267268</c:v>
                </c:pt>
                <c:pt idx="317">
                  <c:v>3.126636732442157</c:v>
                </c:pt>
                <c:pt idx="318">
                  <c:v>3.127145376066552</c:v>
                </c:pt>
                <c:pt idx="319">
                  <c:v>3.186750731391877</c:v>
                </c:pt>
                <c:pt idx="320">
                  <c:v>3.175993996372733</c:v>
                </c:pt>
                <c:pt idx="321">
                  <c:v>2.992538328438862</c:v>
                </c:pt>
                <c:pt idx="322">
                  <c:v>3.015752009400738</c:v>
                </c:pt>
                <c:pt idx="323">
                  <c:v>3.378721370845471</c:v>
                </c:pt>
                <c:pt idx="324">
                  <c:v>2.891098333084932</c:v>
                </c:pt>
                <c:pt idx="325">
                  <c:v>2.858945049131595</c:v>
                </c:pt>
                <c:pt idx="326">
                  <c:v>2.494716977656746</c:v>
                </c:pt>
                <c:pt idx="327">
                  <c:v>2.983655669731872</c:v>
                </c:pt>
                <c:pt idx="328">
                  <c:v>2.936228130858638</c:v>
                </c:pt>
                <c:pt idx="329">
                  <c:v>3.093184712772755</c:v>
                </c:pt>
                <c:pt idx="330">
                  <c:v>2.986774162161636</c:v>
                </c:pt>
                <c:pt idx="331">
                  <c:v>2.873125016090064</c:v>
                </c:pt>
                <c:pt idx="332">
                  <c:v>2.933197244176398</c:v>
                </c:pt>
                <c:pt idx="333">
                  <c:v>3.103217169000827</c:v>
                </c:pt>
                <c:pt idx="334">
                  <c:v>2.985048127746718</c:v>
                </c:pt>
                <c:pt idx="335">
                  <c:v>2.739617535174365</c:v>
                </c:pt>
                <c:pt idx="336">
                  <c:v>2.611509287264066</c:v>
                </c:pt>
                <c:pt idx="337">
                  <c:v>2.708609536479389</c:v>
                </c:pt>
                <c:pt idx="338">
                  <c:v>3.098282793762745</c:v>
                </c:pt>
                <c:pt idx="339">
                  <c:v>3.209793457168134</c:v>
                </c:pt>
                <c:pt idx="340">
                  <c:v>2.917563888178883</c:v>
                </c:pt>
                <c:pt idx="341">
                  <c:v>2.799917424535028</c:v>
                </c:pt>
                <c:pt idx="342">
                  <c:v>2.897221143522812</c:v>
                </c:pt>
                <c:pt idx="343">
                  <c:v>2.963731632497078</c:v>
                </c:pt>
                <c:pt idx="344">
                  <c:v>3.013756779875723</c:v>
                </c:pt>
                <c:pt idx="345">
                  <c:v>2.952031949974118</c:v>
                </c:pt>
                <c:pt idx="346">
                  <c:v>2.915997379793596</c:v>
                </c:pt>
                <c:pt idx="347">
                  <c:v>2.822167018575615</c:v>
                </c:pt>
                <c:pt idx="348">
                  <c:v>2.804659007581051</c:v>
                </c:pt>
                <c:pt idx="349">
                  <c:v>2.936251559091975</c:v>
                </c:pt>
                <c:pt idx="350">
                  <c:v>2.884640116016484</c:v>
                </c:pt>
                <c:pt idx="351">
                  <c:v>2.829510676067308</c:v>
                </c:pt>
                <c:pt idx="352">
                  <c:v>2.997169626777245</c:v>
                </c:pt>
                <c:pt idx="353">
                  <c:v>2.898528784743874</c:v>
                </c:pt>
                <c:pt idx="354">
                  <c:v>2.884091791154991</c:v>
                </c:pt>
                <c:pt idx="355">
                  <c:v>2.822468015829513</c:v>
                </c:pt>
                <c:pt idx="356">
                  <c:v>2.961280373009798</c:v>
                </c:pt>
                <c:pt idx="357">
                  <c:v>2.913049917725786</c:v>
                </c:pt>
                <c:pt idx="358">
                  <c:v>2.917769393568574</c:v>
                </c:pt>
                <c:pt idx="359">
                  <c:v>2.857978281900126</c:v>
                </c:pt>
                <c:pt idx="360">
                  <c:v>2.941638844222691</c:v>
                </c:pt>
                <c:pt idx="361">
                  <c:v>2.953416650024816</c:v>
                </c:pt>
                <c:pt idx="362">
                  <c:v>2.945960483039622</c:v>
                </c:pt>
                <c:pt idx="363">
                  <c:v>2.969076907400264</c:v>
                </c:pt>
                <c:pt idx="364">
                  <c:v>2.974167912070601</c:v>
                </c:pt>
                <c:pt idx="365">
                  <c:v>2.960902319855724</c:v>
                </c:pt>
                <c:pt idx="366">
                  <c:v>2.944367528893306</c:v>
                </c:pt>
                <c:pt idx="367">
                  <c:v>3.00934227812233</c:v>
                </c:pt>
                <c:pt idx="368">
                  <c:v>2.983540138286315</c:v>
                </c:pt>
                <c:pt idx="369">
                  <c:v>2.95162351143026</c:v>
                </c:pt>
                <c:pt idx="370">
                  <c:v>2.98466937749557</c:v>
                </c:pt>
                <c:pt idx="371">
                  <c:v>3.021692302664175</c:v>
                </c:pt>
                <c:pt idx="372">
                  <c:v>2.999074144884833</c:v>
                </c:pt>
                <c:pt idx="373">
                  <c:v>2.99252869301734</c:v>
                </c:pt>
                <c:pt idx="374">
                  <c:v>3.071311583005577</c:v>
                </c:pt>
                <c:pt idx="375">
                  <c:v>3.078948238353959</c:v>
                </c:pt>
                <c:pt idx="376">
                  <c:v>3.028454434608276</c:v>
                </c:pt>
                <c:pt idx="377">
                  <c:v>3.01607476292845</c:v>
                </c:pt>
                <c:pt idx="378">
                  <c:v>3.008466420456936</c:v>
                </c:pt>
                <c:pt idx="379">
                  <c:v>3.022419044962612</c:v>
                </c:pt>
                <c:pt idx="380">
                  <c:v>3.057906783102515</c:v>
                </c:pt>
                <c:pt idx="381">
                  <c:v>2.79908898106704</c:v>
                </c:pt>
                <c:pt idx="382">
                  <c:v>2.922373666598091</c:v>
                </c:pt>
                <c:pt idx="383">
                  <c:v>2.900531048113216</c:v>
                </c:pt>
                <c:pt idx="384">
                  <c:v>2.944193643187468</c:v>
                </c:pt>
                <c:pt idx="385">
                  <c:v>2.92305396063908</c:v>
                </c:pt>
                <c:pt idx="386">
                  <c:v>2.841013450316395</c:v>
                </c:pt>
                <c:pt idx="387">
                  <c:v>2.742751728034878</c:v>
                </c:pt>
                <c:pt idx="388">
                  <c:v>2.992719909397182</c:v>
                </c:pt>
                <c:pt idx="389">
                  <c:v>2.818496281062001</c:v>
                </c:pt>
                <c:pt idx="390">
                  <c:v>2.753140597691532</c:v>
                </c:pt>
                <c:pt idx="391">
                  <c:v>2.727355375650305</c:v>
                </c:pt>
                <c:pt idx="392">
                  <c:v>2.785043448192403</c:v>
                </c:pt>
                <c:pt idx="393">
                  <c:v>3.045740192627821</c:v>
                </c:pt>
                <c:pt idx="394">
                  <c:v>2.9331880006738</c:v>
                </c:pt>
                <c:pt idx="395">
                  <c:v>3.045302970688287</c:v>
                </c:pt>
                <c:pt idx="396">
                  <c:v>2.78589888808126</c:v>
                </c:pt>
                <c:pt idx="397">
                  <c:v>2.966709788039497</c:v>
                </c:pt>
                <c:pt idx="398">
                  <c:v>3.068438082671468</c:v>
                </c:pt>
                <c:pt idx="399">
                  <c:v>2.761001006993653</c:v>
                </c:pt>
                <c:pt idx="400">
                  <c:v>2.826923044589751</c:v>
                </c:pt>
                <c:pt idx="401">
                  <c:v>2.877909195593959</c:v>
                </c:pt>
                <c:pt idx="402">
                  <c:v>2.863277934239408</c:v>
                </c:pt>
                <c:pt idx="403">
                  <c:v>2.800816158640652</c:v>
                </c:pt>
                <c:pt idx="404">
                  <c:v>2.829889049784524</c:v>
                </c:pt>
                <c:pt idx="405">
                  <c:v>3.045395940386987</c:v>
                </c:pt>
                <c:pt idx="406">
                  <c:v>3.028318974704925</c:v>
                </c:pt>
                <c:pt idx="407">
                  <c:v>2.969912026023399</c:v>
                </c:pt>
                <c:pt idx="408">
                  <c:v>3.00399520819379</c:v>
                </c:pt>
                <c:pt idx="409">
                  <c:v>2.881206889115822</c:v>
                </c:pt>
                <c:pt idx="410">
                  <c:v>2.943702277197236</c:v>
                </c:pt>
                <c:pt idx="411">
                  <c:v>2.90356554279304</c:v>
                </c:pt>
                <c:pt idx="412">
                  <c:v>2.913984236543251</c:v>
                </c:pt>
                <c:pt idx="413">
                  <c:v>2.948047902458244</c:v>
                </c:pt>
                <c:pt idx="414">
                  <c:v>2.869079321458658</c:v>
                </c:pt>
                <c:pt idx="415">
                  <c:v>2.884928130052962</c:v>
                </c:pt>
                <c:pt idx="416">
                  <c:v>2.96381253048181</c:v>
                </c:pt>
                <c:pt idx="417">
                  <c:v>2.990023660991321</c:v>
                </c:pt>
                <c:pt idx="418">
                  <c:v>2.913863255037396</c:v>
                </c:pt>
                <c:pt idx="419">
                  <c:v>2.842620407796784</c:v>
                </c:pt>
                <c:pt idx="420">
                  <c:v>2.819404177198371</c:v>
                </c:pt>
                <c:pt idx="421">
                  <c:v>3.018224593878187</c:v>
                </c:pt>
                <c:pt idx="422">
                  <c:v>2.825483847593289</c:v>
                </c:pt>
                <c:pt idx="423">
                  <c:v>3.182051717836551</c:v>
                </c:pt>
                <c:pt idx="424">
                  <c:v>3.200739543731176</c:v>
                </c:pt>
                <c:pt idx="425">
                  <c:v>3.198119716977491</c:v>
                </c:pt>
                <c:pt idx="426">
                  <c:v>3.116827801028121</c:v>
                </c:pt>
                <c:pt idx="427">
                  <c:v>2.958775475795671</c:v>
                </c:pt>
                <c:pt idx="428">
                  <c:v>4.03878719812419</c:v>
                </c:pt>
                <c:pt idx="429">
                  <c:v>2.988729388961492</c:v>
                </c:pt>
                <c:pt idx="430">
                  <c:v>2.921108609776211</c:v>
                </c:pt>
                <c:pt idx="431">
                  <c:v>3.014900719329361</c:v>
                </c:pt>
                <c:pt idx="432">
                  <c:v>3.194938112773447</c:v>
                </c:pt>
                <c:pt idx="433">
                  <c:v>2.957029060134392</c:v>
                </c:pt>
                <c:pt idx="434">
                  <c:v>2.900152981905611</c:v>
                </c:pt>
                <c:pt idx="435">
                  <c:v>3.32149131668446</c:v>
                </c:pt>
                <c:pt idx="436">
                  <c:v>3.065356225927224</c:v>
                </c:pt>
                <c:pt idx="437">
                  <c:v>3.092072817079126</c:v>
                </c:pt>
                <c:pt idx="438">
                  <c:v>2.928593175552524</c:v>
                </c:pt>
                <c:pt idx="439">
                  <c:v>3.380503410577914</c:v>
                </c:pt>
                <c:pt idx="440">
                  <c:v>2.874979048996418</c:v>
                </c:pt>
                <c:pt idx="441">
                  <c:v>2.873222382805082</c:v>
                </c:pt>
                <c:pt idx="442">
                  <c:v>2.762044932133498</c:v>
                </c:pt>
                <c:pt idx="443">
                  <c:v>2.704308450957247</c:v>
                </c:pt>
                <c:pt idx="444">
                  <c:v>3.178278355347271</c:v>
                </c:pt>
                <c:pt idx="445">
                  <c:v>3.218251338390611</c:v>
                </c:pt>
                <c:pt idx="446">
                  <c:v>3.143836237685113</c:v>
                </c:pt>
                <c:pt idx="447">
                  <c:v>2.861069697117733</c:v>
                </c:pt>
                <c:pt idx="448">
                  <c:v>2.974137956516357</c:v>
                </c:pt>
                <c:pt idx="449">
                  <c:v>2.966207650403992</c:v>
                </c:pt>
                <c:pt idx="450">
                  <c:v>2.966680911186326</c:v>
                </c:pt>
                <c:pt idx="451">
                  <c:v>2.947690070878423</c:v>
                </c:pt>
                <c:pt idx="452">
                  <c:v>2.958235838184513</c:v>
                </c:pt>
                <c:pt idx="453">
                  <c:v>2.896979384832683</c:v>
                </c:pt>
                <c:pt idx="454">
                  <c:v>2.909379020524323</c:v>
                </c:pt>
                <c:pt idx="455">
                  <c:v>2.960585623766097</c:v>
                </c:pt>
                <c:pt idx="456">
                  <c:v>2.892193430784414</c:v>
                </c:pt>
                <c:pt idx="457">
                  <c:v>2.924410326110492</c:v>
                </c:pt>
                <c:pt idx="458">
                  <c:v>3.283307965296583</c:v>
                </c:pt>
                <c:pt idx="459">
                  <c:v>3.120788195633178</c:v>
                </c:pt>
                <c:pt idx="460">
                  <c:v>3.211859287925703</c:v>
                </c:pt>
                <c:pt idx="461">
                  <c:v>3.202842367346573</c:v>
                </c:pt>
                <c:pt idx="462">
                  <c:v>3.299292134257307</c:v>
                </c:pt>
                <c:pt idx="463">
                  <c:v>2.95245253359538</c:v>
                </c:pt>
                <c:pt idx="464">
                  <c:v>3.068764053890234</c:v>
                </c:pt>
                <c:pt idx="465">
                  <c:v>3.022786762941522</c:v>
                </c:pt>
                <c:pt idx="466">
                  <c:v>3.166056765555966</c:v>
                </c:pt>
                <c:pt idx="467">
                  <c:v>3.007561184013823</c:v>
                </c:pt>
                <c:pt idx="468">
                  <c:v>2.764264161493661</c:v>
                </c:pt>
                <c:pt idx="469">
                  <c:v>2.736185210689789</c:v>
                </c:pt>
                <c:pt idx="470">
                  <c:v>2.639096049478764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8622392"/>
        <c:axId val="2059270744"/>
      </c:scatterChart>
      <c:valAx>
        <c:axId val="2058622392"/>
        <c:scaling>
          <c:orientation val="minMax"/>
          <c:max val="28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sz="2000" b="0" i="0" baseline="0" dirty="0">
                    <a:effectLst/>
                  </a:rPr>
                  <a:t>P(</a:t>
                </a:r>
                <a:r>
                  <a:rPr lang="en-US" sz="2000" b="0" i="0" baseline="0" dirty="0" err="1">
                    <a:effectLst/>
                  </a:rPr>
                  <a:t>GPa</a:t>
                </a:r>
                <a:r>
                  <a:rPr lang="en-US" sz="2000" b="0" i="0" baseline="0" dirty="0">
                    <a:effectLst/>
                  </a:rPr>
                  <a:t>)*10</a:t>
                </a:r>
                <a:r>
                  <a:rPr lang="en-US" sz="2000" b="0" i="0" baseline="30000" dirty="0">
                    <a:effectLst/>
                  </a:rPr>
                  <a:t>4</a:t>
                </a:r>
                <a:r>
                  <a:rPr lang="en-US" sz="2000" b="0" i="0" baseline="0" dirty="0">
                    <a:effectLst/>
                  </a:rPr>
                  <a:t>/T(C)</a:t>
                </a:r>
                <a:endParaRPr lang="en-US" sz="20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37489666692842"/>
              <c:y val="0.93837042108866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2059270744"/>
        <c:crosses val="autoZero"/>
        <c:crossBetween val="midCat"/>
        <c:majorUnit val="2.0"/>
        <c:minorUnit val="0.1"/>
      </c:valAx>
      <c:valAx>
        <c:axId val="2059270744"/>
        <c:scaling>
          <c:orientation val="minMax"/>
          <c:max val="3.7"/>
          <c:min val="2.2"/>
        </c:scaling>
        <c:delete val="0"/>
        <c:axPos val="l"/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sz="2000" baseline="0"/>
                  <a:t>lnD(Al)</a:t>
                </a:r>
              </a:p>
            </c:rich>
          </c:tx>
          <c:layout>
            <c:manualLayout>
              <c:xMode val="edge"/>
              <c:yMode val="edge"/>
              <c:x val="0.0167581613495049"/>
              <c:y val="0.36512419643196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2058622392"/>
        <c:crosses val="autoZero"/>
        <c:crossBetween val="midCat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468611037331"/>
          <c:y val="0.0398773006134969"/>
          <c:w val="0.709499541610617"/>
          <c:h val="0.776073619631902"/>
        </c:manualLayout>
      </c:layout>
      <c:scatterChart>
        <c:scatterStyle val="lineMarker"/>
        <c:varyColors val="0"/>
        <c:ser>
          <c:idx val="1"/>
          <c:order val="0"/>
          <c:tx>
            <c:v>GSA Abst.</c:v>
          </c:tx>
          <c:spPr>
            <a:ln w="47625">
              <a:noFill/>
            </a:ln>
          </c:spPr>
          <c:marker>
            <c:symbol val="square"/>
            <c:size val="12"/>
            <c:spPr>
              <a:noFill/>
              <a:ln w="22225"/>
            </c:spPr>
          </c:marker>
          <c:xVal>
            <c:numRef>
              <c:f>Amphibole!$BC$609:$BC$615</c:f>
              <c:numCache>
                <c:formatCode>General</c:formatCode>
                <c:ptCount val="7"/>
                <c:pt idx="0">
                  <c:v>0.2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0.7</c:v>
                </c:pt>
                <c:pt idx="6">
                  <c:v>0.8</c:v>
                </c:pt>
              </c:numCache>
            </c:numRef>
          </c:xVal>
          <c:yVal>
            <c:numRef>
              <c:f>Amphibole!$BE$609:$BE$615</c:f>
              <c:numCache>
                <c:formatCode>General</c:formatCode>
                <c:ptCount val="7"/>
                <c:pt idx="0">
                  <c:v>0.29</c:v>
                </c:pt>
                <c:pt idx="1">
                  <c:v>0.26</c:v>
                </c:pt>
                <c:pt idx="2">
                  <c:v>0.31</c:v>
                </c:pt>
                <c:pt idx="3">
                  <c:v>0.48</c:v>
                </c:pt>
                <c:pt idx="4">
                  <c:v>0.45</c:v>
                </c:pt>
                <c:pt idx="5">
                  <c:v>0.71</c:v>
                </c:pt>
                <c:pt idx="6">
                  <c:v>0.6</c:v>
                </c:pt>
              </c:numCache>
            </c:numRef>
          </c:yVal>
          <c:smooth val="0"/>
        </c:ser>
        <c:ser>
          <c:idx val="3"/>
          <c:order val="1"/>
          <c:tx>
            <c:v>1-to-1 line</c:v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Amphibole!$BG$619:$BG$622</c:f>
              <c:numCache>
                <c:formatCode>General</c:formatCode>
                <c:ptCount val="4"/>
                <c:pt idx="0">
                  <c:v>0.0</c:v>
                </c:pt>
                <c:pt idx="1">
                  <c:v>0.1</c:v>
                </c:pt>
                <c:pt idx="2">
                  <c:v>0.5</c:v>
                </c:pt>
                <c:pt idx="3">
                  <c:v>0.8</c:v>
                </c:pt>
              </c:numCache>
            </c:numRef>
          </c:xVal>
          <c:yVal>
            <c:numRef>
              <c:f>Amphibole!$BH$619:$BH$622</c:f>
              <c:numCache>
                <c:formatCode>General</c:formatCode>
                <c:ptCount val="4"/>
                <c:pt idx="0">
                  <c:v>0.0</c:v>
                </c:pt>
                <c:pt idx="1">
                  <c:v>0.1</c:v>
                </c:pt>
                <c:pt idx="2">
                  <c:v>0.5</c:v>
                </c:pt>
                <c:pt idx="3">
                  <c:v>0.8</c:v>
                </c:pt>
              </c:numCache>
            </c:numRef>
          </c:yVal>
          <c:smooth val="0"/>
        </c:ser>
        <c:ser>
          <c:idx val="2"/>
          <c:order val="2"/>
          <c:tx>
            <c:v>Model P7 -Global</c:v>
          </c:tx>
          <c:spPr>
            <a:ln w="47625">
              <a:noFill/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xVal>
            <c:numRef>
              <c:f>Amphibole!$BC$609:$BC$615</c:f>
              <c:numCache>
                <c:formatCode>General</c:formatCode>
                <c:ptCount val="7"/>
                <c:pt idx="0">
                  <c:v>0.2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0.7</c:v>
                </c:pt>
                <c:pt idx="6">
                  <c:v>0.8</c:v>
                </c:pt>
              </c:numCache>
            </c:numRef>
          </c:xVal>
          <c:yVal>
            <c:numRef>
              <c:f>Amphibole!$BG$609:$BG$615</c:f>
              <c:numCache>
                <c:formatCode>General</c:formatCode>
                <c:ptCount val="7"/>
                <c:pt idx="0">
                  <c:v>0.25</c:v>
                </c:pt>
                <c:pt idx="1">
                  <c:v>0.55</c:v>
                </c:pt>
                <c:pt idx="2">
                  <c:v>0.21</c:v>
                </c:pt>
                <c:pt idx="3">
                  <c:v>0.52</c:v>
                </c:pt>
                <c:pt idx="4">
                  <c:v>0.4</c:v>
                </c:pt>
                <c:pt idx="5">
                  <c:v>0.7</c:v>
                </c:pt>
                <c:pt idx="6">
                  <c:v>0.42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0118568"/>
        <c:axId val="2099551736"/>
      </c:scatterChart>
      <c:valAx>
        <c:axId val="2100118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 b="0"/>
                </a:pPr>
                <a:r>
                  <a:rPr lang="en-US" sz="1800" b="0"/>
                  <a:t>Pressure (GPa) Measured</a:t>
                </a:r>
              </a:p>
            </c:rich>
          </c:tx>
          <c:layout>
            <c:manualLayout>
              <c:xMode val="edge"/>
              <c:yMode val="edge"/>
              <c:x val="0.281451975365824"/>
              <c:y val="0.901840490797546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99551736"/>
        <c:crossesAt val="0.0"/>
        <c:crossBetween val="midCat"/>
      </c:valAx>
      <c:valAx>
        <c:axId val="2099551736"/>
        <c:scaling>
          <c:orientation val="minMax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 b="0"/>
                </a:pPr>
                <a:r>
                  <a:rPr lang="en-US" sz="1800" b="0"/>
                  <a:t>Pressure</a:t>
                </a:r>
                <a:r>
                  <a:rPr lang="en-US" sz="1800" b="0" baseline="0"/>
                  <a:t> (GPa) Calculated</a:t>
                </a:r>
                <a:endParaRPr lang="en-US" sz="1800" b="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00118568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527156262329954"/>
          <c:y val="0.545630645862519"/>
          <c:w val="0.294766438508912"/>
          <c:h val="0.145922902275252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515390413043"/>
          <c:y val="0.0488459933978254"/>
          <c:w val="0.81468932842349"/>
          <c:h val="0.806402505260941"/>
        </c:manualLayout>
      </c:layout>
      <c:scatterChart>
        <c:scatterStyle val="lineMarker"/>
        <c:varyColors val="0"/>
        <c:ser>
          <c:idx val="0"/>
          <c:order val="0"/>
          <c:tx>
            <c:v>1-to-1 line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Amphibole!$K$22:$K$192</c:f>
              <c:numCache>
                <c:formatCode>General</c:formatCode>
                <c:ptCount val="171"/>
                <c:pt idx="0">
                  <c:v>0.221</c:v>
                </c:pt>
                <c:pt idx="1">
                  <c:v>0.223</c:v>
                </c:pt>
                <c:pt idx="2">
                  <c:v>0.121</c:v>
                </c:pt>
                <c:pt idx="3">
                  <c:v>0.104</c:v>
                </c:pt>
                <c:pt idx="4">
                  <c:v>0.094</c:v>
                </c:pt>
                <c:pt idx="5">
                  <c:v>0.054</c:v>
                </c:pt>
                <c:pt idx="6">
                  <c:v>0.228</c:v>
                </c:pt>
                <c:pt idx="7">
                  <c:v>0.2966</c:v>
                </c:pt>
                <c:pt idx="8">
                  <c:v>0.1938</c:v>
                </c:pt>
                <c:pt idx="9">
                  <c:v>0.1324</c:v>
                </c:pt>
                <c:pt idx="10">
                  <c:v>1.0</c:v>
                </c:pt>
                <c:pt idx="11">
                  <c:v>1.5</c:v>
                </c:pt>
                <c:pt idx="12">
                  <c:v>1.5</c:v>
                </c:pt>
                <c:pt idx="13">
                  <c:v>0.5</c:v>
                </c:pt>
                <c:pt idx="14">
                  <c:v>1.5</c:v>
                </c:pt>
                <c:pt idx="15">
                  <c:v>1.5</c:v>
                </c:pt>
                <c:pt idx="16">
                  <c:v>1.5</c:v>
                </c:pt>
                <c:pt idx="17">
                  <c:v>2.5</c:v>
                </c:pt>
                <c:pt idx="18">
                  <c:v>1.5</c:v>
                </c:pt>
                <c:pt idx="19">
                  <c:v>1.5</c:v>
                </c:pt>
                <c:pt idx="20">
                  <c:v>1.5</c:v>
                </c:pt>
                <c:pt idx="21">
                  <c:v>0.5</c:v>
                </c:pt>
                <c:pt idx="22">
                  <c:v>0.5</c:v>
                </c:pt>
                <c:pt idx="23">
                  <c:v>0.5</c:v>
                </c:pt>
                <c:pt idx="24">
                  <c:v>0.5</c:v>
                </c:pt>
                <c:pt idx="25">
                  <c:v>0.5</c:v>
                </c:pt>
                <c:pt idx="26">
                  <c:v>0.5</c:v>
                </c:pt>
                <c:pt idx="27">
                  <c:v>0.5</c:v>
                </c:pt>
                <c:pt idx="28">
                  <c:v>0.5</c:v>
                </c:pt>
                <c:pt idx="29">
                  <c:v>0.4893</c:v>
                </c:pt>
                <c:pt idx="30">
                  <c:v>0.4929</c:v>
                </c:pt>
                <c:pt idx="31">
                  <c:v>0.4929</c:v>
                </c:pt>
                <c:pt idx="32">
                  <c:v>0.4929</c:v>
                </c:pt>
                <c:pt idx="33">
                  <c:v>0.5003</c:v>
                </c:pt>
                <c:pt idx="34">
                  <c:v>0.5003</c:v>
                </c:pt>
                <c:pt idx="35">
                  <c:v>0.5003</c:v>
                </c:pt>
                <c:pt idx="36">
                  <c:v>0.4929</c:v>
                </c:pt>
                <c:pt idx="37">
                  <c:v>0.4929</c:v>
                </c:pt>
                <c:pt idx="38">
                  <c:v>0.5</c:v>
                </c:pt>
                <c:pt idx="39">
                  <c:v>0.5</c:v>
                </c:pt>
                <c:pt idx="40">
                  <c:v>0.4953</c:v>
                </c:pt>
                <c:pt idx="41">
                  <c:v>0.4953</c:v>
                </c:pt>
                <c:pt idx="42">
                  <c:v>1.0</c:v>
                </c:pt>
                <c:pt idx="43">
                  <c:v>1.5</c:v>
                </c:pt>
                <c:pt idx="44">
                  <c:v>1.5</c:v>
                </c:pt>
                <c:pt idx="45">
                  <c:v>2.0</c:v>
                </c:pt>
                <c:pt idx="46">
                  <c:v>0.25</c:v>
                </c:pt>
                <c:pt idx="47">
                  <c:v>0.25</c:v>
                </c:pt>
                <c:pt idx="48">
                  <c:v>0.15</c:v>
                </c:pt>
                <c:pt idx="49">
                  <c:v>0.15</c:v>
                </c:pt>
                <c:pt idx="50">
                  <c:v>0.25</c:v>
                </c:pt>
                <c:pt idx="51">
                  <c:v>0.2</c:v>
                </c:pt>
                <c:pt idx="52">
                  <c:v>0.8</c:v>
                </c:pt>
                <c:pt idx="53">
                  <c:v>0.8</c:v>
                </c:pt>
                <c:pt idx="54">
                  <c:v>0.2</c:v>
                </c:pt>
                <c:pt idx="55">
                  <c:v>0.2</c:v>
                </c:pt>
                <c:pt idx="56">
                  <c:v>0.2</c:v>
                </c:pt>
                <c:pt idx="57">
                  <c:v>0.2</c:v>
                </c:pt>
                <c:pt idx="58">
                  <c:v>0.2</c:v>
                </c:pt>
                <c:pt idx="59">
                  <c:v>0.5</c:v>
                </c:pt>
                <c:pt idx="60">
                  <c:v>0.5</c:v>
                </c:pt>
                <c:pt idx="61">
                  <c:v>0.5</c:v>
                </c:pt>
                <c:pt idx="62">
                  <c:v>0.5</c:v>
                </c:pt>
                <c:pt idx="63">
                  <c:v>0.2</c:v>
                </c:pt>
                <c:pt idx="64">
                  <c:v>0.2</c:v>
                </c:pt>
                <c:pt idx="65">
                  <c:v>0.2</c:v>
                </c:pt>
                <c:pt idx="66">
                  <c:v>0.2</c:v>
                </c:pt>
                <c:pt idx="67">
                  <c:v>0.2</c:v>
                </c:pt>
                <c:pt idx="68">
                  <c:v>0.2</c:v>
                </c:pt>
                <c:pt idx="69">
                  <c:v>0.2</c:v>
                </c:pt>
                <c:pt idx="70">
                  <c:v>0.5</c:v>
                </c:pt>
                <c:pt idx="71">
                  <c:v>0.5</c:v>
                </c:pt>
                <c:pt idx="72">
                  <c:v>0.5</c:v>
                </c:pt>
                <c:pt idx="73">
                  <c:v>0.5</c:v>
                </c:pt>
                <c:pt idx="74">
                  <c:v>0.5</c:v>
                </c:pt>
                <c:pt idx="75">
                  <c:v>0.2</c:v>
                </c:pt>
                <c:pt idx="76">
                  <c:v>0.2</c:v>
                </c:pt>
                <c:pt idx="77">
                  <c:v>0.2</c:v>
                </c:pt>
                <c:pt idx="78">
                  <c:v>0.2</c:v>
                </c:pt>
                <c:pt idx="79">
                  <c:v>0.2</c:v>
                </c:pt>
                <c:pt idx="80">
                  <c:v>0.2</c:v>
                </c:pt>
                <c:pt idx="81">
                  <c:v>0.2</c:v>
                </c:pt>
                <c:pt idx="82">
                  <c:v>0.5</c:v>
                </c:pt>
                <c:pt idx="83">
                  <c:v>0.5</c:v>
                </c:pt>
                <c:pt idx="84">
                  <c:v>0.5</c:v>
                </c:pt>
                <c:pt idx="85">
                  <c:v>0.5</c:v>
                </c:pt>
                <c:pt idx="86">
                  <c:v>0.5</c:v>
                </c:pt>
                <c:pt idx="87">
                  <c:v>0.2</c:v>
                </c:pt>
                <c:pt idx="88">
                  <c:v>0.2</c:v>
                </c:pt>
                <c:pt idx="89">
                  <c:v>0.2</c:v>
                </c:pt>
                <c:pt idx="90">
                  <c:v>0.2</c:v>
                </c:pt>
                <c:pt idx="91">
                  <c:v>0.2</c:v>
                </c:pt>
                <c:pt idx="92">
                  <c:v>0.2</c:v>
                </c:pt>
                <c:pt idx="93">
                  <c:v>1.4</c:v>
                </c:pt>
                <c:pt idx="94">
                  <c:v>1.5</c:v>
                </c:pt>
                <c:pt idx="95">
                  <c:v>2.0</c:v>
                </c:pt>
                <c:pt idx="96">
                  <c:v>2.0</c:v>
                </c:pt>
                <c:pt idx="97">
                  <c:v>2.0</c:v>
                </c:pt>
                <c:pt idx="98">
                  <c:v>2.0</c:v>
                </c:pt>
                <c:pt idx="99">
                  <c:v>1.5</c:v>
                </c:pt>
                <c:pt idx="100">
                  <c:v>1.5</c:v>
                </c:pt>
                <c:pt idx="101">
                  <c:v>1.5</c:v>
                </c:pt>
                <c:pt idx="102">
                  <c:v>0.93</c:v>
                </c:pt>
                <c:pt idx="103">
                  <c:v>0.93</c:v>
                </c:pt>
                <c:pt idx="104">
                  <c:v>0.93</c:v>
                </c:pt>
                <c:pt idx="105">
                  <c:v>0.93</c:v>
                </c:pt>
                <c:pt idx="106">
                  <c:v>0.93</c:v>
                </c:pt>
                <c:pt idx="107">
                  <c:v>0.93</c:v>
                </c:pt>
                <c:pt idx="108">
                  <c:v>0.93</c:v>
                </c:pt>
                <c:pt idx="109">
                  <c:v>0.43</c:v>
                </c:pt>
                <c:pt idx="110">
                  <c:v>0.43</c:v>
                </c:pt>
                <c:pt idx="111">
                  <c:v>0.43</c:v>
                </c:pt>
                <c:pt idx="112">
                  <c:v>0.3</c:v>
                </c:pt>
                <c:pt idx="113">
                  <c:v>1.5</c:v>
                </c:pt>
                <c:pt idx="114">
                  <c:v>1.0</c:v>
                </c:pt>
                <c:pt idx="115">
                  <c:v>0.5</c:v>
                </c:pt>
                <c:pt idx="116">
                  <c:v>0.3</c:v>
                </c:pt>
                <c:pt idx="117">
                  <c:v>1.0</c:v>
                </c:pt>
                <c:pt idx="118">
                  <c:v>1.5</c:v>
                </c:pt>
                <c:pt idx="119">
                  <c:v>0.4</c:v>
                </c:pt>
                <c:pt idx="120">
                  <c:v>0.4</c:v>
                </c:pt>
                <c:pt idx="121">
                  <c:v>0.4</c:v>
                </c:pt>
                <c:pt idx="122">
                  <c:v>0.4</c:v>
                </c:pt>
                <c:pt idx="123">
                  <c:v>0.4</c:v>
                </c:pt>
                <c:pt idx="124">
                  <c:v>0.94</c:v>
                </c:pt>
                <c:pt idx="125">
                  <c:v>0.94</c:v>
                </c:pt>
                <c:pt idx="126">
                  <c:v>0.94</c:v>
                </c:pt>
                <c:pt idx="127">
                  <c:v>0.96</c:v>
                </c:pt>
                <c:pt idx="128">
                  <c:v>0.96</c:v>
                </c:pt>
                <c:pt idx="129">
                  <c:v>0.96</c:v>
                </c:pt>
                <c:pt idx="130">
                  <c:v>0.96</c:v>
                </c:pt>
                <c:pt idx="131">
                  <c:v>0.96</c:v>
                </c:pt>
                <c:pt idx="132">
                  <c:v>0.83</c:v>
                </c:pt>
                <c:pt idx="133">
                  <c:v>0.83</c:v>
                </c:pt>
                <c:pt idx="134">
                  <c:v>0.83</c:v>
                </c:pt>
                <c:pt idx="135">
                  <c:v>0.97</c:v>
                </c:pt>
                <c:pt idx="136">
                  <c:v>0.97</c:v>
                </c:pt>
                <c:pt idx="137">
                  <c:v>0.97</c:v>
                </c:pt>
                <c:pt idx="138">
                  <c:v>0.96</c:v>
                </c:pt>
                <c:pt idx="139">
                  <c:v>0.96</c:v>
                </c:pt>
                <c:pt idx="140">
                  <c:v>0.92</c:v>
                </c:pt>
                <c:pt idx="141">
                  <c:v>0.92</c:v>
                </c:pt>
                <c:pt idx="142">
                  <c:v>0.92</c:v>
                </c:pt>
                <c:pt idx="143">
                  <c:v>0.92</c:v>
                </c:pt>
                <c:pt idx="144">
                  <c:v>0.92</c:v>
                </c:pt>
                <c:pt idx="145">
                  <c:v>0.92</c:v>
                </c:pt>
                <c:pt idx="146">
                  <c:v>0.22</c:v>
                </c:pt>
                <c:pt idx="147">
                  <c:v>0.22</c:v>
                </c:pt>
                <c:pt idx="148">
                  <c:v>1.0</c:v>
                </c:pt>
                <c:pt idx="149">
                  <c:v>0.2212</c:v>
                </c:pt>
                <c:pt idx="150">
                  <c:v>0.2238</c:v>
                </c:pt>
                <c:pt idx="151">
                  <c:v>0.2238</c:v>
                </c:pt>
                <c:pt idx="152">
                  <c:v>0.2238</c:v>
                </c:pt>
                <c:pt idx="153">
                  <c:v>0.2238</c:v>
                </c:pt>
                <c:pt idx="154">
                  <c:v>0.2245</c:v>
                </c:pt>
                <c:pt idx="155">
                  <c:v>0.2245</c:v>
                </c:pt>
                <c:pt idx="156">
                  <c:v>0.23</c:v>
                </c:pt>
                <c:pt idx="157">
                  <c:v>0.23</c:v>
                </c:pt>
                <c:pt idx="158">
                  <c:v>0.23</c:v>
                </c:pt>
                <c:pt idx="159">
                  <c:v>0.2088</c:v>
                </c:pt>
                <c:pt idx="160">
                  <c:v>0.2088</c:v>
                </c:pt>
                <c:pt idx="161">
                  <c:v>0.2088</c:v>
                </c:pt>
                <c:pt idx="162">
                  <c:v>0.225</c:v>
                </c:pt>
                <c:pt idx="163">
                  <c:v>0.225</c:v>
                </c:pt>
                <c:pt idx="164">
                  <c:v>0.225</c:v>
                </c:pt>
                <c:pt idx="165">
                  <c:v>0.225</c:v>
                </c:pt>
                <c:pt idx="166">
                  <c:v>0.2237</c:v>
                </c:pt>
                <c:pt idx="167">
                  <c:v>0.2237</c:v>
                </c:pt>
                <c:pt idx="168">
                  <c:v>0.389</c:v>
                </c:pt>
                <c:pt idx="169">
                  <c:v>0.389</c:v>
                </c:pt>
                <c:pt idx="170">
                  <c:v>0.389</c:v>
                </c:pt>
              </c:numCache>
            </c:numRef>
          </c:xVal>
          <c:yVal>
            <c:numRef>
              <c:f>Amphibole!$AX$22:$AX$192</c:f>
              <c:numCache>
                <c:formatCode>General</c:formatCode>
                <c:ptCount val="171"/>
                <c:pt idx="0">
                  <c:v>0.298341650913687</c:v>
                </c:pt>
                <c:pt idx="1">
                  <c:v>0.283954693975589</c:v>
                </c:pt>
                <c:pt idx="2">
                  <c:v>0.322862502943616</c:v>
                </c:pt>
                <c:pt idx="3">
                  <c:v>0.330234352198916</c:v>
                </c:pt>
                <c:pt idx="4">
                  <c:v>0.298170086471002</c:v>
                </c:pt>
                <c:pt idx="5">
                  <c:v>0.310727224530781</c:v>
                </c:pt>
                <c:pt idx="6">
                  <c:v>0.247219515886229</c:v>
                </c:pt>
                <c:pt idx="7">
                  <c:v>0.262374515472763</c:v>
                </c:pt>
                <c:pt idx="8">
                  <c:v>0.362204049072347</c:v>
                </c:pt>
                <c:pt idx="9">
                  <c:v>0.363683158568471</c:v>
                </c:pt>
                <c:pt idx="10">
                  <c:v>0.428150180141805</c:v>
                </c:pt>
                <c:pt idx="11">
                  <c:v>0.423317742226145</c:v>
                </c:pt>
                <c:pt idx="12">
                  <c:v>0.585461396439509</c:v>
                </c:pt>
                <c:pt idx="13">
                  <c:v>0.338383951130295</c:v>
                </c:pt>
                <c:pt idx="14">
                  <c:v>0.613140524923911</c:v>
                </c:pt>
                <c:pt idx="15">
                  <c:v>0.93416515184115</c:v>
                </c:pt>
                <c:pt idx="16">
                  <c:v>1.081268106486643</c:v>
                </c:pt>
                <c:pt idx="17">
                  <c:v>0.994237174411631</c:v>
                </c:pt>
                <c:pt idx="18">
                  <c:v>0.867242327844366</c:v>
                </c:pt>
                <c:pt idx="19">
                  <c:v>0.391619719626033</c:v>
                </c:pt>
                <c:pt idx="20">
                  <c:v>0.568041859387599</c:v>
                </c:pt>
                <c:pt idx="21">
                  <c:v>0.552298036019769</c:v>
                </c:pt>
                <c:pt idx="22">
                  <c:v>0.495705051110505</c:v>
                </c:pt>
                <c:pt idx="23">
                  <c:v>0.457528432030329</c:v>
                </c:pt>
                <c:pt idx="24">
                  <c:v>0.48752959762752</c:v>
                </c:pt>
                <c:pt idx="25">
                  <c:v>0.395723001731392</c:v>
                </c:pt>
                <c:pt idx="26">
                  <c:v>0.430057802971595</c:v>
                </c:pt>
                <c:pt idx="27">
                  <c:v>0.578099314894386</c:v>
                </c:pt>
                <c:pt idx="28">
                  <c:v>0.419762278566112</c:v>
                </c:pt>
                <c:pt idx="29">
                  <c:v>0.59599883455077</c:v>
                </c:pt>
                <c:pt idx="30">
                  <c:v>0.51190865686408</c:v>
                </c:pt>
                <c:pt idx="31">
                  <c:v>0.49751257545504</c:v>
                </c:pt>
                <c:pt idx="32">
                  <c:v>0.509699914863484</c:v>
                </c:pt>
                <c:pt idx="33">
                  <c:v>0.481483130629548</c:v>
                </c:pt>
                <c:pt idx="34">
                  <c:v>0.443877282284342</c:v>
                </c:pt>
                <c:pt idx="35">
                  <c:v>0.420224852541639</c:v>
                </c:pt>
                <c:pt idx="36">
                  <c:v>0.513928974055757</c:v>
                </c:pt>
                <c:pt idx="37">
                  <c:v>0.421907071943916</c:v>
                </c:pt>
                <c:pt idx="38">
                  <c:v>0.446965469617301</c:v>
                </c:pt>
                <c:pt idx="39">
                  <c:v>0.381425178260005</c:v>
                </c:pt>
                <c:pt idx="40">
                  <c:v>0.427969915137945</c:v>
                </c:pt>
                <c:pt idx="41">
                  <c:v>0.441971328688735</c:v>
                </c:pt>
                <c:pt idx="42">
                  <c:v>0.442378349942326</c:v>
                </c:pt>
                <c:pt idx="43">
                  <c:v>0.714738171019253</c:v>
                </c:pt>
                <c:pt idx="44">
                  <c:v>0.752242931567665</c:v>
                </c:pt>
                <c:pt idx="45">
                  <c:v>0.933242177403998</c:v>
                </c:pt>
                <c:pt idx="46">
                  <c:v>0.24499176634345</c:v>
                </c:pt>
                <c:pt idx="47">
                  <c:v>0.207452889288124</c:v>
                </c:pt>
                <c:pt idx="48">
                  <c:v>0.275740383329657</c:v>
                </c:pt>
                <c:pt idx="49">
                  <c:v>0.353644438131811</c:v>
                </c:pt>
                <c:pt idx="50">
                  <c:v>0.177082141382817</c:v>
                </c:pt>
                <c:pt idx="51">
                  <c:v>0.52095039157609</c:v>
                </c:pt>
                <c:pt idx="52">
                  <c:v>0.430277949938799</c:v>
                </c:pt>
                <c:pt idx="53">
                  <c:v>0.447765449821283</c:v>
                </c:pt>
                <c:pt idx="54">
                  <c:v>0.338050883518903</c:v>
                </c:pt>
                <c:pt idx="55">
                  <c:v>0.297487082934141</c:v>
                </c:pt>
                <c:pt idx="56">
                  <c:v>0.274876886602541</c:v>
                </c:pt>
                <c:pt idx="57">
                  <c:v>0.273144640652986</c:v>
                </c:pt>
                <c:pt idx="58">
                  <c:v>0.33399997599563</c:v>
                </c:pt>
                <c:pt idx="59">
                  <c:v>0.602464326795403</c:v>
                </c:pt>
                <c:pt idx="60">
                  <c:v>0.577129551486219</c:v>
                </c:pt>
                <c:pt idx="61">
                  <c:v>0.478565321097807</c:v>
                </c:pt>
                <c:pt idx="62">
                  <c:v>0.548368332831808</c:v>
                </c:pt>
                <c:pt idx="63">
                  <c:v>0.489513388047843</c:v>
                </c:pt>
                <c:pt idx="64">
                  <c:v>0.478552422576981</c:v>
                </c:pt>
                <c:pt idx="65">
                  <c:v>0.424770186629039</c:v>
                </c:pt>
                <c:pt idx="66">
                  <c:v>0.260781388026883</c:v>
                </c:pt>
                <c:pt idx="67">
                  <c:v>0.340555958683061</c:v>
                </c:pt>
                <c:pt idx="68">
                  <c:v>0.338671108791674</c:v>
                </c:pt>
                <c:pt idx="69">
                  <c:v>0.286638233835433</c:v>
                </c:pt>
                <c:pt idx="70">
                  <c:v>0.601920510172602</c:v>
                </c:pt>
                <c:pt idx="71">
                  <c:v>0.550850279275818</c:v>
                </c:pt>
                <c:pt idx="72">
                  <c:v>0.426698286462589</c:v>
                </c:pt>
                <c:pt idx="73">
                  <c:v>0.573536655958635</c:v>
                </c:pt>
                <c:pt idx="74">
                  <c:v>0.365010567945338</c:v>
                </c:pt>
                <c:pt idx="75">
                  <c:v>0.518144106671472</c:v>
                </c:pt>
                <c:pt idx="76">
                  <c:v>0.448785998526315</c:v>
                </c:pt>
                <c:pt idx="77">
                  <c:v>0.282653415366945</c:v>
                </c:pt>
                <c:pt idx="78">
                  <c:v>0.348201131012238</c:v>
                </c:pt>
                <c:pt idx="79">
                  <c:v>0.235707336704291</c:v>
                </c:pt>
                <c:pt idx="80">
                  <c:v>0.310739969846939</c:v>
                </c:pt>
                <c:pt idx="81">
                  <c:v>0.240703999390224</c:v>
                </c:pt>
                <c:pt idx="82">
                  <c:v>0.549795751705812</c:v>
                </c:pt>
                <c:pt idx="83">
                  <c:v>0.44372818895972</c:v>
                </c:pt>
                <c:pt idx="84">
                  <c:v>0.588040561093058</c:v>
                </c:pt>
                <c:pt idx="85">
                  <c:v>0.45825303634056</c:v>
                </c:pt>
                <c:pt idx="86">
                  <c:v>0.686338299283726</c:v>
                </c:pt>
                <c:pt idx="87">
                  <c:v>0.598667099886878</c:v>
                </c:pt>
                <c:pt idx="88">
                  <c:v>0.536366424738995</c:v>
                </c:pt>
                <c:pt idx="89">
                  <c:v>0.293291099575677</c:v>
                </c:pt>
                <c:pt idx="90">
                  <c:v>0.305291948988477</c:v>
                </c:pt>
                <c:pt idx="91">
                  <c:v>0.310520186259537</c:v>
                </c:pt>
                <c:pt idx="92">
                  <c:v>0.300814550673169</c:v>
                </c:pt>
                <c:pt idx="93">
                  <c:v>0.489751563767382</c:v>
                </c:pt>
                <c:pt idx="94">
                  <c:v>0.277482725682942</c:v>
                </c:pt>
                <c:pt idx="95">
                  <c:v>1.247221705030272</c:v>
                </c:pt>
                <c:pt idx="96">
                  <c:v>1.291350787967895</c:v>
                </c:pt>
                <c:pt idx="97">
                  <c:v>0.738976623592804</c:v>
                </c:pt>
                <c:pt idx="98">
                  <c:v>1.097149948359293</c:v>
                </c:pt>
                <c:pt idx="99">
                  <c:v>0.697314097508309</c:v>
                </c:pt>
                <c:pt idx="100">
                  <c:v>0.571420808736552</c:v>
                </c:pt>
                <c:pt idx="101">
                  <c:v>0.536858074896401</c:v>
                </c:pt>
                <c:pt idx="102">
                  <c:v>0.67528261228853</c:v>
                </c:pt>
                <c:pt idx="103">
                  <c:v>0.587440447100875</c:v>
                </c:pt>
                <c:pt idx="104">
                  <c:v>0.59773364503272</c:v>
                </c:pt>
                <c:pt idx="105">
                  <c:v>0.558061592444475</c:v>
                </c:pt>
                <c:pt idx="106">
                  <c:v>0.731239385312409</c:v>
                </c:pt>
                <c:pt idx="107">
                  <c:v>0.445344718803898</c:v>
                </c:pt>
                <c:pt idx="108">
                  <c:v>0.466083873553432</c:v>
                </c:pt>
                <c:pt idx="109">
                  <c:v>0.323116514976095</c:v>
                </c:pt>
                <c:pt idx="110">
                  <c:v>0.298974916200968</c:v>
                </c:pt>
                <c:pt idx="111">
                  <c:v>0.224996246438574</c:v>
                </c:pt>
                <c:pt idx="112">
                  <c:v>0.159896263375366</c:v>
                </c:pt>
                <c:pt idx="113">
                  <c:v>0.316099197801343</c:v>
                </c:pt>
                <c:pt idx="114">
                  <c:v>0.336055199534165</c:v>
                </c:pt>
                <c:pt idx="115">
                  <c:v>0.140013046435295</c:v>
                </c:pt>
                <c:pt idx="116">
                  <c:v>0.152604272673053</c:v>
                </c:pt>
                <c:pt idx="117">
                  <c:v>0.457278728249166</c:v>
                </c:pt>
                <c:pt idx="118">
                  <c:v>0.861668031179692</c:v>
                </c:pt>
                <c:pt idx="119">
                  <c:v>0.286985810874949</c:v>
                </c:pt>
                <c:pt idx="120">
                  <c:v>0.345066982437237</c:v>
                </c:pt>
                <c:pt idx="121">
                  <c:v>0.26130060824619</c:v>
                </c:pt>
                <c:pt idx="122">
                  <c:v>0.210428701232685</c:v>
                </c:pt>
                <c:pt idx="123">
                  <c:v>0.28224849167076</c:v>
                </c:pt>
                <c:pt idx="124">
                  <c:v>0.388658804891514</c:v>
                </c:pt>
                <c:pt idx="125">
                  <c:v>0.393572789767715</c:v>
                </c:pt>
                <c:pt idx="126">
                  <c:v>0.343687149354386</c:v>
                </c:pt>
                <c:pt idx="127">
                  <c:v>0.459256558338299</c:v>
                </c:pt>
                <c:pt idx="128">
                  <c:v>0.440290880634559</c:v>
                </c:pt>
                <c:pt idx="129">
                  <c:v>0.409499943698931</c:v>
                </c:pt>
                <c:pt idx="130">
                  <c:v>0.270894483358347</c:v>
                </c:pt>
                <c:pt idx="131">
                  <c:v>0.380661919179117</c:v>
                </c:pt>
                <c:pt idx="132">
                  <c:v>0.417858287872672</c:v>
                </c:pt>
                <c:pt idx="133">
                  <c:v>0.411907709964769</c:v>
                </c:pt>
                <c:pt idx="134">
                  <c:v>0.322018650617598</c:v>
                </c:pt>
                <c:pt idx="135">
                  <c:v>0.292886366385587</c:v>
                </c:pt>
                <c:pt idx="136">
                  <c:v>0.342857248645783</c:v>
                </c:pt>
                <c:pt idx="137">
                  <c:v>0.417137046394132</c:v>
                </c:pt>
                <c:pt idx="138">
                  <c:v>0.325541159618626</c:v>
                </c:pt>
                <c:pt idx="139">
                  <c:v>0.431226258349318</c:v>
                </c:pt>
                <c:pt idx="140">
                  <c:v>0.399473474082107</c:v>
                </c:pt>
                <c:pt idx="141">
                  <c:v>0.425546516693843</c:v>
                </c:pt>
                <c:pt idx="142">
                  <c:v>0.295063621905246</c:v>
                </c:pt>
                <c:pt idx="143">
                  <c:v>0.414234549696202</c:v>
                </c:pt>
                <c:pt idx="144">
                  <c:v>0.429726437711949</c:v>
                </c:pt>
                <c:pt idx="145">
                  <c:v>0.334356380834196</c:v>
                </c:pt>
                <c:pt idx="146">
                  <c:v>0.174967819231547</c:v>
                </c:pt>
                <c:pt idx="147">
                  <c:v>0.240182834184904</c:v>
                </c:pt>
                <c:pt idx="148">
                  <c:v>0.350308151779517</c:v>
                </c:pt>
                <c:pt idx="149">
                  <c:v>0.226840830504483</c:v>
                </c:pt>
                <c:pt idx="150">
                  <c:v>0.142332178803285</c:v>
                </c:pt>
                <c:pt idx="151">
                  <c:v>0.137729359975936</c:v>
                </c:pt>
                <c:pt idx="152">
                  <c:v>0.196580531824094</c:v>
                </c:pt>
                <c:pt idx="153">
                  <c:v>0.154072636502696</c:v>
                </c:pt>
                <c:pt idx="154">
                  <c:v>0.196203477515324</c:v>
                </c:pt>
                <c:pt idx="155">
                  <c:v>0.159316876051664</c:v>
                </c:pt>
                <c:pt idx="156">
                  <c:v>0.241328817911219</c:v>
                </c:pt>
                <c:pt idx="157">
                  <c:v>0.240222448423902</c:v>
                </c:pt>
                <c:pt idx="158">
                  <c:v>0.204881181397634</c:v>
                </c:pt>
                <c:pt idx="159">
                  <c:v>0.230452857616718</c:v>
                </c:pt>
                <c:pt idx="160">
                  <c:v>0.201682652677575</c:v>
                </c:pt>
                <c:pt idx="161">
                  <c:v>0.174497219588765</c:v>
                </c:pt>
                <c:pt idx="162">
                  <c:v>0.255497007194822</c:v>
                </c:pt>
                <c:pt idx="163">
                  <c:v>0.281903247770821</c:v>
                </c:pt>
                <c:pt idx="164">
                  <c:v>0.230144248407565</c:v>
                </c:pt>
                <c:pt idx="165">
                  <c:v>0.198028604452498</c:v>
                </c:pt>
                <c:pt idx="166">
                  <c:v>0.186383512420441</c:v>
                </c:pt>
                <c:pt idx="167">
                  <c:v>0.211946528522041</c:v>
                </c:pt>
                <c:pt idx="168">
                  <c:v>0.274634246615796</c:v>
                </c:pt>
                <c:pt idx="169">
                  <c:v>0.235337101217267</c:v>
                </c:pt>
                <c:pt idx="170">
                  <c:v>0.209926573633493</c:v>
                </c:pt>
              </c:numCache>
            </c:numRef>
          </c:yVal>
          <c:smooth val="0"/>
        </c:ser>
        <c:ser>
          <c:idx val="1"/>
          <c:order val="1"/>
          <c:tx>
            <c:v>1-to-1 line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Amphibole!$AT$1:$AT$5</c:f>
              <c:numCache>
                <c:formatCode>General</c:formatCode>
                <c:ptCount val="5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3.0</c:v>
                </c:pt>
              </c:numCache>
            </c:numRef>
          </c:xVal>
          <c:yVal>
            <c:numRef>
              <c:f>Amphibole!$AU$1:$AU$5</c:f>
              <c:numCache>
                <c:formatCode>General</c:formatCode>
                <c:ptCount val="5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3.0</c:v>
                </c:pt>
              </c:numCache>
            </c:numRef>
          </c:yVal>
          <c:smooth val="0"/>
        </c:ser>
        <c:ser>
          <c:idx val="2"/>
          <c:order val="2"/>
          <c:tx>
            <c:v>P-dep expts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chemeClr val="tx1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Amphibole!$K$19:$K$192</c:f>
              <c:numCache>
                <c:formatCode>General</c:formatCode>
                <c:ptCount val="174"/>
                <c:pt idx="0">
                  <c:v>1.0</c:v>
                </c:pt>
                <c:pt idx="1">
                  <c:v>2.0</c:v>
                </c:pt>
                <c:pt idx="2">
                  <c:v>2.0</c:v>
                </c:pt>
                <c:pt idx="3">
                  <c:v>0.221</c:v>
                </c:pt>
                <c:pt idx="4">
                  <c:v>0.223</c:v>
                </c:pt>
                <c:pt idx="5">
                  <c:v>0.121</c:v>
                </c:pt>
                <c:pt idx="6">
                  <c:v>0.104</c:v>
                </c:pt>
                <c:pt idx="7">
                  <c:v>0.094</c:v>
                </c:pt>
                <c:pt idx="8">
                  <c:v>0.054</c:v>
                </c:pt>
                <c:pt idx="9">
                  <c:v>0.228</c:v>
                </c:pt>
                <c:pt idx="10">
                  <c:v>0.2966</c:v>
                </c:pt>
                <c:pt idx="11">
                  <c:v>0.1938</c:v>
                </c:pt>
                <c:pt idx="12">
                  <c:v>0.1324</c:v>
                </c:pt>
                <c:pt idx="13">
                  <c:v>1.0</c:v>
                </c:pt>
                <c:pt idx="14">
                  <c:v>1.5</c:v>
                </c:pt>
                <c:pt idx="15">
                  <c:v>1.5</c:v>
                </c:pt>
                <c:pt idx="16">
                  <c:v>0.5</c:v>
                </c:pt>
                <c:pt idx="17">
                  <c:v>1.5</c:v>
                </c:pt>
                <c:pt idx="18">
                  <c:v>1.5</c:v>
                </c:pt>
                <c:pt idx="19">
                  <c:v>1.5</c:v>
                </c:pt>
                <c:pt idx="20">
                  <c:v>2.5</c:v>
                </c:pt>
                <c:pt idx="21">
                  <c:v>1.5</c:v>
                </c:pt>
                <c:pt idx="22">
                  <c:v>1.5</c:v>
                </c:pt>
                <c:pt idx="23">
                  <c:v>1.5</c:v>
                </c:pt>
                <c:pt idx="24">
                  <c:v>0.5</c:v>
                </c:pt>
                <c:pt idx="25">
                  <c:v>0.5</c:v>
                </c:pt>
                <c:pt idx="26">
                  <c:v>0.5</c:v>
                </c:pt>
                <c:pt idx="27">
                  <c:v>0.5</c:v>
                </c:pt>
                <c:pt idx="28">
                  <c:v>0.5</c:v>
                </c:pt>
                <c:pt idx="29">
                  <c:v>0.5</c:v>
                </c:pt>
                <c:pt idx="30">
                  <c:v>0.5</c:v>
                </c:pt>
                <c:pt idx="31">
                  <c:v>0.5</c:v>
                </c:pt>
                <c:pt idx="32">
                  <c:v>0.4893</c:v>
                </c:pt>
                <c:pt idx="33">
                  <c:v>0.4929</c:v>
                </c:pt>
                <c:pt idx="34">
                  <c:v>0.4929</c:v>
                </c:pt>
                <c:pt idx="35">
                  <c:v>0.4929</c:v>
                </c:pt>
                <c:pt idx="36">
                  <c:v>0.5003</c:v>
                </c:pt>
                <c:pt idx="37">
                  <c:v>0.5003</c:v>
                </c:pt>
                <c:pt idx="38">
                  <c:v>0.5003</c:v>
                </c:pt>
                <c:pt idx="39">
                  <c:v>0.4929</c:v>
                </c:pt>
                <c:pt idx="40">
                  <c:v>0.4929</c:v>
                </c:pt>
                <c:pt idx="41">
                  <c:v>0.5</c:v>
                </c:pt>
                <c:pt idx="42">
                  <c:v>0.5</c:v>
                </c:pt>
                <c:pt idx="43">
                  <c:v>0.4953</c:v>
                </c:pt>
                <c:pt idx="44">
                  <c:v>0.4953</c:v>
                </c:pt>
                <c:pt idx="45">
                  <c:v>1.0</c:v>
                </c:pt>
                <c:pt idx="46">
                  <c:v>1.5</c:v>
                </c:pt>
                <c:pt idx="47">
                  <c:v>1.5</c:v>
                </c:pt>
                <c:pt idx="48">
                  <c:v>2.0</c:v>
                </c:pt>
                <c:pt idx="49">
                  <c:v>0.25</c:v>
                </c:pt>
                <c:pt idx="50">
                  <c:v>0.25</c:v>
                </c:pt>
                <c:pt idx="51">
                  <c:v>0.15</c:v>
                </c:pt>
                <c:pt idx="52">
                  <c:v>0.15</c:v>
                </c:pt>
                <c:pt idx="53">
                  <c:v>0.25</c:v>
                </c:pt>
                <c:pt idx="54">
                  <c:v>0.2</c:v>
                </c:pt>
                <c:pt idx="55">
                  <c:v>0.8</c:v>
                </c:pt>
                <c:pt idx="56">
                  <c:v>0.8</c:v>
                </c:pt>
                <c:pt idx="57">
                  <c:v>0.2</c:v>
                </c:pt>
                <c:pt idx="58">
                  <c:v>0.2</c:v>
                </c:pt>
                <c:pt idx="59">
                  <c:v>0.2</c:v>
                </c:pt>
                <c:pt idx="60">
                  <c:v>0.2</c:v>
                </c:pt>
                <c:pt idx="61">
                  <c:v>0.2</c:v>
                </c:pt>
                <c:pt idx="62">
                  <c:v>0.5</c:v>
                </c:pt>
                <c:pt idx="63">
                  <c:v>0.5</c:v>
                </c:pt>
                <c:pt idx="64">
                  <c:v>0.5</c:v>
                </c:pt>
                <c:pt idx="65">
                  <c:v>0.5</c:v>
                </c:pt>
                <c:pt idx="66">
                  <c:v>0.2</c:v>
                </c:pt>
                <c:pt idx="67">
                  <c:v>0.2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0.2</c:v>
                </c:pt>
                <c:pt idx="72">
                  <c:v>0.2</c:v>
                </c:pt>
                <c:pt idx="73">
                  <c:v>0.5</c:v>
                </c:pt>
                <c:pt idx="74">
                  <c:v>0.5</c:v>
                </c:pt>
                <c:pt idx="75">
                  <c:v>0.5</c:v>
                </c:pt>
                <c:pt idx="76">
                  <c:v>0.5</c:v>
                </c:pt>
                <c:pt idx="77">
                  <c:v>0.5</c:v>
                </c:pt>
                <c:pt idx="78">
                  <c:v>0.2</c:v>
                </c:pt>
                <c:pt idx="79">
                  <c:v>0.2</c:v>
                </c:pt>
                <c:pt idx="80">
                  <c:v>0.2</c:v>
                </c:pt>
                <c:pt idx="81">
                  <c:v>0.2</c:v>
                </c:pt>
                <c:pt idx="82">
                  <c:v>0.2</c:v>
                </c:pt>
                <c:pt idx="83">
                  <c:v>0.2</c:v>
                </c:pt>
                <c:pt idx="84">
                  <c:v>0.2</c:v>
                </c:pt>
                <c:pt idx="85">
                  <c:v>0.5</c:v>
                </c:pt>
                <c:pt idx="86">
                  <c:v>0.5</c:v>
                </c:pt>
                <c:pt idx="87">
                  <c:v>0.5</c:v>
                </c:pt>
                <c:pt idx="88">
                  <c:v>0.5</c:v>
                </c:pt>
                <c:pt idx="89">
                  <c:v>0.5</c:v>
                </c:pt>
                <c:pt idx="90">
                  <c:v>0.2</c:v>
                </c:pt>
                <c:pt idx="91">
                  <c:v>0.2</c:v>
                </c:pt>
                <c:pt idx="92">
                  <c:v>0.2</c:v>
                </c:pt>
                <c:pt idx="93">
                  <c:v>0.2</c:v>
                </c:pt>
                <c:pt idx="94">
                  <c:v>0.2</c:v>
                </c:pt>
                <c:pt idx="95">
                  <c:v>0.2</c:v>
                </c:pt>
                <c:pt idx="96">
                  <c:v>1.4</c:v>
                </c:pt>
                <c:pt idx="97">
                  <c:v>1.5</c:v>
                </c:pt>
                <c:pt idx="98">
                  <c:v>2.0</c:v>
                </c:pt>
                <c:pt idx="99">
                  <c:v>2.0</c:v>
                </c:pt>
                <c:pt idx="100">
                  <c:v>2.0</c:v>
                </c:pt>
                <c:pt idx="101">
                  <c:v>2.0</c:v>
                </c:pt>
                <c:pt idx="102">
                  <c:v>1.5</c:v>
                </c:pt>
                <c:pt idx="103">
                  <c:v>1.5</c:v>
                </c:pt>
                <c:pt idx="104">
                  <c:v>1.5</c:v>
                </c:pt>
                <c:pt idx="105">
                  <c:v>0.93</c:v>
                </c:pt>
                <c:pt idx="106">
                  <c:v>0.93</c:v>
                </c:pt>
                <c:pt idx="107">
                  <c:v>0.93</c:v>
                </c:pt>
                <c:pt idx="108">
                  <c:v>0.93</c:v>
                </c:pt>
                <c:pt idx="109">
                  <c:v>0.93</c:v>
                </c:pt>
                <c:pt idx="110">
                  <c:v>0.93</c:v>
                </c:pt>
                <c:pt idx="111">
                  <c:v>0.93</c:v>
                </c:pt>
                <c:pt idx="112">
                  <c:v>0.43</c:v>
                </c:pt>
                <c:pt idx="113">
                  <c:v>0.43</c:v>
                </c:pt>
                <c:pt idx="114">
                  <c:v>0.43</c:v>
                </c:pt>
                <c:pt idx="115">
                  <c:v>0.3</c:v>
                </c:pt>
                <c:pt idx="116">
                  <c:v>1.5</c:v>
                </c:pt>
                <c:pt idx="117">
                  <c:v>1.0</c:v>
                </c:pt>
                <c:pt idx="118">
                  <c:v>0.5</c:v>
                </c:pt>
                <c:pt idx="119">
                  <c:v>0.3</c:v>
                </c:pt>
                <c:pt idx="120">
                  <c:v>1.0</c:v>
                </c:pt>
                <c:pt idx="121">
                  <c:v>1.5</c:v>
                </c:pt>
                <c:pt idx="122">
                  <c:v>0.4</c:v>
                </c:pt>
                <c:pt idx="123">
                  <c:v>0.4</c:v>
                </c:pt>
                <c:pt idx="124">
                  <c:v>0.4</c:v>
                </c:pt>
                <c:pt idx="125">
                  <c:v>0.4</c:v>
                </c:pt>
                <c:pt idx="126">
                  <c:v>0.4</c:v>
                </c:pt>
                <c:pt idx="127">
                  <c:v>0.94</c:v>
                </c:pt>
                <c:pt idx="128">
                  <c:v>0.94</c:v>
                </c:pt>
                <c:pt idx="129">
                  <c:v>0.94</c:v>
                </c:pt>
                <c:pt idx="130">
                  <c:v>0.96</c:v>
                </c:pt>
                <c:pt idx="131">
                  <c:v>0.96</c:v>
                </c:pt>
                <c:pt idx="132">
                  <c:v>0.96</c:v>
                </c:pt>
                <c:pt idx="133">
                  <c:v>0.96</c:v>
                </c:pt>
                <c:pt idx="134">
                  <c:v>0.96</c:v>
                </c:pt>
                <c:pt idx="135">
                  <c:v>0.83</c:v>
                </c:pt>
                <c:pt idx="136">
                  <c:v>0.83</c:v>
                </c:pt>
                <c:pt idx="137">
                  <c:v>0.83</c:v>
                </c:pt>
                <c:pt idx="138">
                  <c:v>0.97</c:v>
                </c:pt>
                <c:pt idx="139">
                  <c:v>0.97</c:v>
                </c:pt>
                <c:pt idx="140">
                  <c:v>0.97</c:v>
                </c:pt>
                <c:pt idx="141">
                  <c:v>0.96</c:v>
                </c:pt>
                <c:pt idx="142">
                  <c:v>0.96</c:v>
                </c:pt>
                <c:pt idx="143">
                  <c:v>0.92</c:v>
                </c:pt>
                <c:pt idx="144">
                  <c:v>0.92</c:v>
                </c:pt>
                <c:pt idx="145">
                  <c:v>0.92</c:v>
                </c:pt>
                <c:pt idx="146">
                  <c:v>0.92</c:v>
                </c:pt>
                <c:pt idx="147">
                  <c:v>0.92</c:v>
                </c:pt>
                <c:pt idx="148">
                  <c:v>0.92</c:v>
                </c:pt>
                <c:pt idx="149">
                  <c:v>0.22</c:v>
                </c:pt>
                <c:pt idx="150">
                  <c:v>0.22</c:v>
                </c:pt>
                <c:pt idx="151">
                  <c:v>1.0</c:v>
                </c:pt>
                <c:pt idx="152">
                  <c:v>0.2212</c:v>
                </c:pt>
                <c:pt idx="153">
                  <c:v>0.2238</c:v>
                </c:pt>
                <c:pt idx="154">
                  <c:v>0.2238</c:v>
                </c:pt>
                <c:pt idx="155">
                  <c:v>0.2238</c:v>
                </c:pt>
                <c:pt idx="156">
                  <c:v>0.2238</c:v>
                </c:pt>
                <c:pt idx="157">
                  <c:v>0.2245</c:v>
                </c:pt>
                <c:pt idx="158">
                  <c:v>0.2245</c:v>
                </c:pt>
                <c:pt idx="159">
                  <c:v>0.23</c:v>
                </c:pt>
                <c:pt idx="160">
                  <c:v>0.23</c:v>
                </c:pt>
                <c:pt idx="161">
                  <c:v>0.23</c:v>
                </c:pt>
                <c:pt idx="162">
                  <c:v>0.2088</c:v>
                </c:pt>
                <c:pt idx="163">
                  <c:v>0.2088</c:v>
                </c:pt>
                <c:pt idx="164">
                  <c:v>0.2088</c:v>
                </c:pt>
                <c:pt idx="165">
                  <c:v>0.225</c:v>
                </c:pt>
                <c:pt idx="166">
                  <c:v>0.225</c:v>
                </c:pt>
                <c:pt idx="167">
                  <c:v>0.225</c:v>
                </c:pt>
                <c:pt idx="168">
                  <c:v>0.225</c:v>
                </c:pt>
                <c:pt idx="169">
                  <c:v>0.2237</c:v>
                </c:pt>
                <c:pt idx="170">
                  <c:v>0.2237</c:v>
                </c:pt>
                <c:pt idx="171">
                  <c:v>0.389</c:v>
                </c:pt>
                <c:pt idx="172">
                  <c:v>0.389</c:v>
                </c:pt>
                <c:pt idx="173">
                  <c:v>0.389</c:v>
                </c:pt>
              </c:numCache>
            </c:numRef>
          </c:xVal>
          <c:yVal>
            <c:numRef>
              <c:f>Amphibole!$AX$19:$AX$192</c:f>
              <c:numCache>
                <c:formatCode>General</c:formatCode>
                <c:ptCount val="174"/>
                <c:pt idx="0">
                  <c:v>0.420150431460857</c:v>
                </c:pt>
                <c:pt idx="1">
                  <c:v>0.540531223912771</c:v>
                </c:pt>
                <c:pt idx="2">
                  <c:v>0.547426112645719</c:v>
                </c:pt>
                <c:pt idx="3">
                  <c:v>0.298341650913687</c:v>
                </c:pt>
                <c:pt idx="4">
                  <c:v>0.283954693975589</c:v>
                </c:pt>
                <c:pt idx="5">
                  <c:v>0.322862502943616</c:v>
                </c:pt>
                <c:pt idx="6">
                  <c:v>0.330234352198916</c:v>
                </c:pt>
                <c:pt idx="7">
                  <c:v>0.298170086471002</c:v>
                </c:pt>
                <c:pt idx="8">
                  <c:v>0.310727224530781</c:v>
                </c:pt>
                <c:pt idx="9">
                  <c:v>0.247219515886229</c:v>
                </c:pt>
                <c:pt idx="10">
                  <c:v>0.262374515472763</c:v>
                </c:pt>
                <c:pt idx="11">
                  <c:v>0.362204049072347</c:v>
                </c:pt>
                <c:pt idx="12">
                  <c:v>0.363683158568471</c:v>
                </c:pt>
                <c:pt idx="13">
                  <c:v>0.428150180141805</c:v>
                </c:pt>
                <c:pt idx="14">
                  <c:v>0.423317742226145</c:v>
                </c:pt>
                <c:pt idx="15">
                  <c:v>0.585461396439509</c:v>
                </c:pt>
                <c:pt idx="16">
                  <c:v>0.338383951130295</c:v>
                </c:pt>
                <c:pt idx="17">
                  <c:v>0.613140524923911</c:v>
                </c:pt>
                <c:pt idx="18">
                  <c:v>0.93416515184115</c:v>
                </c:pt>
                <c:pt idx="19">
                  <c:v>1.081268106486643</c:v>
                </c:pt>
                <c:pt idx="20">
                  <c:v>0.994237174411631</c:v>
                </c:pt>
                <c:pt idx="21">
                  <c:v>0.867242327844366</c:v>
                </c:pt>
                <c:pt idx="22">
                  <c:v>0.391619719626033</c:v>
                </c:pt>
                <c:pt idx="23">
                  <c:v>0.568041859387599</c:v>
                </c:pt>
                <c:pt idx="24">
                  <c:v>0.552298036019769</c:v>
                </c:pt>
                <c:pt idx="25">
                  <c:v>0.495705051110505</c:v>
                </c:pt>
                <c:pt idx="26">
                  <c:v>0.457528432030329</c:v>
                </c:pt>
                <c:pt idx="27">
                  <c:v>0.48752959762752</c:v>
                </c:pt>
                <c:pt idx="28">
                  <c:v>0.395723001731392</c:v>
                </c:pt>
                <c:pt idx="29">
                  <c:v>0.430057802971595</c:v>
                </c:pt>
                <c:pt idx="30">
                  <c:v>0.578099314894386</c:v>
                </c:pt>
                <c:pt idx="31">
                  <c:v>0.419762278566112</c:v>
                </c:pt>
                <c:pt idx="32">
                  <c:v>0.59599883455077</c:v>
                </c:pt>
                <c:pt idx="33">
                  <c:v>0.51190865686408</c:v>
                </c:pt>
                <c:pt idx="34">
                  <c:v>0.49751257545504</c:v>
                </c:pt>
                <c:pt idx="35">
                  <c:v>0.509699914863484</c:v>
                </c:pt>
                <c:pt idx="36">
                  <c:v>0.481483130629548</c:v>
                </c:pt>
                <c:pt idx="37">
                  <c:v>0.443877282284342</c:v>
                </c:pt>
                <c:pt idx="38">
                  <c:v>0.420224852541639</c:v>
                </c:pt>
                <c:pt idx="39">
                  <c:v>0.513928974055757</c:v>
                </c:pt>
                <c:pt idx="40">
                  <c:v>0.421907071943916</c:v>
                </c:pt>
                <c:pt idx="41">
                  <c:v>0.446965469617301</c:v>
                </c:pt>
                <c:pt idx="42">
                  <c:v>0.381425178260005</c:v>
                </c:pt>
                <c:pt idx="43">
                  <c:v>0.427969915137945</c:v>
                </c:pt>
                <c:pt idx="44">
                  <c:v>0.441971328688735</c:v>
                </c:pt>
                <c:pt idx="45">
                  <c:v>0.442378349942326</c:v>
                </c:pt>
                <c:pt idx="46">
                  <c:v>0.714738171019253</c:v>
                </c:pt>
                <c:pt idx="47">
                  <c:v>0.752242931567665</c:v>
                </c:pt>
                <c:pt idx="48">
                  <c:v>0.933242177403998</c:v>
                </c:pt>
                <c:pt idx="49">
                  <c:v>0.24499176634345</c:v>
                </c:pt>
                <c:pt idx="50">
                  <c:v>0.207452889288124</c:v>
                </c:pt>
                <c:pt idx="51">
                  <c:v>0.275740383329657</c:v>
                </c:pt>
                <c:pt idx="52">
                  <c:v>0.353644438131811</c:v>
                </c:pt>
                <c:pt idx="53">
                  <c:v>0.177082141382817</c:v>
                </c:pt>
                <c:pt idx="54">
                  <c:v>0.52095039157609</c:v>
                </c:pt>
                <c:pt idx="55">
                  <c:v>0.430277949938799</c:v>
                </c:pt>
                <c:pt idx="56">
                  <c:v>0.447765449821283</c:v>
                </c:pt>
                <c:pt idx="57">
                  <c:v>0.338050883518903</c:v>
                </c:pt>
                <c:pt idx="58">
                  <c:v>0.297487082934141</c:v>
                </c:pt>
                <c:pt idx="59">
                  <c:v>0.274876886602541</c:v>
                </c:pt>
                <c:pt idx="60">
                  <c:v>0.273144640652986</c:v>
                </c:pt>
                <c:pt idx="61">
                  <c:v>0.33399997599563</c:v>
                </c:pt>
                <c:pt idx="62">
                  <c:v>0.602464326795403</c:v>
                </c:pt>
                <c:pt idx="63">
                  <c:v>0.577129551486219</c:v>
                </c:pt>
                <c:pt idx="64">
                  <c:v>0.478565321097807</c:v>
                </c:pt>
                <c:pt idx="65">
                  <c:v>0.548368332831808</c:v>
                </c:pt>
                <c:pt idx="66">
                  <c:v>0.489513388047843</c:v>
                </c:pt>
                <c:pt idx="67">
                  <c:v>0.478552422576981</c:v>
                </c:pt>
                <c:pt idx="68">
                  <c:v>0.424770186629039</c:v>
                </c:pt>
                <c:pt idx="69">
                  <c:v>0.260781388026883</c:v>
                </c:pt>
                <c:pt idx="70">
                  <c:v>0.340555958683061</c:v>
                </c:pt>
                <c:pt idx="71">
                  <c:v>0.338671108791674</c:v>
                </c:pt>
                <c:pt idx="72">
                  <c:v>0.286638233835433</c:v>
                </c:pt>
                <c:pt idx="73">
                  <c:v>0.601920510172602</c:v>
                </c:pt>
                <c:pt idx="74">
                  <c:v>0.550850279275818</c:v>
                </c:pt>
                <c:pt idx="75">
                  <c:v>0.426698286462589</c:v>
                </c:pt>
                <c:pt idx="76">
                  <c:v>0.573536655958635</c:v>
                </c:pt>
                <c:pt idx="77">
                  <c:v>0.365010567945338</c:v>
                </c:pt>
                <c:pt idx="78">
                  <c:v>0.518144106671472</c:v>
                </c:pt>
                <c:pt idx="79">
                  <c:v>0.448785998526315</c:v>
                </c:pt>
                <c:pt idx="80">
                  <c:v>0.282653415366945</c:v>
                </c:pt>
                <c:pt idx="81">
                  <c:v>0.348201131012238</c:v>
                </c:pt>
                <c:pt idx="82">
                  <c:v>0.235707336704291</c:v>
                </c:pt>
                <c:pt idx="83">
                  <c:v>0.310739969846939</c:v>
                </c:pt>
                <c:pt idx="84">
                  <c:v>0.240703999390224</c:v>
                </c:pt>
                <c:pt idx="85">
                  <c:v>0.549795751705812</c:v>
                </c:pt>
                <c:pt idx="86">
                  <c:v>0.44372818895972</c:v>
                </c:pt>
                <c:pt idx="87">
                  <c:v>0.588040561093058</c:v>
                </c:pt>
                <c:pt idx="88">
                  <c:v>0.45825303634056</c:v>
                </c:pt>
                <c:pt idx="89">
                  <c:v>0.686338299283726</c:v>
                </c:pt>
                <c:pt idx="90">
                  <c:v>0.598667099886878</c:v>
                </c:pt>
                <c:pt idx="91">
                  <c:v>0.536366424738995</c:v>
                </c:pt>
                <c:pt idx="92">
                  <c:v>0.293291099575677</c:v>
                </c:pt>
                <c:pt idx="93">
                  <c:v>0.305291948988477</c:v>
                </c:pt>
                <c:pt idx="94">
                  <c:v>0.310520186259537</c:v>
                </c:pt>
                <c:pt idx="95">
                  <c:v>0.300814550673169</c:v>
                </c:pt>
                <c:pt idx="96">
                  <c:v>0.489751563767382</c:v>
                </c:pt>
                <c:pt idx="97">
                  <c:v>0.277482725682942</c:v>
                </c:pt>
                <c:pt idx="98">
                  <c:v>1.247221705030272</c:v>
                </c:pt>
                <c:pt idx="99">
                  <c:v>1.291350787967895</c:v>
                </c:pt>
                <c:pt idx="100">
                  <c:v>0.738976623592804</c:v>
                </c:pt>
                <c:pt idx="101">
                  <c:v>1.097149948359293</c:v>
                </c:pt>
                <c:pt idx="102">
                  <c:v>0.697314097508309</c:v>
                </c:pt>
                <c:pt idx="103">
                  <c:v>0.571420808736552</c:v>
                </c:pt>
                <c:pt idx="104">
                  <c:v>0.536858074896401</c:v>
                </c:pt>
                <c:pt idx="105">
                  <c:v>0.67528261228853</c:v>
                </c:pt>
                <c:pt idx="106">
                  <c:v>0.587440447100875</c:v>
                </c:pt>
                <c:pt idx="107">
                  <c:v>0.59773364503272</c:v>
                </c:pt>
                <c:pt idx="108">
                  <c:v>0.558061592444475</c:v>
                </c:pt>
                <c:pt idx="109">
                  <c:v>0.731239385312409</c:v>
                </c:pt>
                <c:pt idx="110">
                  <c:v>0.445344718803898</c:v>
                </c:pt>
                <c:pt idx="111">
                  <c:v>0.466083873553432</c:v>
                </c:pt>
                <c:pt idx="112">
                  <c:v>0.323116514976095</c:v>
                </c:pt>
                <c:pt idx="113">
                  <c:v>0.298974916200968</c:v>
                </c:pt>
                <c:pt idx="114">
                  <c:v>0.224996246438574</c:v>
                </c:pt>
                <c:pt idx="115">
                  <c:v>0.159896263375366</c:v>
                </c:pt>
                <c:pt idx="116">
                  <c:v>0.316099197801343</c:v>
                </c:pt>
                <c:pt idx="117">
                  <c:v>0.336055199534165</c:v>
                </c:pt>
                <c:pt idx="118">
                  <c:v>0.140013046435295</c:v>
                </c:pt>
                <c:pt idx="119">
                  <c:v>0.152604272673053</c:v>
                </c:pt>
                <c:pt idx="120">
                  <c:v>0.457278728249166</c:v>
                </c:pt>
                <c:pt idx="121">
                  <c:v>0.861668031179692</c:v>
                </c:pt>
                <c:pt idx="122">
                  <c:v>0.286985810874949</c:v>
                </c:pt>
                <c:pt idx="123">
                  <c:v>0.345066982437237</c:v>
                </c:pt>
                <c:pt idx="124">
                  <c:v>0.26130060824619</c:v>
                </c:pt>
                <c:pt idx="125">
                  <c:v>0.210428701232685</c:v>
                </c:pt>
                <c:pt idx="126">
                  <c:v>0.28224849167076</c:v>
                </c:pt>
                <c:pt idx="127">
                  <c:v>0.388658804891514</c:v>
                </c:pt>
                <c:pt idx="128">
                  <c:v>0.393572789767715</c:v>
                </c:pt>
                <c:pt idx="129">
                  <c:v>0.343687149354386</c:v>
                </c:pt>
                <c:pt idx="130">
                  <c:v>0.459256558338299</c:v>
                </c:pt>
                <c:pt idx="131">
                  <c:v>0.440290880634559</c:v>
                </c:pt>
                <c:pt idx="132">
                  <c:v>0.409499943698931</c:v>
                </c:pt>
                <c:pt idx="133">
                  <c:v>0.270894483358347</c:v>
                </c:pt>
                <c:pt idx="134">
                  <c:v>0.380661919179117</c:v>
                </c:pt>
                <c:pt idx="135">
                  <c:v>0.417858287872672</c:v>
                </c:pt>
                <c:pt idx="136">
                  <c:v>0.411907709964769</c:v>
                </c:pt>
                <c:pt idx="137">
                  <c:v>0.322018650617598</c:v>
                </c:pt>
                <c:pt idx="138">
                  <c:v>0.292886366385587</c:v>
                </c:pt>
                <c:pt idx="139">
                  <c:v>0.342857248645783</c:v>
                </c:pt>
                <c:pt idx="140">
                  <c:v>0.417137046394132</c:v>
                </c:pt>
                <c:pt idx="141">
                  <c:v>0.325541159618626</c:v>
                </c:pt>
                <c:pt idx="142">
                  <c:v>0.431226258349318</c:v>
                </c:pt>
                <c:pt idx="143">
                  <c:v>0.399473474082107</c:v>
                </c:pt>
                <c:pt idx="144">
                  <c:v>0.425546516693843</c:v>
                </c:pt>
                <c:pt idx="145">
                  <c:v>0.295063621905246</c:v>
                </c:pt>
                <c:pt idx="146">
                  <c:v>0.414234549696202</c:v>
                </c:pt>
                <c:pt idx="147">
                  <c:v>0.429726437711949</c:v>
                </c:pt>
                <c:pt idx="148">
                  <c:v>0.334356380834196</c:v>
                </c:pt>
                <c:pt idx="149">
                  <c:v>0.174967819231547</c:v>
                </c:pt>
                <c:pt idx="150">
                  <c:v>0.240182834184904</c:v>
                </c:pt>
                <c:pt idx="151">
                  <c:v>0.350308151779517</c:v>
                </c:pt>
                <c:pt idx="152">
                  <c:v>0.226840830504483</c:v>
                </c:pt>
                <c:pt idx="153">
                  <c:v>0.142332178803285</c:v>
                </c:pt>
                <c:pt idx="154">
                  <c:v>0.137729359975936</c:v>
                </c:pt>
                <c:pt idx="155">
                  <c:v>0.196580531824094</c:v>
                </c:pt>
                <c:pt idx="156">
                  <c:v>0.154072636502696</c:v>
                </c:pt>
                <c:pt idx="157">
                  <c:v>0.196203477515324</c:v>
                </c:pt>
                <c:pt idx="158">
                  <c:v>0.159316876051664</c:v>
                </c:pt>
                <c:pt idx="159">
                  <c:v>0.241328817911219</c:v>
                </c:pt>
                <c:pt idx="160">
                  <c:v>0.240222448423902</c:v>
                </c:pt>
                <c:pt idx="161">
                  <c:v>0.204881181397634</c:v>
                </c:pt>
                <c:pt idx="162">
                  <c:v>0.230452857616718</c:v>
                </c:pt>
                <c:pt idx="163">
                  <c:v>0.201682652677575</c:v>
                </c:pt>
                <c:pt idx="164">
                  <c:v>0.174497219588765</c:v>
                </c:pt>
                <c:pt idx="165">
                  <c:v>0.255497007194822</c:v>
                </c:pt>
                <c:pt idx="166">
                  <c:v>0.281903247770821</c:v>
                </c:pt>
                <c:pt idx="167">
                  <c:v>0.230144248407565</c:v>
                </c:pt>
                <c:pt idx="168">
                  <c:v>0.198028604452498</c:v>
                </c:pt>
                <c:pt idx="169">
                  <c:v>0.186383512420441</c:v>
                </c:pt>
                <c:pt idx="170">
                  <c:v>0.211946528522041</c:v>
                </c:pt>
                <c:pt idx="171">
                  <c:v>0.274634246615796</c:v>
                </c:pt>
                <c:pt idx="172">
                  <c:v>0.235337101217267</c:v>
                </c:pt>
                <c:pt idx="173">
                  <c:v>0.209926573633493</c:v>
                </c:pt>
              </c:numCache>
            </c:numRef>
          </c:yVal>
          <c:smooth val="0"/>
        </c:ser>
        <c:ser>
          <c:idx val="3"/>
          <c:order val="3"/>
          <c:tx>
            <c:v>Non P-dep expts</c:v>
          </c:tx>
          <c:spPr>
            <a:ln w="28575">
              <a:noFill/>
            </a:ln>
          </c:spPr>
          <c:marker>
            <c:symbol val="circle"/>
            <c:size val="8"/>
            <c:spPr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c:spPr>
          </c:marker>
          <c:xVal>
            <c:numRef>
              <c:f>Amphibole!$K$229:$K$510</c:f>
              <c:numCache>
                <c:formatCode>General</c:formatCode>
                <c:ptCount val="282"/>
                <c:pt idx="0">
                  <c:v>2.0</c:v>
                </c:pt>
                <c:pt idx="1">
                  <c:v>1.0</c:v>
                </c:pt>
                <c:pt idx="2">
                  <c:v>2.0</c:v>
                </c:pt>
                <c:pt idx="3">
                  <c:v>2.0</c:v>
                </c:pt>
                <c:pt idx="4">
                  <c:v>2.0</c:v>
                </c:pt>
                <c:pt idx="5">
                  <c:v>1.0</c:v>
                </c:pt>
                <c:pt idx="6">
                  <c:v>1.5</c:v>
                </c:pt>
                <c:pt idx="7">
                  <c:v>2.0</c:v>
                </c:pt>
                <c:pt idx="8">
                  <c:v>2.0</c:v>
                </c:pt>
                <c:pt idx="9">
                  <c:v>2.0</c:v>
                </c:pt>
                <c:pt idx="10">
                  <c:v>1.3</c:v>
                </c:pt>
                <c:pt idx="11">
                  <c:v>1.3</c:v>
                </c:pt>
                <c:pt idx="12">
                  <c:v>1.3</c:v>
                </c:pt>
                <c:pt idx="13">
                  <c:v>1.7</c:v>
                </c:pt>
                <c:pt idx="14">
                  <c:v>1.7</c:v>
                </c:pt>
                <c:pt idx="15">
                  <c:v>1.7</c:v>
                </c:pt>
                <c:pt idx="16">
                  <c:v>1.7</c:v>
                </c:pt>
                <c:pt idx="17">
                  <c:v>1.7</c:v>
                </c:pt>
                <c:pt idx="18">
                  <c:v>1.7</c:v>
                </c:pt>
                <c:pt idx="19">
                  <c:v>1.3</c:v>
                </c:pt>
                <c:pt idx="20">
                  <c:v>1.3</c:v>
                </c:pt>
                <c:pt idx="21">
                  <c:v>1.3</c:v>
                </c:pt>
                <c:pt idx="22">
                  <c:v>1.3</c:v>
                </c:pt>
                <c:pt idx="23">
                  <c:v>1.3</c:v>
                </c:pt>
                <c:pt idx="24">
                  <c:v>1.3</c:v>
                </c:pt>
                <c:pt idx="25">
                  <c:v>1.3</c:v>
                </c:pt>
                <c:pt idx="26">
                  <c:v>1.3</c:v>
                </c:pt>
                <c:pt idx="27">
                  <c:v>1.3</c:v>
                </c:pt>
                <c:pt idx="28">
                  <c:v>1.3</c:v>
                </c:pt>
                <c:pt idx="29">
                  <c:v>1.3</c:v>
                </c:pt>
                <c:pt idx="30">
                  <c:v>1.3</c:v>
                </c:pt>
                <c:pt idx="31">
                  <c:v>1.3</c:v>
                </c:pt>
                <c:pt idx="32">
                  <c:v>1.3</c:v>
                </c:pt>
                <c:pt idx="33">
                  <c:v>1.2</c:v>
                </c:pt>
                <c:pt idx="34">
                  <c:v>1.2</c:v>
                </c:pt>
                <c:pt idx="35">
                  <c:v>1.2</c:v>
                </c:pt>
                <c:pt idx="36">
                  <c:v>1.2</c:v>
                </c:pt>
                <c:pt idx="37">
                  <c:v>1.2</c:v>
                </c:pt>
                <c:pt idx="38">
                  <c:v>0.8</c:v>
                </c:pt>
                <c:pt idx="39">
                  <c:v>0.8</c:v>
                </c:pt>
                <c:pt idx="40">
                  <c:v>0.8</c:v>
                </c:pt>
                <c:pt idx="41">
                  <c:v>0.8</c:v>
                </c:pt>
                <c:pt idx="42">
                  <c:v>0.8</c:v>
                </c:pt>
                <c:pt idx="43">
                  <c:v>0.8</c:v>
                </c:pt>
                <c:pt idx="44">
                  <c:v>0.8</c:v>
                </c:pt>
                <c:pt idx="45">
                  <c:v>0.8</c:v>
                </c:pt>
                <c:pt idx="46">
                  <c:v>0.8</c:v>
                </c:pt>
                <c:pt idx="47">
                  <c:v>0.8</c:v>
                </c:pt>
                <c:pt idx="48">
                  <c:v>0.8</c:v>
                </c:pt>
                <c:pt idx="49">
                  <c:v>0.8</c:v>
                </c:pt>
                <c:pt idx="50">
                  <c:v>0.13</c:v>
                </c:pt>
                <c:pt idx="51">
                  <c:v>0.3</c:v>
                </c:pt>
                <c:pt idx="52">
                  <c:v>0.141</c:v>
                </c:pt>
                <c:pt idx="53">
                  <c:v>0.2</c:v>
                </c:pt>
                <c:pt idx="54">
                  <c:v>0.2</c:v>
                </c:pt>
                <c:pt idx="55">
                  <c:v>0.2</c:v>
                </c:pt>
                <c:pt idx="56">
                  <c:v>0.2</c:v>
                </c:pt>
                <c:pt idx="57">
                  <c:v>0.5</c:v>
                </c:pt>
                <c:pt idx="58">
                  <c:v>0.7</c:v>
                </c:pt>
                <c:pt idx="59">
                  <c:v>1.0</c:v>
                </c:pt>
                <c:pt idx="60">
                  <c:v>0.7</c:v>
                </c:pt>
                <c:pt idx="61">
                  <c:v>0.7</c:v>
                </c:pt>
                <c:pt idx="62">
                  <c:v>0.7</c:v>
                </c:pt>
                <c:pt idx="63">
                  <c:v>1.0</c:v>
                </c:pt>
                <c:pt idx="64">
                  <c:v>0.7</c:v>
                </c:pt>
                <c:pt idx="65">
                  <c:v>1.5</c:v>
                </c:pt>
                <c:pt idx="66">
                  <c:v>1.5</c:v>
                </c:pt>
                <c:pt idx="67">
                  <c:v>1.5</c:v>
                </c:pt>
                <c:pt idx="68">
                  <c:v>1.5</c:v>
                </c:pt>
                <c:pt idx="69">
                  <c:v>1.5</c:v>
                </c:pt>
                <c:pt idx="70">
                  <c:v>1.5</c:v>
                </c:pt>
                <c:pt idx="71">
                  <c:v>1.5</c:v>
                </c:pt>
                <c:pt idx="72">
                  <c:v>1.5</c:v>
                </c:pt>
                <c:pt idx="73">
                  <c:v>2.0</c:v>
                </c:pt>
                <c:pt idx="74">
                  <c:v>1.5</c:v>
                </c:pt>
                <c:pt idx="75">
                  <c:v>0.2</c:v>
                </c:pt>
                <c:pt idx="76">
                  <c:v>0.2</c:v>
                </c:pt>
                <c:pt idx="77">
                  <c:v>0.2</c:v>
                </c:pt>
                <c:pt idx="78">
                  <c:v>0.2</c:v>
                </c:pt>
                <c:pt idx="79">
                  <c:v>0.2</c:v>
                </c:pt>
                <c:pt idx="80">
                  <c:v>0.2</c:v>
                </c:pt>
                <c:pt idx="81">
                  <c:v>0.2</c:v>
                </c:pt>
                <c:pt idx="82">
                  <c:v>0.2</c:v>
                </c:pt>
                <c:pt idx="83">
                  <c:v>0.2</c:v>
                </c:pt>
                <c:pt idx="84">
                  <c:v>0.2</c:v>
                </c:pt>
                <c:pt idx="85">
                  <c:v>0.2</c:v>
                </c:pt>
                <c:pt idx="86">
                  <c:v>0.2</c:v>
                </c:pt>
                <c:pt idx="87">
                  <c:v>0.2</c:v>
                </c:pt>
                <c:pt idx="88">
                  <c:v>0.2</c:v>
                </c:pt>
                <c:pt idx="89">
                  <c:v>0.2</c:v>
                </c:pt>
                <c:pt idx="90">
                  <c:v>0.2</c:v>
                </c:pt>
                <c:pt idx="91">
                  <c:v>0.2</c:v>
                </c:pt>
                <c:pt idx="92">
                  <c:v>0.2</c:v>
                </c:pt>
                <c:pt idx="93">
                  <c:v>0.2</c:v>
                </c:pt>
                <c:pt idx="94">
                  <c:v>0.2</c:v>
                </c:pt>
                <c:pt idx="95">
                  <c:v>0.2</c:v>
                </c:pt>
                <c:pt idx="96">
                  <c:v>0.2</c:v>
                </c:pt>
                <c:pt idx="97">
                  <c:v>0.2</c:v>
                </c:pt>
                <c:pt idx="98">
                  <c:v>0.2</c:v>
                </c:pt>
                <c:pt idx="99">
                  <c:v>0.2</c:v>
                </c:pt>
                <c:pt idx="100">
                  <c:v>0.2</c:v>
                </c:pt>
                <c:pt idx="101">
                  <c:v>0.2</c:v>
                </c:pt>
                <c:pt idx="102">
                  <c:v>2.5</c:v>
                </c:pt>
                <c:pt idx="103">
                  <c:v>2.5</c:v>
                </c:pt>
                <c:pt idx="104">
                  <c:v>1.2</c:v>
                </c:pt>
                <c:pt idx="105">
                  <c:v>1.0</c:v>
                </c:pt>
                <c:pt idx="106">
                  <c:v>1.0</c:v>
                </c:pt>
                <c:pt idx="107">
                  <c:v>1.1</c:v>
                </c:pt>
                <c:pt idx="108">
                  <c:v>1.2</c:v>
                </c:pt>
                <c:pt idx="109">
                  <c:v>0.8</c:v>
                </c:pt>
                <c:pt idx="110">
                  <c:v>1.0</c:v>
                </c:pt>
                <c:pt idx="111">
                  <c:v>1.8</c:v>
                </c:pt>
                <c:pt idx="112">
                  <c:v>1.4</c:v>
                </c:pt>
                <c:pt idx="113">
                  <c:v>2.0</c:v>
                </c:pt>
                <c:pt idx="114">
                  <c:v>0.5</c:v>
                </c:pt>
                <c:pt idx="115">
                  <c:v>0.9</c:v>
                </c:pt>
                <c:pt idx="116">
                  <c:v>1.0</c:v>
                </c:pt>
                <c:pt idx="117">
                  <c:v>1.0</c:v>
                </c:pt>
                <c:pt idx="118">
                  <c:v>1.0</c:v>
                </c:pt>
                <c:pt idx="119">
                  <c:v>1.0</c:v>
                </c:pt>
                <c:pt idx="120">
                  <c:v>0.5003</c:v>
                </c:pt>
                <c:pt idx="121">
                  <c:v>0.4953</c:v>
                </c:pt>
                <c:pt idx="122">
                  <c:v>0.5</c:v>
                </c:pt>
                <c:pt idx="123">
                  <c:v>0.5</c:v>
                </c:pt>
                <c:pt idx="124">
                  <c:v>0.5</c:v>
                </c:pt>
                <c:pt idx="125">
                  <c:v>0.3</c:v>
                </c:pt>
                <c:pt idx="126">
                  <c:v>0.3</c:v>
                </c:pt>
                <c:pt idx="127">
                  <c:v>0.3</c:v>
                </c:pt>
                <c:pt idx="128">
                  <c:v>0.3</c:v>
                </c:pt>
                <c:pt idx="129">
                  <c:v>0.3</c:v>
                </c:pt>
                <c:pt idx="130">
                  <c:v>0.3</c:v>
                </c:pt>
                <c:pt idx="131">
                  <c:v>0.3</c:v>
                </c:pt>
                <c:pt idx="132">
                  <c:v>0.3</c:v>
                </c:pt>
                <c:pt idx="133">
                  <c:v>0.2</c:v>
                </c:pt>
                <c:pt idx="134">
                  <c:v>0.3</c:v>
                </c:pt>
                <c:pt idx="135">
                  <c:v>0.3</c:v>
                </c:pt>
                <c:pt idx="136">
                  <c:v>0.2</c:v>
                </c:pt>
                <c:pt idx="137">
                  <c:v>0.2</c:v>
                </c:pt>
                <c:pt idx="138">
                  <c:v>1.5</c:v>
                </c:pt>
                <c:pt idx="139">
                  <c:v>0.5</c:v>
                </c:pt>
                <c:pt idx="140">
                  <c:v>0.7</c:v>
                </c:pt>
                <c:pt idx="141">
                  <c:v>0.7</c:v>
                </c:pt>
                <c:pt idx="142">
                  <c:v>0.7</c:v>
                </c:pt>
                <c:pt idx="143">
                  <c:v>0.7</c:v>
                </c:pt>
                <c:pt idx="144">
                  <c:v>0.7</c:v>
                </c:pt>
                <c:pt idx="145">
                  <c:v>0.7</c:v>
                </c:pt>
                <c:pt idx="146">
                  <c:v>0.7</c:v>
                </c:pt>
                <c:pt idx="147">
                  <c:v>1.0</c:v>
                </c:pt>
                <c:pt idx="148">
                  <c:v>1.0</c:v>
                </c:pt>
                <c:pt idx="149">
                  <c:v>1.0</c:v>
                </c:pt>
                <c:pt idx="150">
                  <c:v>1.0</c:v>
                </c:pt>
                <c:pt idx="151">
                  <c:v>1.0</c:v>
                </c:pt>
                <c:pt idx="152">
                  <c:v>1.0</c:v>
                </c:pt>
                <c:pt idx="153">
                  <c:v>0.5</c:v>
                </c:pt>
                <c:pt idx="154">
                  <c:v>0.5</c:v>
                </c:pt>
                <c:pt idx="155">
                  <c:v>0.5</c:v>
                </c:pt>
                <c:pt idx="156">
                  <c:v>0.5</c:v>
                </c:pt>
                <c:pt idx="157">
                  <c:v>0.5</c:v>
                </c:pt>
                <c:pt idx="158">
                  <c:v>1.0</c:v>
                </c:pt>
                <c:pt idx="159">
                  <c:v>1.0</c:v>
                </c:pt>
                <c:pt idx="160">
                  <c:v>1.0</c:v>
                </c:pt>
                <c:pt idx="161">
                  <c:v>1.0</c:v>
                </c:pt>
                <c:pt idx="162">
                  <c:v>1.0</c:v>
                </c:pt>
                <c:pt idx="163">
                  <c:v>1.0</c:v>
                </c:pt>
                <c:pt idx="164">
                  <c:v>1.0</c:v>
                </c:pt>
                <c:pt idx="165">
                  <c:v>1.0</c:v>
                </c:pt>
                <c:pt idx="166">
                  <c:v>1.0</c:v>
                </c:pt>
                <c:pt idx="167">
                  <c:v>1.0</c:v>
                </c:pt>
                <c:pt idx="168">
                  <c:v>1.0</c:v>
                </c:pt>
                <c:pt idx="169">
                  <c:v>1.0</c:v>
                </c:pt>
                <c:pt idx="170">
                  <c:v>1.0</c:v>
                </c:pt>
                <c:pt idx="171">
                  <c:v>1.0</c:v>
                </c:pt>
                <c:pt idx="172">
                  <c:v>1.0</c:v>
                </c:pt>
                <c:pt idx="173">
                  <c:v>1.0</c:v>
                </c:pt>
                <c:pt idx="174">
                  <c:v>1.0</c:v>
                </c:pt>
                <c:pt idx="175">
                  <c:v>1.0</c:v>
                </c:pt>
                <c:pt idx="176">
                  <c:v>1.0</c:v>
                </c:pt>
                <c:pt idx="177">
                  <c:v>1.0</c:v>
                </c:pt>
                <c:pt idx="178">
                  <c:v>1.0</c:v>
                </c:pt>
                <c:pt idx="179">
                  <c:v>0.2</c:v>
                </c:pt>
                <c:pt idx="180">
                  <c:v>0.2</c:v>
                </c:pt>
                <c:pt idx="181">
                  <c:v>0.2</c:v>
                </c:pt>
                <c:pt idx="182">
                  <c:v>0.2</c:v>
                </c:pt>
                <c:pt idx="183">
                  <c:v>0.2</c:v>
                </c:pt>
                <c:pt idx="184">
                  <c:v>0.2</c:v>
                </c:pt>
                <c:pt idx="185">
                  <c:v>0.2</c:v>
                </c:pt>
                <c:pt idx="186">
                  <c:v>1.5</c:v>
                </c:pt>
                <c:pt idx="187">
                  <c:v>1.5</c:v>
                </c:pt>
                <c:pt idx="188">
                  <c:v>1.5</c:v>
                </c:pt>
                <c:pt idx="189">
                  <c:v>1.5</c:v>
                </c:pt>
                <c:pt idx="190">
                  <c:v>1.5</c:v>
                </c:pt>
                <c:pt idx="191">
                  <c:v>1.5</c:v>
                </c:pt>
                <c:pt idx="192">
                  <c:v>1.5</c:v>
                </c:pt>
                <c:pt idx="193">
                  <c:v>0.0001</c:v>
                </c:pt>
                <c:pt idx="194">
                  <c:v>0.213</c:v>
                </c:pt>
                <c:pt idx="195">
                  <c:v>0.3</c:v>
                </c:pt>
                <c:pt idx="196">
                  <c:v>0.3</c:v>
                </c:pt>
                <c:pt idx="197">
                  <c:v>0.3</c:v>
                </c:pt>
                <c:pt idx="198">
                  <c:v>2.0</c:v>
                </c:pt>
                <c:pt idx="199">
                  <c:v>1.0</c:v>
                </c:pt>
                <c:pt idx="200">
                  <c:v>1.0</c:v>
                </c:pt>
                <c:pt idx="201">
                  <c:v>0.18</c:v>
                </c:pt>
                <c:pt idx="202">
                  <c:v>0.1455</c:v>
                </c:pt>
                <c:pt idx="203">
                  <c:v>0.101</c:v>
                </c:pt>
                <c:pt idx="204">
                  <c:v>0.2482</c:v>
                </c:pt>
                <c:pt idx="205">
                  <c:v>0.2851</c:v>
                </c:pt>
                <c:pt idx="206">
                  <c:v>0.3027</c:v>
                </c:pt>
                <c:pt idx="207">
                  <c:v>0.2496</c:v>
                </c:pt>
                <c:pt idx="208">
                  <c:v>0.222</c:v>
                </c:pt>
                <c:pt idx="209">
                  <c:v>0.2806</c:v>
                </c:pt>
                <c:pt idx="210">
                  <c:v>1.2</c:v>
                </c:pt>
                <c:pt idx="211">
                  <c:v>1.2</c:v>
                </c:pt>
                <c:pt idx="212">
                  <c:v>0.08</c:v>
                </c:pt>
                <c:pt idx="213">
                  <c:v>0.08</c:v>
                </c:pt>
                <c:pt idx="214">
                  <c:v>0.08</c:v>
                </c:pt>
                <c:pt idx="215">
                  <c:v>0.93</c:v>
                </c:pt>
                <c:pt idx="216">
                  <c:v>1.25</c:v>
                </c:pt>
                <c:pt idx="217">
                  <c:v>0.7</c:v>
                </c:pt>
                <c:pt idx="218">
                  <c:v>0.3988</c:v>
                </c:pt>
                <c:pt idx="219">
                  <c:v>0.4002</c:v>
                </c:pt>
                <c:pt idx="220">
                  <c:v>0.3988</c:v>
                </c:pt>
                <c:pt idx="221">
                  <c:v>0.4002</c:v>
                </c:pt>
                <c:pt idx="222">
                  <c:v>0.4048</c:v>
                </c:pt>
                <c:pt idx="223">
                  <c:v>0.427</c:v>
                </c:pt>
                <c:pt idx="224">
                  <c:v>0.2</c:v>
                </c:pt>
                <c:pt idx="225">
                  <c:v>0.2</c:v>
                </c:pt>
                <c:pt idx="226">
                  <c:v>0.2</c:v>
                </c:pt>
                <c:pt idx="227">
                  <c:v>0.2</c:v>
                </c:pt>
                <c:pt idx="228">
                  <c:v>0.2</c:v>
                </c:pt>
                <c:pt idx="229">
                  <c:v>0.2</c:v>
                </c:pt>
                <c:pt idx="230">
                  <c:v>0.2</c:v>
                </c:pt>
                <c:pt idx="231">
                  <c:v>0.2</c:v>
                </c:pt>
                <c:pt idx="232">
                  <c:v>0.2</c:v>
                </c:pt>
                <c:pt idx="233">
                  <c:v>1.5</c:v>
                </c:pt>
                <c:pt idx="234">
                  <c:v>1.5</c:v>
                </c:pt>
                <c:pt idx="235">
                  <c:v>1.5</c:v>
                </c:pt>
                <c:pt idx="236">
                  <c:v>1.5</c:v>
                </c:pt>
                <c:pt idx="237">
                  <c:v>1.5</c:v>
                </c:pt>
                <c:pt idx="238">
                  <c:v>1.5</c:v>
                </c:pt>
                <c:pt idx="239">
                  <c:v>1.2</c:v>
                </c:pt>
                <c:pt idx="240">
                  <c:v>1.8</c:v>
                </c:pt>
                <c:pt idx="241">
                  <c:v>1.8</c:v>
                </c:pt>
                <c:pt idx="242">
                  <c:v>1.6</c:v>
                </c:pt>
                <c:pt idx="243">
                  <c:v>2.2</c:v>
                </c:pt>
                <c:pt idx="244">
                  <c:v>0.8</c:v>
                </c:pt>
                <c:pt idx="245">
                  <c:v>2.7</c:v>
                </c:pt>
                <c:pt idx="246">
                  <c:v>1.6</c:v>
                </c:pt>
                <c:pt idx="247">
                  <c:v>0.8</c:v>
                </c:pt>
                <c:pt idx="248">
                  <c:v>0.8</c:v>
                </c:pt>
                <c:pt idx="249">
                  <c:v>1.6</c:v>
                </c:pt>
                <c:pt idx="250">
                  <c:v>0.8</c:v>
                </c:pt>
                <c:pt idx="251">
                  <c:v>0.2</c:v>
                </c:pt>
                <c:pt idx="252">
                  <c:v>0.2</c:v>
                </c:pt>
                <c:pt idx="253">
                  <c:v>0.13</c:v>
                </c:pt>
                <c:pt idx="254">
                  <c:v>0.049</c:v>
                </c:pt>
                <c:pt idx="255">
                  <c:v>0.185</c:v>
                </c:pt>
                <c:pt idx="256">
                  <c:v>0.15</c:v>
                </c:pt>
                <c:pt idx="257">
                  <c:v>0.93</c:v>
                </c:pt>
                <c:pt idx="258">
                  <c:v>0.2</c:v>
                </c:pt>
                <c:pt idx="259">
                  <c:v>0.2</c:v>
                </c:pt>
                <c:pt idx="260">
                  <c:v>0.2</c:v>
                </c:pt>
                <c:pt idx="261">
                  <c:v>0.2</c:v>
                </c:pt>
                <c:pt idx="262">
                  <c:v>0.2</c:v>
                </c:pt>
                <c:pt idx="263">
                  <c:v>0.2</c:v>
                </c:pt>
                <c:pt idx="264">
                  <c:v>0.2</c:v>
                </c:pt>
                <c:pt idx="265">
                  <c:v>0.2</c:v>
                </c:pt>
                <c:pt idx="266">
                  <c:v>0.2</c:v>
                </c:pt>
                <c:pt idx="267">
                  <c:v>0.2</c:v>
                </c:pt>
                <c:pt idx="268">
                  <c:v>0.2</c:v>
                </c:pt>
                <c:pt idx="269">
                  <c:v>1.0</c:v>
                </c:pt>
                <c:pt idx="270">
                  <c:v>1.0</c:v>
                </c:pt>
                <c:pt idx="271">
                  <c:v>1.0</c:v>
                </c:pt>
                <c:pt idx="272">
                  <c:v>1.5</c:v>
                </c:pt>
                <c:pt idx="273">
                  <c:v>1.5</c:v>
                </c:pt>
                <c:pt idx="274">
                  <c:v>0.5</c:v>
                </c:pt>
                <c:pt idx="275">
                  <c:v>1.0</c:v>
                </c:pt>
                <c:pt idx="276">
                  <c:v>1.5</c:v>
                </c:pt>
                <c:pt idx="277">
                  <c:v>0.5</c:v>
                </c:pt>
                <c:pt idx="278">
                  <c:v>1.0</c:v>
                </c:pt>
                <c:pt idx="279">
                  <c:v>0.245</c:v>
                </c:pt>
                <c:pt idx="280">
                  <c:v>0.196</c:v>
                </c:pt>
                <c:pt idx="281">
                  <c:v>0.392</c:v>
                </c:pt>
              </c:numCache>
            </c:numRef>
          </c:xVal>
          <c:yVal>
            <c:numRef>
              <c:f>Amphibole!$AX$229:$AX$510</c:f>
              <c:numCache>
                <c:formatCode>General</c:formatCode>
                <c:ptCount val="282"/>
                <c:pt idx="0">
                  <c:v>0.849694189080867</c:v>
                </c:pt>
                <c:pt idx="1">
                  <c:v>81.17950325062505</c:v>
                </c:pt>
                <c:pt idx="2">
                  <c:v>0.602818035240399</c:v>
                </c:pt>
                <c:pt idx="3">
                  <c:v>97.5490964023406</c:v>
                </c:pt>
                <c:pt idx="4">
                  <c:v>102.6717156288778</c:v>
                </c:pt>
                <c:pt idx="5">
                  <c:v>0.671886995127196</c:v>
                </c:pt>
                <c:pt idx="6">
                  <c:v>0.656316458173525</c:v>
                </c:pt>
                <c:pt idx="7">
                  <c:v>0.682496113180138</c:v>
                </c:pt>
                <c:pt idx="8">
                  <c:v>0.536579181805642</c:v>
                </c:pt>
                <c:pt idx="9">
                  <c:v>0.565156704061184</c:v>
                </c:pt>
                <c:pt idx="10">
                  <c:v>0.572970881296363</c:v>
                </c:pt>
                <c:pt idx="11">
                  <c:v>0.514275550774439</c:v>
                </c:pt>
                <c:pt idx="12">
                  <c:v>0.578112653715601</c:v>
                </c:pt>
                <c:pt idx="13">
                  <c:v>0.406946589330467</c:v>
                </c:pt>
                <c:pt idx="14">
                  <c:v>0.586138688868116</c:v>
                </c:pt>
                <c:pt idx="15">
                  <c:v>0.628109076798493</c:v>
                </c:pt>
                <c:pt idx="16">
                  <c:v>1.091786817853244</c:v>
                </c:pt>
                <c:pt idx="17">
                  <c:v>1.280254852694876</c:v>
                </c:pt>
                <c:pt idx="18">
                  <c:v>0.621919644556982</c:v>
                </c:pt>
                <c:pt idx="19">
                  <c:v>1.409595291554873</c:v>
                </c:pt>
                <c:pt idx="20">
                  <c:v>0.714199309106763</c:v>
                </c:pt>
                <c:pt idx="21">
                  <c:v>1.550902506702844</c:v>
                </c:pt>
                <c:pt idx="22">
                  <c:v>1.204693509110163</c:v>
                </c:pt>
                <c:pt idx="23">
                  <c:v>1.002985402053343</c:v>
                </c:pt>
                <c:pt idx="24">
                  <c:v>1.120945960301737</c:v>
                </c:pt>
                <c:pt idx="25">
                  <c:v>1.387911361163459</c:v>
                </c:pt>
                <c:pt idx="26">
                  <c:v>1.441473682742117</c:v>
                </c:pt>
                <c:pt idx="27">
                  <c:v>1.384301336236137</c:v>
                </c:pt>
                <c:pt idx="28">
                  <c:v>1.047525146016918</c:v>
                </c:pt>
                <c:pt idx="29">
                  <c:v>0.884319321101989</c:v>
                </c:pt>
                <c:pt idx="30">
                  <c:v>0.847761869527769</c:v>
                </c:pt>
                <c:pt idx="31">
                  <c:v>0.465792867456877</c:v>
                </c:pt>
                <c:pt idx="32">
                  <c:v>0.486331612328474</c:v>
                </c:pt>
                <c:pt idx="33">
                  <c:v>0.723176478416418</c:v>
                </c:pt>
                <c:pt idx="34">
                  <c:v>0.648500568572821</c:v>
                </c:pt>
                <c:pt idx="35">
                  <c:v>0.661869804406096</c:v>
                </c:pt>
                <c:pt idx="36">
                  <c:v>0.892100234836822</c:v>
                </c:pt>
                <c:pt idx="37">
                  <c:v>0.504294798161013</c:v>
                </c:pt>
                <c:pt idx="38">
                  <c:v>0.449189985288516</c:v>
                </c:pt>
                <c:pt idx="39">
                  <c:v>0.53315437682555</c:v>
                </c:pt>
                <c:pt idx="40">
                  <c:v>0.530044959998892</c:v>
                </c:pt>
                <c:pt idx="41">
                  <c:v>0.399340928389816</c:v>
                </c:pt>
                <c:pt idx="42">
                  <c:v>0.575194835278852</c:v>
                </c:pt>
                <c:pt idx="43">
                  <c:v>0.456892958715986</c:v>
                </c:pt>
                <c:pt idx="44">
                  <c:v>0.54926756529331</c:v>
                </c:pt>
                <c:pt idx="45">
                  <c:v>0.300386187652032</c:v>
                </c:pt>
                <c:pt idx="46">
                  <c:v>0.455565148996367</c:v>
                </c:pt>
                <c:pt idx="47">
                  <c:v>0.601119310092945</c:v>
                </c:pt>
                <c:pt idx="48">
                  <c:v>0.444425396753634</c:v>
                </c:pt>
                <c:pt idx="49">
                  <c:v>0.358245775942563</c:v>
                </c:pt>
                <c:pt idx="50">
                  <c:v>0.114948698870049</c:v>
                </c:pt>
                <c:pt idx="51">
                  <c:v>0.481540606588221</c:v>
                </c:pt>
                <c:pt idx="52">
                  <c:v>0.359628214544751</c:v>
                </c:pt>
                <c:pt idx="53">
                  <c:v>0.339182403859927</c:v>
                </c:pt>
                <c:pt idx="54">
                  <c:v>0.323363689708305</c:v>
                </c:pt>
                <c:pt idx="55">
                  <c:v>0.349722976496086</c:v>
                </c:pt>
                <c:pt idx="56">
                  <c:v>0.277529076553668</c:v>
                </c:pt>
                <c:pt idx="57">
                  <c:v>0.286026338488889</c:v>
                </c:pt>
                <c:pt idx="58">
                  <c:v>0.353302993756702</c:v>
                </c:pt>
                <c:pt idx="59">
                  <c:v>0.548359767501341</c:v>
                </c:pt>
                <c:pt idx="60">
                  <c:v>0.334769486696314</c:v>
                </c:pt>
                <c:pt idx="61">
                  <c:v>0.577647634813576</c:v>
                </c:pt>
                <c:pt idx="62">
                  <c:v>0.698204919813943</c:v>
                </c:pt>
                <c:pt idx="63">
                  <c:v>0.611157248269469</c:v>
                </c:pt>
                <c:pt idx="64">
                  <c:v>0.50768261058321</c:v>
                </c:pt>
                <c:pt idx="65">
                  <c:v>0.358129214948994</c:v>
                </c:pt>
                <c:pt idx="66">
                  <c:v>0.734733159483836</c:v>
                </c:pt>
                <c:pt idx="67">
                  <c:v>1.059348490355339</c:v>
                </c:pt>
                <c:pt idx="68">
                  <c:v>0.522905098935347</c:v>
                </c:pt>
                <c:pt idx="69">
                  <c:v>0.668690848463311</c:v>
                </c:pt>
                <c:pt idx="70">
                  <c:v>0.494608847311203</c:v>
                </c:pt>
                <c:pt idx="71">
                  <c:v>0.652082882527373</c:v>
                </c:pt>
                <c:pt idx="72">
                  <c:v>0.546079323978862</c:v>
                </c:pt>
                <c:pt idx="73">
                  <c:v>0.338586660748313</c:v>
                </c:pt>
                <c:pt idx="74">
                  <c:v>0.408477682727964</c:v>
                </c:pt>
                <c:pt idx="75">
                  <c:v>0.304032962006396</c:v>
                </c:pt>
                <c:pt idx="76">
                  <c:v>0.264567552182244</c:v>
                </c:pt>
                <c:pt idx="77">
                  <c:v>0.270286673195548</c:v>
                </c:pt>
                <c:pt idx="78">
                  <c:v>0.258910705295388</c:v>
                </c:pt>
                <c:pt idx="79">
                  <c:v>0.271462691477967</c:v>
                </c:pt>
                <c:pt idx="80">
                  <c:v>0.195767181750388</c:v>
                </c:pt>
                <c:pt idx="81">
                  <c:v>0.25976258764734</c:v>
                </c:pt>
                <c:pt idx="82">
                  <c:v>0.235003535195164</c:v>
                </c:pt>
                <c:pt idx="83">
                  <c:v>0.219402271818397</c:v>
                </c:pt>
                <c:pt idx="84">
                  <c:v>0.269757899966208</c:v>
                </c:pt>
                <c:pt idx="85">
                  <c:v>0.151243228073731</c:v>
                </c:pt>
                <c:pt idx="86">
                  <c:v>0.24890373464603</c:v>
                </c:pt>
                <c:pt idx="87">
                  <c:v>0.321645268150079</c:v>
                </c:pt>
                <c:pt idx="88">
                  <c:v>0.199425083238927</c:v>
                </c:pt>
                <c:pt idx="89">
                  <c:v>0.257552290495657</c:v>
                </c:pt>
                <c:pt idx="90">
                  <c:v>0.196920872547978</c:v>
                </c:pt>
                <c:pt idx="91">
                  <c:v>0.240223753687433</c:v>
                </c:pt>
                <c:pt idx="92">
                  <c:v>0.220023000659055</c:v>
                </c:pt>
                <c:pt idx="93">
                  <c:v>0.239299466088985</c:v>
                </c:pt>
                <c:pt idx="94">
                  <c:v>0.230904583025329</c:v>
                </c:pt>
                <c:pt idx="95">
                  <c:v>0.208907740434082</c:v>
                </c:pt>
                <c:pt idx="96">
                  <c:v>0.189866724310002</c:v>
                </c:pt>
                <c:pt idx="97">
                  <c:v>0.23007365806798</c:v>
                </c:pt>
                <c:pt idx="98">
                  <c:v>0.180252684981879</c:v>
                </c:pt>
                <c:pt idx="99">
                  <c:v>0.206118689778074</c:v>
                </c:pt>
                <c:pt idx="100">
                  <c:v>0.241495710444891</c:v>
                </c:pt>
                <c:pt idx="101">
                  <c:v>0.179954866920731</c:v>
                </c:pt>
                <c:pt idx="102">
                  <c:v>1.056584644600752</c:v>
                </c:pt>
                <c:pt idx="103">
                  <c:v>0.652078268964804</c:v>
                </c:pt>
                <c:pt idx="104">
                  <c:v>0.63761570058719</c:v>
                </c:pt>
                <c:pt idx="105">
                  <c:v>0.598240746057331</c:v>
                </c:pt>
                <c:pt idx="106">
                  <c:v>0.484597593448989</c:v>
                </c:pt>
                <c:pt idx="107">
                  <c:v>0.592584570632184</c:v>
                </c:pt>
                <c:pt idx="108">
                  <c:v>0.639606024238941</c:v>
                </c:pt>
                <c:pt idx="109">
                  <c:v>0.523947623143122</c:v>
                </c:pt>
                <c:pt idx="110">
                  <c:v>0.516838062728224</c:v>
                </c:pt>
                <c:pt idx="111">
                  <c:v>0.652153924419674</c:v>
                </c:pt>
                <c:pt idx="112">
                  <c:v>0.637006591289789</c:v>
                </c:pt>
                <c:pt idx="113">
                  <c:v>0.612212902612881</c:v>
                </c:pt>
                <c:pt idx="114">
                  <c:v>0.831863619708757</c:v>
                </c:pt>
                <c:pt idx="115">
                  <c:v>0.865157653496387</c:v>
                </c:pt>
                <c:pt idx="116">
                  <c:v>0.930924869770552</c:v>
                </c:pt>
                <c:pt idx="117">
                  <c:v>0.993350712169314</c:v>
                </c:pt>
                <c:pt idx="118">
                  <c:v>0.922964390320645</c:v>
                </c:pt>
                <c:pt idx="119">
                  <c:v>0.655375189986397</c:v>
                </c:pt>
                <c:pt idx="120">
                  <c:v>0.49041576626685</c:v>
                </c:pt>
                <c:pt idx="121">
                  <c:v>0.497348789370871</c:v>
                </c:pt>
                <c:pt idx="122">
                  <c:v>0.472695122162198</c:v>
                </c:pt>
                <c:pt idx="123">
                  <c:v>0.50047406811047</c:v>
                </c:pt>
                <c:pt idx="124">
                  <c:v>0.0672795927576153</c:v>
                </c:pt>
                <c:pt idx="125">
                  <c:v>0.329883306962385</c:v>
                </c:pt>
                <c:pt idx="126">
                  <c:v>0.195073254311905</c:v>
                </c:pt>
                <c:pt idx="127">
                  <c:v>0.295055040401717</c:v>
                </c:pt>
                <c:pt idx="128">
                  <c:v>0.271208756947542</c:v>
                </c:pt>
                <c:pt idx="129">
                  <c:v>0.160162631108015</c:v>
                </c:pt>
                <c:pt idx="130">
                  <c:v>0.298706040814584</c:v>
                </c:pt>
                <c:pt idx="131">
                  <c:v>0.34276800899143</c:v>
                </c:pt>
                <c:pt idx="132">
                  <c:v>0.288555933140083</c:v>
                </c:pt>
                <c:pt idx="133">
                  <c:v>0.281488803617353</c:v>
                </c:pt>
                <c:pt idx="134">
                  <c:v>0.262302875704496</c:v>
                </c:pt>
                <c:pt idx="135">
                  <c:v>0.27396524860247</c:v>
                </c:pt>
                <c:pt idx="136">
                  <c:v>0.311381318166911</c:v>
                </c:pt>
                <c:pt idx="137">
                  <c:v>0.282136099870072</c:v>
                </c:pt>
                <c:pt idx="138">
                  <c:v>0.447338257432277</c:v>
                </c:pt>
                <c:pt idx="139">
                  <c:v>0.345374642855087</c:v>
                </c:pt>
                <c:pt idx="140">
                  <c:v>0.380941721436674</c:v>
                </c:pt>
                <c:pt idx="141">
                  <c:v>0.455228909051501</c:v>
                </c:pt>
                <c:pt idx="142">
                  <c:v>0.472937490662268</c:v>
                </c:pt>
                <c:pt idx="143">
                  <c:v>0.470227488366111</c:v>
                </c:pt>
                <c:pt idx="144">
                  <c:v>0.480012780870055</c:v>
                </c:pt>
                <c:pt idx="145">
                  <c:v>0.328270610991924</c:v>
                </c:pt>
                <c:pt idx="146">
                  <c:v>0.420986894854659</c:v>
                </c:pt>
                <c:pt idx="147">
                  <c:v>0.408938999617794</c:v>
                </c:pt>
                <c:pt idx="148">
                  <c:v>0.438522052089409</c:v>
                </c:pt>
                <c:pt idx="149">
                  <c:v>0.402361632352364</c:v>
                </c:pt>
                <c:pt idx="150">
                  <c:v>0.392066999696813</c:v>
                </c:pt>
                <c:pt idx="151">
                  <c:v>0.53182872838367</c:v>
                </c:pt>
                <c:pt idx="152">
                  <c:v>0.519975484736486</c:v>
                </c:pt>
                <c:pt idx="153">
                  <c:v>0.31918605408096</c:v>
                </c:pt>
                <c:pt idx="154">
                  <c:v>0.210882838081207</c:v>
                </c:pt>
                <c:pt idx="155">
                  <c:v>0.440896222704547</c:v>
                </c:pt>
                <c:pt idx="156">
                  <c:v>0.41049376557016</c:v>
                </c:pt>
                <c:pt idx="157">
                  <c:v>0.369667906049387</c:v>
                </c:pt>
                <c:pt idx="158">
                  <c:v>0.404407303852883</c:v>
                </c:pt>
                <c:pt idx="159">
                  <c:v>0.381240783508577</c:v>
                </c:pt>
                <c:pt idx="160">
                  <c:v>0.397718288709114</c:v>
                </c:pt>
                <c:pt idx="161">
                  <c:v>0.407717616831865</c:v>
                </c:pt>
                <c:pt idx="162">
                  <c:v>0.406563773809254</c:v>
                </c:pt>
                <c:pt idx="163">
                  <c:v>0.419361304872434</c:v>
                </c:pt>
                <c:pt idx="164">
                  <c:v>0.3770830505009</c:v>
                </c:pt>
                <c:pt idx="165">
                  <c:v>0.483588850125623</c:v>
                </c:pt>
                <c:pt idx="166">
                  <c:v>0.448820105272992</c:v>
                </c:pt>
                <c:pt idx="167">
                  <c:v>0.411738710913963</c:v>
                </c:pt>
                <c:pt idx="168">
                  <c:v>0.440395482087945</c:v>
                </c:pt>
                <c:pt idx="169">
                  <c:v>0.511215587691887</c:v>
                </c:pt>
                <c:pt idx="170">
                  <c:v>0.538500498560335</c:v>
                </c:pt>
                <c:pt idx="171">
                  <c:v>0.443907710307851</c:v>
                </c:pt>
                <c:pt idx="172">
                  <c:v>0.517174261284187</c:v>
                </c:pt>
                <c:pt idx="173">
                  <c:v>0.483573206122658</c:v>
                </c:pt>
                <c:pt idx="174">
                  <c:v>0.498154406157658</c:v>
                </c:pt>
                <c:pt idx="175">
                  <c:v>0.474254164570558</c:v>
                </c:pt>
                <c:pt idx="176">
                  <c:v>0.482545753234038</c:v>
                </c:pt>
                <c:pt idx="177">
                  <c:v>0.482945806777404</c:v>
                </c:pt>
                <c:pt idx="178">
                  <c:v>0.484994699276022</c:v>
                </c:pt>
                <c:pt idx="179">
                  <c:v>0.461518581100085</c:v>
                </c:pt>
                <c:pt idx="180">
                  <c:v>0.456444186957218</c:v>
                </c:pt>
                <c:pt idx="181">
                  <c:v>0.50623476896748</c:v>
                </c:pt>
                <c:pt idx="182">
                  <c:v>0.492932150756086</c:v>
                </c:pt>
                <c:pt idx="183">
                  <c:v>0.471442081290801</c:v>
                </c:pt>
                <c:pt idx="184">
                  <c:v>0.421757181490134</c:v>
                </c:pt>
                <c:pt idx="185">
                  <c:v>0.374165831587142</c:v>
                </c:pt>
                <c:pt idx="186">
                  <c:v>1.570504166991355</c:v>
                </c:pt>
                <c:pt idx="187">
                  <c:v>2.271080472683511</c:v>
                </c:pt>
                <c:pt idx="188">
                  <c:v>2.479968763917248</c:v>
                </c:pt>
                <c:pt idx="189">
                  <c:v>3.168716517296624</c:v>
                </c:pt>
                <c:pt idx="190">
                  <c:v>3.107121366560618</c:v>
                </c:pt>
                <c:pt idx="191">
                  <c:v>3.054127171773819</c:v>
                </c:pt>
                <c:pt idx="192">
                  <c:v>5.415651364049828</c:v>
                </c:pt>
                <c:pt idx="193">
                  <c:v>0.561192463208011</c:v>
                </c:pt>
                <c:pt idx="194">
                  <c:v>0.206756690084515</c:v>
                </c:pt>
                <c:pt idx="195">
                  <c:v>0.263336552575378</c:v>
                </c:pt>
                <c:pt idx="196">
                  <c:v>0.268319655950096</c:v>
                </c:pt>
                <c:pt idx="197">
                  <c:v>0.247690986793611</c:v>
                </c:pt>
                <c:pt idx="198">
                  <c:v>0.616445004280178</c:v>
                </c:pt>
                <c:pt idx="199">
                  <c:v>0.460395736750348</c:v>
                </c:pt>
                <c:pt idx="200">
                  <c:v>0.729753987736425</c:v>
                </c:pt>
                <c:pt idx="201">
                  <c:v>0.261632052674177</c:v>
                </c:pt>
                <c:pt idx="202">
                  <c:v>0.359335979556978</c:v>
                </c:pt>
                <c:pt idx="203">
                  <c:v>0.347870776663942</c:v>
                </c:pt>
                <c:pt idx="204">
                  <c:v>0.251863207191058</c:v>
                </c:pt>
                <c:pt idx="205">
                  <c:v>0.285356830265527</c:v>
                </c:pt>
                <c:pt idx="206">
                  <c:v>0.383323477718143</c:v>
                </c:pt>
                <c:pt idx="207">
                  <c:v>0.359233727137775</c:v>
                </c:pt>
                <c:pt idx="208">
                  <c:v>0.361569067865513</c:v>
                </c:pt>
                <c:pt idx="209">
                  <c:v>0.382102914895937</c:v>
                </c:pt>
                <c:pt idx="210">
                  <c:v>1.034823344457758</c:v>
                </c:pt>
                <c:pt idx="211">
                  <c:v>0.876224939003665</c:v>
                </c:pt>
                <c:pt idx="212">
                  <c:v>0.39769779154225</c:v>
                </c:pt>
                <c:pt idx="213">
                  <c:v>0.409171332409936</c:v>
                </c:pt>
                <c:pt idx="214">
                  <c:v>0.44440971454582</c:v>
                </c:pt>
                <c:pt idx="215">
                  <c:v>0.476244255105304</c:v>
                </c:pt>
                <c:pt idx="216">
                  <c:v>0.164542685667903</c:v>
                </c:pt>
                <c:pt idx="217">
                  <c:v>0.127138058675511</c:v>
                </c:pt>
                <c:pt idx="218">
                  <c:v>0.42148110768195</c:v>
                </c:pt>
                <c:pt idx="219">
                  <c:v>0.329881403390466</c:v>
                </c:pt>
                <c:pt idx="220">
                  <c:v>0.367712010313555</c:v>
                </c:pt>
                <c:pt idx="221">
                  <c:v>0.453185652116801</c:v>
                </c:pt>
                <c:pt idx="222">
                  <c:v>0.423891537749935</c:v>
                </c:pt>
                <c:pt idx="223">
                  <c:v>0.465217019429341</c:v>
                </c:pt>
                <c:pt idx="224">
                  <c:v>0.272330330613085</c:v>
                </c:pt>
                <c:pt idx="225">
                  <c:v>0.230786508019817</c:v>
                </c:pt>
                <c:pt idx="226">
                  <c:v>0.280320298325558</c:v>
                </c:pt>
                <c:pt idx="227">
                  <c:v>0.24443266462241</c:v>
                </c:pt>
                <c:pt idx="228">
                  <c:v>0.259360022969478</c:v>
                </c:pt>
                <c:pt idx="229">
                  <c:v>0.239621969188724</c:v>
                </c:pt>
                <c:pt idx="230">
                  <c:v>0.189914624041867</c:v>
                </c:pt>
                <c:pt idx="231">
                  <c:v>0.268240265781888</c:v>
                </c:pt>
                <c:pt idx="232">
                  <c:v>0.213157794857513</c:v>
                </c:pt>
                <c:pt idx="233">
                  <c:v>0.813877986972186</c:v>
                </c:pt>
                <c:pt idx="234">
                  <c:v>1.040022741055222</c:v>
                </c:pt>
                <c:pt idx="235">
                  <c:v>1.110529873089614</c:v>
                </c:pt>
                <c:pt idx="236">
                  <c:v>0.778566168023952</c:v>
                </c:pt>
                <c:pt idx="237">
                  <c:v>0.572061094540842</c:v>
                </c:pt>
                <c:pt idx="238">
                  <c:v>1.061346091179661</c:v>
                </c:pt>
                <c:pt idx="239">
                  <c:v>0.587768816732374</c:v>
                </c:pt>
                <c:pt idx="240">
                  <c:v>0.466092477038755</c:v>
                </c:pt>
                <c:pt idx="241">
                  <c:v>0.557812909353135</c:v>
                </c:pt>
                <c:pt idx="242">
                  <c:v>0.612977455856824</c:v>
                </c:pt>
                <c:pt idx="243">
                  <c:v>0.550982120832755</c:v>
                </c:pt>
                <c:pt idx="244">
                  <c:v>0.413861629682794</c:v>
                </c:pt>
                <c:pt idx="245">
                  <c:v>0.61218256089152</c:v>
                </c:pt>
                <c:pt idx="246">
                  <c:v>0.690066513095114</c:v>
                </c:pt>
                <c:pt idx="247">
                  <c:v>0.587001424629657</c:v>
                </c:pt>
                <c:pt idx="248">
                  <c:v>0.426589356385995</c:v>
                </c:pt>
                <c:pt idx="249">
                  <c:v>0.47031341850797</c:v>
                </c:pt>
                <c:pt idx="250">
                  <c:v>0.503468503799161</c:v>
                </c:pt>
                <c:pt idx="251">
                  <c:v>0.184042442475555</c:v>
                </c:pt>
                <c:pt idx="252">
                  <c:v>0.15030008010587</c:v>
                </c:pt>
                <c:pt idx="253">
                  <c:v>0.121596995362888</c:v>
                </c:pt>
                <c:pt idx="254">
                  <c:v>0.50912920588054</c:v>
                </c:pt>
                <c:pt idx="255">
                  <c:v>0.45077275678636</c:v>
                </c:pt>
                <c:pt idx="256">
                  <c:v>0.0288862600574402</c:v>
                </c:pt>
                <c:pt idx="257">
                  <c:v>0.565020491883244</c:v>
                </c:pt>
                <c:pt idx="258">
                  <c:v>0.368839345283142</c:v>
                </c:pt>
                <c:pt idx="259">
                  <c:v>0.530529928683058</c:v>
                </c:pt>
                <c:pt idx="260">
                  <c:v>0.483784924527321</c:v>
                </c:pt>
                <c:pt idx="261">
                  <c:v>0.463840043124212</c:v>
                </c:pt>
                <c:pt idx="262">
                  <c:v>0.444211554818968</c:v>
                </c:pt>
                <c:pt idx="263">
                  <c:v>0.470427610945565</c:v>
                </c:pt>
                <c:pt idx="264">
                  <c:v>0.417192250220352</c:v>
                </c:pt>
                <c:pt idx="265">
                  <c:v>0.448992903786165</c:v>
                </c:pt>
                <c:pt idx="266">
                  <c:v>0.550768049101935</c:v>
                </c:pt>
                <c:pt idx="267">
                  <c:v>0.468004907014262</c:v>
                </c:pt>
                <c:pt idx="268">
                  <c:v>0.482997163436478</c:v>
                </c:pt>
                <c:pt idx="269">
                  <c:v>0.442740423753598</c:v>
                </c:pt>
                <c:pt idx="270">
                  <c:v>0.327454421380682</c:v>
                </c:pt>
                <c:pt idx="271">
                  <c:v>0.429083994753455</c:v>
                </c:pt>
                <c:pt idx="272">
                  <c:v>0.455190229226621</c:v>
                </c:pt>
                <c:pt idx="273">
                  <c:v>0.500241303779194</c:v>
                </c:pt>
                <c:pt idx="274">
                  <c:v>0.27463811353554</c:v>
                </c:pt>
                <c:pt idx="275">
                  <c:v>0.394998815231124</c:v>
                </c:pt>
                <c:pt idx="276">
                  <c:v>0.50380467264801</c:v>
                </c:pt>
                <c:pt idx="277">
                  <c:v>0.478013923453798</c:v>
                </c:pt>
                <c:pt idx="278">
                  <c:v>0.916389136887556</c:v>
                </c:pt>
                <c:pt idx="279">
                  <c:v>0.291423988582178</c:v>
                </c:pt>
                <c:pt idx="280">
                  <c:v>0.296412053988277</c:v>
                </c:pt>
                <c:pt idx="281">
                  <c:v>0.248362634237726</c:v>
                </c:pt>
              </c:numCache>
            </c:numRef>
          </c:yVal>
          <c:smooth val="0"/>
        </c:ser>
        <c:ser>
          <c:idx val="4"/>
          <c:order val="4"/>
          <c:tx>
            <c:v>Test Data</c:v>
          </c:tx>
          <c:spPr>
            <a:ln w="28575">
              <a:noFill/>
            </a:ln>
          </c:spPr>
          <c:marker>
            <c:symbol val="square"/>
            <c:size val="7"/>
            <c:spPr>
              <a:noFill/>
              <a:ln>
                <a:solidFill>
                  <a:srgbClr val="FF0000"/>
                </a:solidFill>
              </a:ln>
            </c:spPr>
          </c:marker>
          <c:xVal>
            <c:numRef>
              <c:f>Amphibole!$K$517:$K$592</c:f>
              <c:numCache>
                <c:formatCode>General</c:formatCode>
                <c:ptCount val="76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  <c:pt idx="5">
                  <c:v>0.7</c:v>
                </c:pt>
                <c:pt idx="6">
                  <c:v>0.7</c:v>
                </c:pt>
                <c:pt idx="7">
                  <c:v>0.7</c:v>
                </c:pt>
                <c:pt idx="8">
                  <c:v>0.7</c:v>
                </c:pt>
                <c:pt idx="9">
                  <c:v>0.7</c:v>
                </c:pt>
                <c:pt idx="10">
                  <c:v>0.7</c:v>
                </c:pt>
                <c:pt idx="11">
                  <c:v>0.7</c:v>
                </c:pt>
                <c:pt idx="12">
                  <c:v>0.7</c:v>
                </c:pt>
                <c:pt idx="13">
                  <c:v>0.7</c:v>
                </c:pt>
                <c:pt idx="14">
                  <c:v>0.7</c:v>
                </c:pt>
                <c:pt idx="15">
                  <c:v>0.7</c:v>
                </c:pt>
                <c:pt idx="16">
                  <c:v>0.7</c:v>
                </c:pt>
                <c:pt idx="17">
                  <c:v>0.7</c:v>
                </c:pt>
                <c:pt idx="18">
                  <c:v>0.7</c:v>
                </c:pt>
                <c:pt idx="19">
                  <c:v>0.7</c:v>
                </c:pt>
                <c:pt idx="20">
                  <c:v>0.7</c:v>
                </c:pt>
                <c:pt idx="21">
                  <c:v>0.7</c:v>
                </c:pt>
                <c:pt idx="22">
                  <c:v>0.7</c:v>
                </c:pt>
                <c:pt idx="23">
                  <c:v>0.7</c:v>
                </c:pt>
                <c:pt idx="24">
                  <c:v>0.7</c:v>
                </c:pt>
                <c:pt idx="25">
                  <c:v>0.7</c:v>
                </c:pt>
                <c:pt idx="26">
                  <c:v>0.7</c:v>
                </c:pt>
                <c:pt idx="27">
                  <c:v>0.7</c:v>
                </c:pt>
                <c:pt idx="28">
                  <c:v>0.7</c:v>
                </c:pt>
                <c:pt idx="29">
                  <c:v>0.7</c:v>
                </c:pt>
                <c:pt idx="30">
                  <c:v>0.7</c:v>
                </c:pt>
                <c:pt idx="31">
                  <c:v>0.7</c:v>
                </c:pt>
                <c:pt idx="32">
                  <c:v>0.7</c:v>
                </c:pt>
                <c:pt idx="33">
                  <c:v>0.7</c:v>
                </c:pt>
                <c:pt idx="34">
                  <c:v>0.7</c:v>
                </c:pt>
                <c:pt idx="35">
                  <c:v>0.7</c:v>
                </c:pt>
                <c:pt idx="36">
                  <c:v>0.7</c:v>
                </c:pt>
                <c:pt idx="37">
                  <c:v>0.7</c:v>
                </c:pt>
                <c:pt idx="38">
                  <c:v>0.7</c:v>
                </c:pt>
                <c:pt idx="39">
                  <c:v>0.7</c:v>
                </c:pt>
                <c:pt idx="40">
                  <c:v>0.7</c:v>
                </c:pt>
                <c:pt idx="41">
                  <c:v>0.7</c:v>
                </c:pt>
                <c:pt idx="42">
                  <c:v>0.7</c:v>
                </c:pt>
                <c:pt idx="43">
                  <c:v>0.7</c:v>
                </c:pt>
                <c:pt idx="44">
                  <c:v>0.7</c:v>
                </c:pt>
                <c:pt idx="45">
                  <c:v>0.7</c:v>
                </c:pt>
                <c:pt idx="46">
                  <c:v>0.7</c:v>
                </c:pt>
                <c:pt idx="47">
                  <c:v>0.7</c:v>
                </c:pt>
                <c:pt idx="48">
                  <c:v>0.7</c:v>
                </c:pt>
                <c:pt idx="49">
                  <c:v>0.15</c:v>
                </c:pt>
                <c:pt idx="50">
                  <c:v>0.15</c:v>
                </c:pt>
                <c:pt idx="51">
                  <c:v>0.15</c:v>
                </c:pt>
                <c:pt idx="52">
                  <c:v>0.15</c:v>
                </c:pt>
                <c:pt idx="53">
                  <c:v>0.15</c:v>
                </c:pt>
                <c:pt idx="54">
                  <c:v>0.15</c:v>
                </c:pt>
                <c:pt idx="55">
                  <c:v>0.15</c:v>
                </c:pt>
                <c:pt idx="56">
                  <c:v>0.1</c:v>
                </c:pt>
                <c:pt idx="57">
                  <c:v>0.1</c:v>
                </c:pt>
                <c:pt idx="58">
                  <c:v>0.2</c:v>
                </c:pt>
                <c:pt idx="59">
                  <c:v>0.2</c:v>
                </c:pt>
                <c:pt idx="60">
                  <c:v>0.208</c:v>
                </c:pt>
                <c:pt idx="61">
                  <c:v>0.489</c:v>
                </c:pt>
                <c:pt idx="62">
                  <c:v>0.49</c:v>
                </c:pt>
                <c:pt idx="63">
                  <c:v>0.5</c:v>
                </c:pt>
                <c:pt idx="64">
                  <c:v>0.5</c:v>
                </c:pt>
                <c:pt idx="65">
                  <c:v>0.5</c:v>
                </c:pt>
                <c:pt idx="66">
                  <c:v>0.5</c:v>
                </c:pt>
                <c:pt idx="67">
                  <c:v>0.5</c:v>
                </c:pt>
                <c:pt idx="68">
                  <c:v>0.8</c:v>
                </c:pt>
                <c:pt idx="69">
                  <c:v>0.8</c:v>
                </c:pt>
                <c:pt idx="70">
                  <c:v>0.2</c:v>
                </c:pt>
                <c:pt idx="71">
                  <c:v>0.2</c:v>
                </c:pt>
                <c:pt idx="72">
                  <c:v>0.2</c:v>
                </c:pt>
                <c:pt idx="73">
                  <c:v>0.2</c:v>
                </c:pt>
                <c:pt idx="74">
                  <c:v>0.2043</c:v>
                </c:pt>
                <c:pt idx="75">
                  <c:v>0.2043</c:v>
                </c:pt>
              </c:numCache>
            </c:numRef>
          </c:xVal>
          <c:yVal>
            <c:numRef>
              <c:f>Amphibole!$AX$517:$AX$592</c:f>
              <c:numCache>
                <c:formatCode>General</c:formatCode>
                <c:ptCount val="76"/>
                <c:pt idx="0">
                  <c:v>0.182452177414715</c:v>
                </c:pt>
                <c:pt idx="1">
                  <c:v>0.355347434546741</c:v>
                </c:pt>
                <c:pt idx="2">
                  <c:v>0.39620737844186</c:v>
                </c:pt>
                <c:pt idx="3">
                  <c:v>0.299008025714006</c:v>
                </c:pt>
                <c:pt idx="4">
                  <c:v>0.266958301325031</c:v>
                </c:pt>
                <c:pt idx="5">
                  <c:v>0.254434026915203</c:v>
                </c:pt>
                <c:pt idx="6">
                  <c:v>0.359984373376198</c:v>
                </c:pt>
                <c:pt idx="7">
                  <c:v>0.320425823028671</c:v>
                </c:pt>
                <c:pt idx="8">
                  <c:v>0.284067952674824</c:v>
                </c:pt>
                <c:pt idx="9">
                  <c:v>0.240167554176195</c:v>
                </c:pt>
                <c:pt idx="10">
                  <c:v>0.222523303311787</c:v>
                </c:pt>
                <c:pt idx="11">
                  <c:v>0.222197594735694</c:v>
                </c:pt>
                <c:pt idx="12">
                  <c:v>0.593893758323562</c:v>
                </c:pt>
                <c:pt idx="13">
                  <c:v>0.712439702065801</c:v>
                </c:pt>
                <c:pt idx="14">
                  <c:v>0.499625167293093</c:v>
                </c:pt>
                <c:pt idx="15">
                  <c:v>0.726465034837689</c:v>
                </c:pt>
                <c:pt idx="16">
                  <c:v>0.682718050255433</c:v>
                </c:pt>
                <c:pt idx="17">
                  <c:v>0.603917979149263</c:v>
                </c:pt>
                <c:pt idx="18">
                  <c:v>0.675826544634258</c:v>
                </c:pt>
                <c:pt idx="19">
                  <c:v>0.724735227899552</c:v>
                </c:pt>
                <c:pt idx="20">
                  <c:v>0.549210878759764</c:v>
                </c:pt>
                <c:pt idx="21">
                  <c:v>0.57264572396616</c:v>
                </c:pt>
                <c:pt idx="22">
                  <c:v>0.630017883959645</c:v>
                </c:pt>
                <c:pt idx="23">
                  <c:v>0.647458547472744</c:v>
                </c:pt>
                <c:pt idx="24">
                  <c:v>0.548365359001623</c:v>
                </c:pt>
                <c:pt idx="25">
                  <c:v>0.56860799211585</c:v>
                </c:pt>
                <c:pt idx="26">
                  <c:v>0.433040316260223</c:v>
                </c:pt>
                <c:pt idx="27">
                  <c:v>0.63375890808831</c:v>
                </c:pt>
                <c:pt idx="28">
                  <c:v>0.478281782468623</c:v>
                </c:pt>
                <c:pt idx="29">
                  <c:v>0.495480133958811</c:v>
                </c:pt>
                <c:pt idx="30">
                  <c:v>0.414906582077693</c:v>
                </c:pt>
                <c:pt idx="31">
                  <c:v>0.382975439829804</c:v>
                </c:pt>
                <c:pt idx="32">
                  <c:v>0.416741502921072</c:v>
                </c:pt>
                <c:pt idx="33">
                  <c:v>0.410294165880554</c:v>
                </c:pt>
                <c:pt idx="34">
                  <c:v>0.464855672713121</c:v>
                </c:pt>
                <c:pt idx="35">
                  <c:v>0.500108628806209</c:v>
                </c:pt>
                <c:pt idx="36">
                  <c:v>0.516116570208114</c:v>
                </c:pt>
                <c:pt idx="37">
                  <c:v>0.311127150300586</c:v>
                </c:pt>
                <c:pt idx="38">
                  <c:v>0.41646997755574</c:v>
                </c:pt>
                <c:pt idx="39">
                  <c:v>0.31361587592125</c:v>
                </c:pt>
                <c:pt idx="40">
                  <c:v>0.365670822721111</c:v>
                </c:pt>
                <c:pt idx="41">
                  <c:v>0.37686462608619</c:v>
                </c:pt>
                <c:pt idx="42">
                  <c:v>0.409745966106126</c:v>
                </c:pt>
                <c:pt idx="43">
                  <c:v>0.333343266658693</c:v>
                </c:pt>
                <c:pt idx="44">
                  <c:v>0.407185788867781</c:v>
                </c:pt>
                <c:pt idx="45">
                  <c:v>0.432134429097978</c:v>
                </c:pt>
                <c:pt idx="46">
                  <c:v>0.401936822242517</c:v>
                </c:pt>
                <c:pt idx="47">
                  <c:v>0.395577334958565</c:v>
                </c:pt>
                <c:pt idx="48">
                  <c:v>0.432820324966596</c:v>
                </c:pt>
                <c:pt idx="49">
                  <c:v>0.0337329985584227</c:v>
                </c:pt>
                <c:pt idx="50">
                  <c:v>0.0355127163995317</c:v>
                </c:pt>
                <c:pt idx="51">
                  <c:v>0.0292276890176943</c:v>
                </c:pt>
                <c:pt idx="52">
                  <c:v>0.0282224218056676</c:v>
                </c:pt>
                <c:pt idx="53">
                  <c:v>0.0380307722452917</c:v>
                </c:pt>
                <c:pt idx="54">
                  <c:v>0.033671560204864</c:v>
                </c:pt>
                <c:pt idx="55">
                  <c:v>0.0462863163291049</c:v>
                </c:pt>
                <c:pt idx="56">
                  <c:v>0.0294662931749446</c:v>
                </c:pt>
                <c:pt idx="57">
                  <c:v>0.0294207425202012</c:v>
                </c:pt>
                <c:pt idx="58">
                  <c:v>0.311196914007573</c:v>
                </c:pt>
                <c:pt idx="59">
                  <c:v>0.403665104679502</c:v>
                </c:pt>
                <c:pt idx="60">
                  <c:v>0.237359126984235</c:v>
                </c:pt>
                <c:pt idx="61">
                  <c:v>0.393202968466567</c:v>
                </c:pt>
                <c:pt idx="62">
                  <c:v>0.28999701645339</c:v>
                </c:pt>
                <c:pt idx="63">
                  <c:v>0.367105043340794</c:v>
                </c:pt>
                <c:pt idx="64">
                  <c:v>0.2692532448817</c:v>
                </c:pt>
                <c:pt idx="65">
                  <c:v>0.360005244094656</c:v>
                </c:pt>
                <c:pt idx="66">
                  <c:v>0.267288621413736</c:v>
                </c:pt>
                <c:pt idx="67">
                  <c:v>0.313080519786187</c:v>
                </c:pt>
                <c:pt idx="68">
                  <c:v>0.338665385670268</c:v>
                </c:pt>
                <c:pt idx="69">
                  <c:v>0.347703295086164</c:v>
                </c:pt>
                <c:pt idx="70">
                  <c:v>0.381066645479186</c:v>
                </c:pt>
                <c:pt idx="71">
                  <c:v>0.305520477341595</c:v>
                </c:pt>
                <c:pt idx="72">
                  <c:v>0.294167589430917</c:v>
                </c:pt>
                <c:pt idx="73">
                  <c:v>0.322201207718019</c:v>
                </c:pt>
                <c:pt idx="74">
                  <c:v>0.339318058115324</c:v>
                </c:pt>
                <c:pt idx="75">
                  <c:v>0.322510883729315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4893048"/>
        <c:axId val="2115363992"/>
      </c:scatterChart>
      <c:valAx>
        <c:axId val="-2144893048"/>
        <c:scaling>
          <c:orientation val="minMax"/>
          <c:max val="3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sz="2000" dirty="0"/>
                  <a:t>P(</a:t>
                </a:r>
                <a:r>
                  <a:rPr lang="en-US" sz="2000" dirty="0" err="1" smtClean="0"/>
                  <a:t>GPa</a:t>
                </a:r>
                <a:r>
                  <a:rPr lang="en-US" sz="2000" dirty="0"/>
                  <a:t>) Measured</a:t>
                </a:r>
              </a:p>
            </c:rich>
          </c:tx>
          <c:layout>
            <c:manualLayout>
              <c:xMode val="edge"/>
              <c:yMode val="edge"/>
              <c:x val="0.365316041483724"/>
              <c:y val="0.9249472789515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2115363992"/>
        <c:crosses val="autoZero"/>
        <c:crossBetween val="midCat"/>
        <c:majorUnit val="0.5"/>
        <c:minorUnit val="0.1"/>
      </c:valAx>
      <c:valAx>
        <c:axId val="2115363992"/>
        <c:scaling>
          <c:orientation val="minMax"/>
          <c:max val="3.5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sz="2000" dirty="0"/>
                  <a:t>P(</a:t>
                </a:r>
                <a:r>
                  <a:rPr lang="en-US" sz="2000" dirty="0" err="1" smtClean="0"/>
                  <a:t>GPa</a:t>
                </a:r>
                <a:r>
                  <a:rPr lang="en-US" sz="2000" dirty="0"/>
                  <a:t>) Predicted</a:t>
                </a:r>
              </a:p>
            </c:rich>
          </c:tx>
          <c:layout>
            <c:manualLayout>
              <c:xMode val="edge"/>
              <c:yMode val="edge"/>
              <c:x val="0.0049220331977138"/>
              <c:y val="0.25912942731863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-2144893048"/>
        <c:crosses val="autoZero"/>
        <c:crossBetween val="midCat"/>
      </c:valAx>
      <c:spPr>
        <a:noFill/>
        <a:ln w="12700">
          <a:solidFill>
            <a:srgbClr val="000000"/>
          </a:solidFill>
          <a:prstDash val="solid"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160044567341583"/>
          <c:y val="0.0805600290040904"/>
          <c:w val="0.317076165017988"/>
          <c:h val="0.214517605197791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468611037331"/>
          <c:y val="0.0398773006134969"/>
          <c:w val="0.709499541610617"/>
          <c:h val="0.776073619631902"/>
        </c:manualLayout>
      </c:layout>
      <c:scatterChart>
        <c:scatterStyle val="lineMarker"/>
        <c:varyColors val="0"/>
        <c:ser>
          <c:idx val="1"/>
          <c:order val="0"/>
          <c:tx>
            <c:v>GSA Abst.</c:v>
          </c:tx>
          <c:spPr>
            <a:ln w="47625">
              <a:noFill/>
            </a:ln>
          </c:spPr>
          <c:marker>
            <c:symbol val="square"/>
            <c:size val="12"/>
            <c:spPr>
              <a:noFill/>
              <a:ln w="22225"/>
            </c:spPr>
          </c:marker>
          <c:xVal>
            <c:numRef>
              <c:f>Amphibole!$BC$609:$BC$615</c:f>
              <c:numCache>
                <c:formatCode>General</c:formatCode>
                <c:ptCount val="7"/>
                <c:pt idx="0">
                  <c:v>0.2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0.7</c:v>
                </c:pt>
                <c:pt idx="6">
                  <c:v>0.8</c:v>
                </c:pt>
              </c:numCache>
            </c:numRef>
          </c:xVal>
          <c:yVal>
            <c:numRef>
              <c:f>Amphibole!$BE$609:$BE$615</c:f>
              <c:numCache>
                <c:formatCode>General</c:formatCode>
                <c:ptCount val="7"/>
                <c:pt idx="0">
                  <c:v>0.29</c:v>
                </c:pt>
                <c:pt idx="1">
                  <c:v>0.26</c:v>
                </c:pt>
                <c:pt idx="2">
                  <c:v>0.31</c:v>
                </c:pt>
                <c:pt idx="3">
                  <c:v>0.48</c:v>
                </c:pt>
                <c:pt idx="4">
                  <c:v>0.45</c:v>
                </c:pt>
                <c:pt idx="5">
                  <c:v>0.71</c:v>
                </c:pt>
                <c:pt idx="6">
                  <c:v>0.6</c:v>
                </c:pt>
              </c:numCache>
            </c:numRef>
          </c:yVal>
          <c:smooth val="0"/>
        </c:ser>
        <c:ser>
          <c:idx val="3"/>
          <c:order val="1"/>
          <c:tx>
            <c:v>1-to-1 line</c:v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Amphibole!$BG$619:$BG$622</c:f>
              <c:numCache>
                <c:formatCode>General</c:formatCode>
                <c:ptCount val="4"/>
                <c:pt idx="0">
                  <c:v>0.0</c:v>
                </c:pt>
                <c:pt idx="1">
                  <c:v>0.1</c:v>
                </c:pt>
                <c:pt idx="2">
                  <c:v>0.5</c:v>
                </c:pt>
                <c:pt idx="3">
                  <c:v>0.8</c:v>
                </c:pt>
              </c:numCache>
            </c:numRef>
          </c:xVal>
          <c:yVal>
            <c:numRef>
              <c:f>Amphibole!$BH$619:$BH$622</c:f>
              <c:numCache>
                <c:formatCode>General</c:formatCode>
                <c:ptCount val="4"/>
                <c:pt idx="0">
                  <c:v>0.0</c:v>
                </c:pt>
                <c:pt idx="1">
                  <c:v>0.1</c:v>
                </c:pt>
                <c:pt idx="2">
                  <c:v>0.5</c:v>
                </c:pt>
                <c:pt idx="3">
                  <c:v>0.8</c:v>
                </c:pt>
              </c:numCache>
            </c:numRef>
          </c:yVal>
          <c:smooth val="0"/>
        </c:ser>
        <c:ser>
          <c:idx val="2"/>
          <c:order val="2"/>
          <c:tx>
            <c:v>Model P4</c:v>
          </c:tx>
          <c:spPr>
            <a:ln w="47625">
              <a:noFill/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xVal>
            <c:numRef>
              <c:f>Amphibole!$BC$609:$BC$615</c:f>
              <c:numCache>
                <c:formatCode>General</c:formatCode>
                <c:ptCount val="7"/>
                <c:pt idx="0">
                  <c:v>0.2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0.7</c:v>
                </c:pt>
                <c:pt idx="6">
                  <c:v>0.8</c:v>
                </c:pt>
              </c:numCache>
            </c:numRef>
          </c:xVal>
          <c:yVal>
            <c:numRef>
              <c:f>Amphibole!$BF$609:$BF$615</c:f>
              <c:numCache>
                <c:formatCode>General</c:formatCode>
                <c:ptCount val="7"/>
                <c:pt idx="0">
                  <c:v>0.21</c:v>
                </c:pt>
                <c:pt idx="1">
                  <c:v>0.58</c:v>
                </c:pt>
                <c:pt idx="2">
                  <c:v>0.17</c:v>
                </c:pt>
                <c:pt idx="3">
                  <c:v>0.6</c:v>
                </c:pt>
                <c:pt idx="4">
                  <c:v>0.51</c:v>
                </c:pt>
                <c:pt idx="5">
                  <c:v>0.75</c:v>
                </c:pt>
                <c:pt idx="6">
                  <c:v>0.48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9603032"/>
        <c:axId val="-2145241976"/>
      </c:scatterChart>
      <c:valAx>
        <c:axId val="2099603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 b="0"/>
                </a:pPr>
                <a:r>
                  <a:rPr lang="en-US" sz="1800" b="0"/>
                  <a:t>Pressure (GPa) Measured</a:t>
                </a:r>
              </a:p>
            </c:rich>
          </c:tx>
          <c:layout>
            <c:manualLayout>
              <c:xMode val="edge"/>
              <c:yMode val="edge"/>
              <c:x val="0.281451900034235"/>
              <c:y val="0.901840490797546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45241976"/>
        <c:crossesAt val="0.0"/>
        <c:crossBetween val="midCat"/>
      </c:valAx>
      <c:valAx>
        <c:axId val="-2145241976"/>
        <c:scaling>
          <c:orientation val="minMax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 b="0"/>
                </a:pPr>
                <a:r>
                  <a:rPr lang="en-US" sz="1800" b="0"/>
                  <a:t>Pressure</a:t>
                </a:r>
                <a:r>
                  <a:rPr lang="en-US" sz="1800" b="0" baseline="0"/>
                  <a:t> (GPa) Calculated</a:t>
                </a:r>
                <a:endParaRPr lang="en-US" sz="1800" b="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99603032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527156262329954"/>
          <c:y val="0.545630645862519"/>
          <c:w val="0.207486968028718"/>
          <c:h val="0.145922902275252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0"/>
          <c:tx>
            <c:v>Expt. - no P dep.</c:v>
          </c:tx>
          <c:spPr>
            <a:ln w="47625">
              <a:noFill/>
            </a:ln>
          </c:spPr>
          <c:marker>
            <c:symbol val="circle"/>
            <c:size val="9"/>
            <c:spPr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xVal>
            <c:numRef>
              <c:f>Amphibole!$BV$229:$BV$510</c:f>
              <c:numCache>
                <c:formatCode>General</c:formatCode>
                <c:ptCount val="282"/>
                <c:pt idx="0">
                  <c:v>0.258449739526926</c:v>
                </c:pt>
                <c:pt idx="1">
                  <c:v>0.238874186255335</c:v>
                </c:pt>
                <c:pt idx="2">
                  <c:v>0.181434366147748</c:v>
                </c:pt>
                <c:pt idx="3">
                  <c:v>0.248992510262509</c:v>
                </c:pt>
                <c:pt idx="4">
                  <c:v>0.232700429428958</c:v>
                </c:pt>
                <c:pt idx="5">
                  <c:v>0.374668700559439</c:v>
                </c:pt>
                <c:pt idx="6">
                  <c:v>0.305949205921437</c:v>
                </c:pt>
                <c:pt idx="7">
                  <c:v>0.232091208458375</c:v>
                </c:pt>
                <c:pt idx="8">
                  <c:v>0.202808492117745</c:v>
                </c:pt>
                <c:pt idx="9">
                  <c:v>0.143291902128414</c:v>
                </c:pt>
                <c:pt idx="10">
                  <c:v>0.0799596206528398</c:v>
                </c:pt>
                <c:pt idx="11">
                  <c:v>0.055987664306949</c:v>
                </c:pt>
                <c:pt idx="12">
                  <c:v>0.0607472896353742</c:v>
                </c:pt>
                <c:pt idx="13">
                  <c:v>0.0919727096020098</c:v>
                </c:pt>
                <c:pt idx="14">
                  <c:v>0.0507059761705552</c:v>
                </c:pt>
                <c:pt idx="15">
                  <c:v>0.01755997555956</c:v>
                </c:pt>
                <c:pt idx="16">
                  <c:v>0.0399210189954216</c:v>
                </c:pt>
                <c:pt idx="17">
                  <c:v>0.051873001090656</c:v>
                </c:pt>
                <c:pt idx="18">
                  <c:v>0.0363009866027192</c:v>
                </c:pt>
                <c:pt idx="19">
                  <c:v>0.0547912686022073</c:v>
                </c:pt>
                <c:pt idx="20">
                  <c:v>0.0792668500719647</c:v>
                </c:pt>
                <c:pt idx="21">
                  <c:v>0.0700927951145903</c:v>
                </c:pt>
                <c:pt idx="22">
                  <c:v>0.105217484095216</c:v>
                </c:pt>
                <c:pt idx="23">
                  <c:v>0.0778124631653229</c:v>
                </c:pt>
                <c:pt idx="24">
                  <c:v>0.15545307296214</c:v>
                </c:pt>
                <c:pt idx="25">
                  <c:v>0.168564195127867</c:v>
                </c:pt>
                <c:pt idx="26">
                  <c:v>0.112401622768779</c:v>
                </c:pt>
                <c:pt idx="27">
                  <c:v>0.145861656966505</c:v>
                </c:pt>
                <c:pt idx="28">
                  <c:v>0.112737938162946</c:v>
                </c:pt>
                <c:pt idx="29">
                  <c:v>0.0950771356007955</c:v>
                </c:pt>
                <c:pt idx="30">
                  <c:v>0.126951833160497</c:v>
                </c:pt>
                <c:pt idx="31">
                  <c:v>0.150126138717416</c:v>
                </c:pt>
                <c:pt idx="32">
                  <c:v>0.230100777652275</c:v>
                </c:pt>
                <c:pt idx="33">
                  <c:v>0.169371400249218</c:v>
                </c:pt>
                <c:pt idx="34">
                  <c:v>0.186353535683876</c:v>
                </c:pt>
                <c:pt idx="35">
                  <c:v>0.14855957926513</c:v>
                </c:pt>
                <c:pt idx="36">
                  <c:v>0.21028856201221</c:v>
                </c:pt>
                <c:pt idx="37">
                  <c:v>0.191578250172393</c:v>
                </c:pt>
                <c:pt idx="38">
                  <c:v>0.32443480870896</c:v>
                </c:pt>
                <c:pt idx="39">
                  <c:v>0.213290601000352</c:v>
                </c:pt>
                <c:pt idx="40">
                  <c:v>0.175551177835604</c:v>
                </c:pt>
                <c:pt idx="41">
                  <c:v>0.127122612025106</c:v>
                </c:pt>
                <c:pt idx="42">
                  <c:v>0.222275121745109</c:v>
                </c:pt>
                <c:pt idx="43">
                  <c:v>0.254058091728677</c:v>
                </c:pt>
                <c:pt idx="44">
                  <c:v>0.168030149457144</c:v>
                </c:pt>
                <c:pt idx="45">
                  <c:v>0.139967920756059</c:v>
                </c:pt>
                <c:pt idx="46">
                  <c:v>0.159522775398331</c:v>
                </c:pt>
                <c:pt idx="47">
                  <c:v>0.268465599861304</c:v>
                </c:pt>
                <c:pt idx="48">
                  <c:v>0.182796410396349</c:v>
                </c:pt>
                <c:pt idx="49">
                  <c:v>0.162765116439058</c:v>
                </c:pt>
                <c:pt idx="50">
                  <c:v>0.120696267167973</c:v>
                </c:pt>
                <c:pt idx="51">
                  <c:v>0.343341507466766</c:v>
                </c:pt>
                <c:pt idx="52">
                  <c:v>0.15393689851171</c:v>
                </c:pt>
                <c:pt idx="53">
                  <c:v>0.280690860224233</c:v>
                </c:pt>
                <c:pt idx="54">
                  <c:v>0.32634051923541</c:v>
                </c:pt>
                <c:pt idx="55">
                  <c:v>0.312653673014621</c:v>
                </c:pt>
                <c:pt idx="56">
                  <c:v>0.241543615940885</c:v>
                </c:pt>
                <c:pt idx="57">
                  <c:v>0.431340728362765</c:v>
                </c:pt>
                <c:pt idx="58">
                  <c:v>0.437595913902453</c:v>
                </c:pt>
                <c:pt idx="59">
                  <c:v>0.29578409462427</c:v>
                </c:pt>
                <c:pt idx="60">
                  <c:v>0.411013656360994</c:v>
                </c:pt>
                <c:pt idx="61">
                  <c:v>0.545065028712606</c:v>
                </c:pt>
                <c:pt idx="62">
                  <c:v>0.599520762206892</c:v>
                </c:pt>
                <c:pt idx="63">
                  <c:v>0.338986836736847</c:v>
                </c:pt>
                <c:pt idx="64">
                  <c:v>0.408825247334513</c:v>
                </c:pt>
                <c:pt idx="65">
                  <c:v>0.114984572585683</c:v>
                </c:pt>
                <c:pt idx="66">
                  <c:v>0.160514739885062</c:v>
                </c:pt>
                <c:pt idx="67">
                  <c:v>0.200669039226838</c:v>
                </c:pt>
                <c:pt idx="68">
                  <c:v>0.146205469414477</c:v>
                </c:pt>
                <c:pt idx="69">
                  <c:v>0.156453156169309</c:v>
                </c:pt>
                <c:pt idx="70">
                  <c:v>0.155835009053728</c:v>
                </c:pt>
                <c:pt idx="71">
                  <c:v>0.174825445637039</c:v>
                </c:pt>
                <c:pt idx="72">
                  <c:v>0.199978095829446</c:v>
                </c:pt>
                <c:pt idx="73">
                  <c:v>0.186980376071659</c:v>
                </c:pt>
                <c:pt idx="74">
                  <c:v>0.194671489886617</c:v>
                </c:pt>
                <c:pt idx="75">
                  <c:v>0.199742875249268</c:v>
                </c:pt>
                <c:pt idx="76">
                  <c:v>0.205926301880445</c:v>
                </c:pt>
                <c:pt idx="77">
                  <c:v>0.179994549202074</c:v>
                </c:pt>
                <c:pt idx="78">
                  <c:v>0.207995862332019</c:v>
                </c:pt>
                <c:pt idx="79">
                  <c:v>0.483409523475429</c:v>
                </c:pt>
                <c:pt idx="80">
                  <c:v>0.123965719142271</c:v>
                </c:pt>
                <c:pt idx="81">
                  <c:v>0.13475735477138</c:v>
                </c:pt>
                <c:pt idx="82">
                  <c:v>0.141402910828079</c:v>
                </c:pt>
                <c:pt idx="83">
                  <c:v>0.224842485964495</c:v>
                </c:pt>
                <c:pt idx="84">
                  <c:v>0.203556516788603</c:v>
                </c:pt>
                <c:pt idx="85">
                  <c:v>0.190201821409363</c:v>
                </c:pt>
                <c:pt idx="86">
                  <c:v>0.211576917804322</c:v>
                </c:pt>
                <c:pt idx="87">
                  <c:v>0.197841080085446</c:v>
                </c:pt>
                <c:pt idx="88">
                  <c:v>0.148807596815843</c:v>
                </c:pt>
                <c:pt idx="89">
                  <c:v>0.196153131175198</c:v>
                </c:pt>
                <c:pt idx="90">
                  <c:v>0.187102241980097</c:v>
                </c:pt>
                <c:pt idx="91">
                  <c:v>0.181486686278378</c:v>
                </c:pt>
                <c:pt idx="92">
                  <c:v>0.189343112922615</c:v>
                </c:pt>
                <c:pt idx="93">
                  <c:v>0.199540049840976</c:v>
                </c:pt>
                <c:pt idx="94">
                  <c:v>0.19281196656864</c:v>
                </c:pt>
                <c:pt idx="95">
                  <c:v>0.207796544468484</c:v>
                </c:pt>
                <c:pt idx="96">
                  <c:v>0.0946142066162805</c:v>
                </c:pt>
                <c:pt idx="97">
                  <c:v>0.175005837050995</c:v>
                </c:pt>
                <c:pt idx="98">
                  <c:v>0.18792720158056</c:v>
                </c:pt>
                <c:pt idx="99">
                  <c:v>0.17815088676832</c:v>
                </c:pt>
                <c:pt idx="100">
                  <c:v>0.158533244651147</c:v>
                </c:pt>
                <c:pt idx="101">
                  <c:v>0.118356336548539</c:v>
                </c:pt>
                <c:pt idx="102">
                  <c:v>0.231506276778443</c:v>
                </c:pt>
                <c:pt idx="103">
                  <c:v>0.184117636029733</c:v>
                </c:pt>
                <c:pt idx="104">
                  <c:v>0.301564925163931</c:v>
                </c:pt>
                <c:pt idx="105">
                  <c:v>0.371981221305285</c:v>
                </c:pt>
                <c:pt idx="106">
                  <c:v>0.214289737356529</c:v>
                </c:pt>
                <c:pt idx="107">
                  <c:v>0.30913902903936</c:v>
                </c:pt>
                <c:pt idx="108">
                  <c:v>0.270288021156865</c:v>
                </c:pt>
                <c:pt idx="109">
                  <c:v>0.284401730064892</c:v>
                </c:pt>
                <c:pt idx="110">
                  <c:v>0.291091210061602</c:v>
                </c:pt>
                <c:pt idx="111">
                  <c:v>0.146041262380567</c:v>
                </c:pt>
                <c:pt idx="112">
                  <c:v>0.241761700145495</c:v>
                </c:pt>
                <c:pt idx="113">
                  <c:v>0.138556755737004</c:v>
                </c:pt>
                <c:pt idx="114">
                  <c:v>0.187669661281918</c:v>
                </c:pt>
                <c:pt idx="115">
                  <c:v>0.278384725360336</c:v>
                </c:pt>
                <c:pt idx="116">
                  <c:v>0.263292519765838</c:v>
                </c:pt>
                <c:pt idx="117">
                  <c:v>0.254244239082122</c:v>
                </c:pt>
                <c:pt idx="118">
                  <c:v>0.240993836340497</c:v>
                </c:pt>
                <c:pt idx="119">
                  <c:v>0.234776613451747</c:v>
                </c:pt>
                <c:pt idx="120">
                  <c:v>0.384850913946003</c:v>
                </c:pt>
                <c:pt idx="121">
                  <c:v>0.414320260295702</c:v>
                </c:pt>
                <c:pt idx="122">
                  <c:v>0.492128407292461</c:v>
                </c:pt>
                <c:pt idx="123">
                  <c:v>0.552326345414215</c:v>
                </c:pt>
                <c:pt idx="124">
                  <c:v>0.0863274920951394</c:v>
                </c:pt>
                <c:pt idx="125">
                  <c:v>0.171765048762482</c:v>
                </c:pt>
                <c:pt idx="126">
                  <c:v>0.182393226958183</c:v>
                </c:pt>
                <c:pt idx="127">
                  <c:v>0.167559007912776</c:v>
                </c:pt>
                <c:pt idx="128">
                  <c:v>0.151301247575181</c:v>
                </c:pt>
                <c:pt idx="129">
                  <c:v>0.18934024261474</c:v>
                </c:pt>
                <c:pt idx="130">
                  <c:v>0.207685920245358</c:v>
                </c:pt>
                <c:pt idx="131">
                  <c:v>0.169965284686285</c:v>
                </c:pt>
                <c:pt idx="132">
                  <c:v>0.102995583911033</c:v>
                </c:pt>
                <c:pt idx="133">
                  <c:v>0.210901503004406</c:v>
                </c:pt>
                <c:pt idx="134">
                  <c:v>0.158313254012282</c:v>
                </c:pt>
                <c:pt idx="135">
                  <c:v>0.170037509307034</c:v>
                </c:pt>
                <c:pt idx="136">
                  <c:v>0.194133099083937</c:v>
                </c:pt>
                <c:pt idx="137">
                  <c:v>0.206611190354454</c:v>
                </c:pt>
                <c:pt idx="138">
                  <c:v>0.312246101055454</c:v>
                </c:pt>
                <c:pt idx="139">
                  <c:v>0.296857026549951</c:v>
                </c:pt>
                <c:pt idx="140">
                  <c:v>0.306474804564844</c:v>
                </c:pt>
                <c:pt idx="141">
                  <c:v>0.360426443767087</c:v>
                </c:pt>
                <c:pt idx="142">
                  <c:v>0.371648531199105</c:v>
                </c:pt>
                <c:pt idx="143">
                  <c:v>0.376637985227335</c:v>
                </c:pt>
                <c:pt idx="144">
                  <c:v>0.593595876957664</c:v>
                </c:pt>
                <c:pt idx="145">
                  <c:v>0.495634004875431</c:v>
                </c:pt>
                <c:pt idx="146">
                  <c:v>0.513124308669126</c:v>
                </c:pt>
                <c:pt idx="147">
                  <c:v>0.318844703359639</c:v>
                </c:pt>
                <c:pt idx="148">
                  <c:v>0.419001037550732</c:v>
                </c:pt>
                <c:pt idx="149">
                  <c:v>0.554317407495695</c:v>
                </c:pt>
                <c:pt idx="150">
                  <c:v>0.323814428529588</c:v>
                </c:pt>
                <c:pt idx="151">
                  <c:v>0.605492659112012</c:v>
                </c:pt>
                <c:pt idx="152">
                  <c:v>0.704784442367967</c:v>
                </c:pt>
                <c:pt idx="153">
                  <c:v>0.186416033520189</c:v>
                </c:pt>
                <c:pt idx="154">
                  <c:v>0.185640580157402</c:v>
                </c:pt>
                <c:pt idx="155">
                  <c:v>0.111645919167832</c:v>
                </c:pt>
                <c:pt idx="156">
                  <c:v>0.0685972186067732</c:v>
                </c:pt>
                <c:pt idx="157">
                  <c:v>0.11913051556967</c:v>
                </c:pt>
                <c:pt idx="158">
                  <c:v>0.160541902370263</c:v>
                </c:pt>
                <c:pt idx="159">
                  <c:v>0.16738389625859</c:v>
                </c:pt>
                <c:pt idx="160">
                  <c:v>0.156641499477249</c:v>
                </c:pt>
                <c:pt idx="161">
                  <c:v>0.175561971717563</c:v>
                </c:pt>
                <c:pt idx="162">
                  <c:v>0.166476951582188</c:v>
                </c:pt>
                <c:pt idx="163">
                  <c:v>0.148215053870583</c:v>
                </c:pt>
                <c:pt idx="164">
                  <c:v>0.158873626636986</c:v>
                </c:pt>
                <c:pt idx="165">
                  <c:v>0.168544204220071</c:v>
                </c:pt>
                <c:pt idx="166">
                  <c:v>0.189400004835582</c:v>
                </c:pt>
                <c:pt idx="167">
                  <c:v>0.188142231341695</c:v>
                </c:pt>
                <c:pt idx="168">
                  <c:v>0.172881701456757</c:v>
                </c:pt>
                <c:pt idx="169">
                  <c:v>0.147947182084759</c:v>
                </c:pt>
                <c:pt idx="170">
                  <c:v>0.180605182679677</c:v>
                </c:pt>
                <c:pt idx="171">
                  <c:v>0.154084691210604</c:v>
                </c:pt>
                <c:pt idx="172">
                  <c:v>0.172032911733912</c:v>
                </c:pt>
                <c:pt idx="173">
                  <c:v>0.175241128002241</c:v>
                </c:pt>
                <c:pt idx="174">
                  <c:v>0.17707924019167</c:v>
                </c:pt>
                <c:pt idx="175">
                  <c:v>0.217839872787594</c:v>
                </c:pt>
                <c:pt idx="176">
                  <c:v>0.168885454038831</c:v>
                </c:pt>
                <c:pt idx="177">
                  <c:v>0.160558939041834</c:v>
                </c:pt>
                <c:pt idx="178">
                  <c:v>0.132796157280957</c:v>
                </c:pt>
                <c:pt idx="179">
                  <c:v>0.5419903537614</c:v>
                </c:pt>
                <c:pt idx="180">
                  <c:v>0.475732113385064</c:v>
                </c:pt>
                <c:pt idx="181">
                  <c:v>0.487426015797079</c:v>
                </c:pt>
                <c:pt idx="182">
                  <c:v>0.475433815119348</c:v>
                </c:pt>
                <c:pt idx="183">
                  <c:v>0.514397712202089</c:v>
                </c:pt>
                <c:pt idx="184">
                  <c:v>0.419242649117853</c:v>
                </c:pt>
                <c:pt idx="185">
                  <c:v>0.383560102777902</c:v>
                </c:pt>
                <c:pt idx="186">
                  <c:v>0.0824886809365392</c:v>
                </c:pt>
                <c:pt idx="187">
                  <c:v>0.0889397169555171</c:v>
                </c:pt>
                <c:pt idx="188">
                  <c:v>0.0739355541991137</c:v>
                </c:pt>
                <c:pt idx="189">
                  <c:v>0.0677902750068171</c:v>
                </c:pt>
                <c:pt idx="190">
                  <c:v>0.0954230089160533</c:v>
                </c:pt>
                <c:pt idx="191">
                  <c:v>0.0922761411335732</c:v>
                </c:pt>
                <c:pt idx="192">
                  <c:v>0.0707437872352537</c:v>
                </c:pt>
                <c:pt idx="193">
                  <c:v>1.12452943162624</c:v>
                </c:pt>
                <c:pt idx="194">
                  <c:v>0.144473780669217</c:v>
                </c:pt>
                <c:pt idx="195">
                  <c:v>0.181015631097395</c:v>
                </c:pt>
                <c:pt idx="196">
                  <c:v>0.181784125353677</c:v>
                </c:pt>
                <c:pt idx="197">
                  <c:v>0.194071141025662</c:v>
                </c:pt>
                <c:pt idx="198">
                  <c:v>0.140665020426872</c:v>
                </c:pt>
                <c:pt idx="199">
                  <c:v>0.161675483630182</c:v>
                </c:pt>
                <c:pt idx="200">
                  <c:v>0.278375375306048</c:v>
                </c:pt>
                <c:pt idx="201">
                  <c:v>0.149586271516084</c:v>
                </c:pt>
                <c:pt idx="202">
                  <c:v>0.182658678066544</c:v>
                </c:pt>
                <c:pt idx="203">
                  <c:v>0.181123750206252</c:v>
                </c:pt>
                <c:pt idx="204">
                  <c:v>0.163904606860136</c:v>
                </c:pt>
                <c:pt idx="205">
                  <c:v>0.170049277789849</c:v>
                </c:pt>
                <c:pt idx="206">
                  <c:v>0.167760896964714</c:v>
                </c:pt>
                <c:pt idx="207">
                  <c:v>0.193381733843348</c:v>
                </c:pt>
                <c:pt idx="208">
                  <c:v>0.173896188610393</c:v>
                </c:pt>
                <c:pt idx="209">
                  <c:v>0.17489899844115</c:v>
                </c:pt>
                <c:pt idx="210">
                  <c:v>0.132972450862199</c:v>
                </c:pt>
                <c:pt idx="211">
                  <c:v>0.184848418530025</c:v>
                </c:pt>
                <c:pt idx="212">
                  <c:v>0.0</c:v>
                </c:pt>
                <c:pt idx="213">
                  <c:v>0.0</c:v>
                </c:pt>
                <c:pt idx="214">
                  <c:v>0.0</c:v>
                </c:pt>
                <c:pt idx="215">
                  <c:v>0.742913821598024</c:v>
                </c:pt>
                <c:pt idx="216">
                  <c:v>0.236305217636627</c:v>
                </c:pt>
                <c:pt idx="217">
                  <c:v>0.1590317447692</c:v>
                </c:pt>
                <c:pt idx="218">
                  <c:v>0.196315724327087</c:v>
                </c:pt>
                <c:pt idx="219">
                  <c:v>0.205923296375769</c:v>
                </c:pt>
                <c:pt idx="220">
                  <c:v>0.296760798183842</c:v>
                </c:pt>
                <c:pt idx="221">
                  <c:v>0.204263026102783</c:v>
                </c:pt>
                <c:pt idx="222">
                  <c:v>0.220085338229552</c:v>
                </c:pt>
                <c:pt idx="223">
                  <c:v>0.256686192848304</c:v>
                </c:pt>
                <c:pt idx="224">
                  <c:v>0.293373975760273</c:v>
                </c:pt>
                <c:pt idx="225">
                  <c:v>0.345916129208649</c:v>
                </c:pt>
                <c:pt idx="226">
                  <c:v>0.246024342209098</c:v>
                </c:pt>
                <c:pt idx="227">
                  <c:v>0.255315149478081</c:v>
                </c:pt>
                <c:pt idx="228">
                  <c:v>0.168622320555264</c:v>
                </c:pt>
                <c:pt idx="229">
                  <c:v>0.293453200222094</c:v>
                </c:pt>
                <c:pt idx="230">
                  <c:v>0.22256501279736</c:v>
                </c:pt>
                <c:pt idx="231">
                  <c:v>0.245484902596765</c:v>
                </c:pt>
                <c:pt idx="232">
                  <c:v>0.217525851199899</c:v>
                </c:pt>
                <c:pt idx="233">
                  <c:v>0.691584672049642</c:v>
                </c:pt>
                <c:pt idx="234">
                  <c:v>0.608679955715381</c:v>
                </c:pt>
                <c:pt idx="235">
                  <c:v>0.493635684694447</c:v>
                </c:pt>
                <c:pt idx="236">
                  <c:v>0.44984148420445</c:v>
                </c:pt>
                <c:pt idx="237">
                  <c:v>0.378444072975186</c:v>
                </c:pt>
                <c:pt idx="238">
                  <c:v>0.54687605218408</c:v>
                </c:pt>
                <c:pt idx="239">
                  <c:v>0.414004656364882</c:v>
                </c:pt>
                <c:pt idx="240">
                  <c:v>0.3629633358671</c:v>
                </c:pt>
                <c:pt idx="241">
                  <c:v>0.276587297661103</c:v>
                </c:pt>
                <c:pt idx="242">
                  <c:v>0.411809139938102</c:v>
                </c:pt>
                <c:pt idx="243">
                  <c:v>0.487723573295898</c:v>
                </c:pt>
                <c:pt idx="244">
                  <c:v>0.429686464571724</c:v>
                </c:pt>
                <c:pt idx="245">
                  <c:v>0.572258766864777</c:v>
                </c:pt>
                <c:pt idx="246">
                  <c:v>0.525746032277415</c:v>
                </c:pt>
                <c:pt idx="247">
                  <c:v>0.247821165227388</c:v>
                </c:pt>
                <c:pt idx="248">
                  <c:v>0.474042243184444</c:v>
                </c:pt>
                <c:pt idx="249">
                  <c:v>0.337344510985893</c:v>
                </c:pt>
                <c:pt idx="250">
                  <c:v>0.503902566504208</c:v>
                </c:pt>
                <c:pt idx="251">
                  <c:v>0.199452106121197</c:v>
                </c:pt>
                <c:pt idx="252">
                  <c:v>0.115310861289044</c:v>
                </c:pt>
                <c:pt idx="253">
                  <c:v>0.151921445450917</c:v>
                </c:pt>
                <c:pt idx="254">
                  <c:v>0.214691336633112</c:v>
                </c:pt>
                <c:pt idx="255">
                  <c:v>0.209796662860798</c:v>
                </c:pt>
                <c:pt idx="256">
                  <c:v>0.100490983424228</c:v>
                </c:pt>
                <c:pt idx="257">
                  <c:v>0.607244567442631</c:v>
                </c:pt>
                <c:pt idx="258">
                  <c:v>0.154355741779956</c:v>
                </c:pt>
                <c:pt idx="259">
                  <c:v>0.334324458282259</c:v>
                </c:pt>
                <c:pt idx="260">
                  <c:v>0.304943934038508</c:v>
                </c:pt>
                <c:pt idx="261">
                  <c:v>0.35015183163749</c:v>
                </c:pt>
                <c:pt idx="262">
                  <c:v>0.299822861526021</c:v>
                </c:pt>
                <c:pt idx="263">
                  <c:v>0.286528084560129</c:v>
                </c:pt>
                <c:pt idx="264">
                  <c:v>0.301358572178651</c:v>
                </c:pt>
                <c:pt idx="265">
                  <c:v>0.287770477639904</c:v>
                </c:pt>
                <c:pt idx="266">
                  <c:v>0.221509429244551</c:v>
                </c:pt>
                <c:pt idx="267">
                  <c:v>0.1773332489563</c:v>
                </c:pt>
                <c:pt idx="268">
                  <c:v>0.192879630571322</c:v>
                </c:pt>
                <c:pt idx="269">
                  <c:v>0.106806932244055</c:v>
                </c:pt>
                <c:pt idx="270">
                  <c:v>0.214422644873639</c:v>
                </c:pt>
                <c:pt idx="271">
                  <c:v>0.126415777022341</c:v>
                </c:pt>
                <c:pt idx="272">
                  <c:v>0.227891581751053</c:v>
                </c:pt>
                <c:pt idx="273">
                  <c:v>0.0882477078442149</c:v>
                </c:pt>
                <c:pt idx="274">
                  <c:v>0.137165696165475</c:v>
                </c:pt>
                <c:pt idx="275">
                  <c:v>0.169906704003088</c:v>
                </c:pt>
                <c:pt idx="276">
                  <c:v>0.370621686187819</c:v>
                </c:pt>
                <c:pt idx="277">
                  <c:v>0.209529444722454</c:v>
                </c:pt>
                <c:pt idx="278">
                  <c:v>0.251174026456111</c:v>
                </c:pt>
                <c:pt idx="279">
                  <c:v>0.0842572217563516</c:v>
                </c:pt>
                <c:pt idx="280">
                  <c:v>0.0895898875357189</c:v>
                </c:pt>
                <c:pt idx="281">
                  <c:v>0.0450538259879154</c:v>
                </c:pt>
              </c:numCache>
            </c:numRef>
          </c:xVal>
          <c:yVal>
            <c:numRef>
              <c:f>Amphibole!$BT$229:$BT$510</c:f>
              <c:numCache>
                <c:formatCode>General</c:formatCode>
                <c:ptCount val="282"/>
                <c:pt idx="0">
                  <c:v>2.488300753924193</c:v>
                </c:pt>
                <c:pt idx="1">
                  <c:v>1.98285245465931</c:v>
                </c:pt>
                <c:pt idx="2">
                  <c:v>2.277775028726316</c:v>
                </c:pt>
                <c:pt idx="3">
                  <c:v>2.323386899592008</c:v>
                </c:pt>
                <c:pt idx="4">
                  <c:v>2.275767786968582</c:v>
                </c:pt>
                <c:pt idx="5">
                  <c:v>2.439441044571461</c:v>
                </c:pt>
                <c:pt idx="6">
                  <c:v>2.431746421745236</c:v>
                </c:pt>
                <c:pt idx="7">
                  <c:v>2.442644470649399</c:v>
                </c:pt>
                <c:pt idx="8">
                  <c:v>2.273014123641829</c:v>
                </c:pt>
                <c:pt idx="9">
                  <c:v>2.336379270534693</c:v>
                </c:pt>
                <c:pt idx="10">
                  <c:v>2.340936733941205</c:v>
                </c:pt>
                <c:pt idx="11">
                  <c:v>2.215467983532646</c:v>
                </c:pt>
                <c:pt idx="12">
                  <c:v>2.308593599335595</c:v>
                </c:pt>
                <c:pt idx="13">
                  <c:v>2.083331109125718</c:v>
                </c:pt>
                <c:pt idx="14">
                  <c:v>2.430092780048847</c:v>
                </c:pt>
                <c:pt idx="15">
                  <c:v>2.464209095409971</c:v>
                </c:pt>
                <c:pt idx="16">
                  <c:v>2.91032419766176</c:v>
                </c:pt>
                <c:pt idx="17">
                  <c:v>3.010715574580279</c:v>
                </c:pt>
                <c:pt idx="18">
                  <c:v>2.459551401745775</c:v>
                </c:pt>
                <c:pt idx="19">
                  <c:v>2.995979433025134</c:v>
                </c:pt>
                <c:pt idx="20">
                  <c:v>2.26752380772743</c:v>
                </c:pt>
                <c:pt idx="21">
                  <c:v>3.106981874995351</c:v>
                </c:pt>
                <c:pt idx="22">
                  <c:v>2.891254800269257</c:v>
                </c:pt>
                <c:pt idx="23">
                  <c:v>2.737985263045672</c:v>
                </c:pt>
                <c:pt idx="24">
                  <c:v>2.78889548721272</c:v>
                </c:pt>
                <c:pt idx="25">
                  <c:v>2.90356998679893</c:v>
                </c:pt>
                <c:pt idx="26">
                  <c:v>2.922165847517</c:v>
                </c:pt>
                <c:pt idx="27">
                  <c:v>2.984810485071893</c:v>
                </c:pt>
                <c:pt idx="28">
                  <c:v>2.76112571426518</c:v>
                </c:pt>
                <c:pt idx="29">
                  <c:v>2.737129099875292</c:v>
                </c:pt>
                <c:pt idx="30">
                  <c:v>2.61814475654139</c:v>
                </c:pt>
                <c:pt idx="31">
                  <c:v>2.106724527362966</c:v>
                </c:pt>
                <c:pt idx="32">
                  <c:v>2.067867161457201</c:v>
                </c:pt>
                <c:pt idx="33">
                  <c:v>2.653795903576309</c:v>
                </c:pt>
                <c:pt idx="34">
                  <c:v>2.654436822311781</c:v>
                </c:pt>
                <c:pt idx="35">
                  <c:v>2.700849561280281</c:v>
                </c:pt>
                <c:pt idx="36">
                  <c:v>2.849648848737607</c:v>
                </c:pt>
                <c:pt idx="37">
                  <c:v>2.444533992905</c:v>
                </c:pt>
                <c:pt idx="38">
                  <c:v>2.176116022160003</c:v>
                </c:pt>
                <c:pt idx="39">
                  <c:v>2.432095321763216</c:v>
                </c:pt>
                <c:pt idx="40">
                  <c:v>2.486140699846954</c:v>
                </c:pt>
                <c:pt idx="41">
                  <c:v>2.276366555039897</c:v>
                </c:pt>
                <c:pt idx="42">
                  <c:v>2.49270672097259</c:v>
                </c:pt>
                <c:pt idx="43">
                  <c:v>2.328004151256837</c:v>
                </c:pt>
                <c:pt idx="44">
                  <c:v>2.560649541597416</c:v>
                </c:pt>
                <c:pt idx="45">
                  <c:v>2.121182957485207</c:v>
                </c:pt>
                <c:pt idx="46">
                  <c:v>2.305860817488702</c:v>
                </c:pt>
                <c:pt idx="47">
                  <c:v>2.485631577997426</c:v>
                </c:pt>
                <c:pt idx="48">
                  <c:v>2.330453942031042</c:v>
                </c:pt>
                <c:pt idx="49">
                  <c:v>2.258824159228268</c:v>
                </c:pt>
                <c:pt idx="50">
                  <c:v>1.13294274682012</c:v>
                </c:pt>
                <c:pt idx="51">
                  <c:v>1.94611077076371</c:v>
                </c:pt>
                <c:pt idx="52">
                  <c:v>1.887004314723957</c:v>
                </c:pt>
                <c:pt idx="53">
                  <c:v>2.025852669331186</c:v>
                </c:pt>
                <c:pt idx="54">
                  <c:v>1.946507950165283</c:v>
                </c:pt>
                <c:pt idx="55">
                  <c:v>2.002649083222813</c:v>
                </c:pt>
                <c:pt idx="56">
                  <c:v>1.867896213903339</c:v>
                </c:pt>
                <c:pt idx="57">
                  <c:v>1.921662054245123</c:v>
                </c:pt>
                <c:pt idx="58">
                  <c:v>2.108188391089167</c:v>
                </c:pt>
                <c:pt idx="59">
                  <c:v>2.415927873052027</c:v>
                </c:pt>
                <c:pt idx="60">
                  <c:v>2.018682202606035</c:v>
                </c:pt>
                <c:pt idx="61">
                  <c:v>2.306757643640991</c:v>
                </c:pt>
                <c:pt idx="62">
                  <c:v>2.500378281411942</c:v>
                </c:pt>
                <c:pt idx="63">
                  <c:v>2.441848771073118</c:v>
                </c:pt>
                <c:pt idx="64">
                  <c:v>2.32949680760235</c:v>
                </c:pt>
                <c:pt idx="65">
                  <c:v>2.16895967153155</c:v>
                </c:pt>
                <c:pt idx="66">
                  <c:v>2.642523125529565</c:v>
                </c:pt>
                <c:pt idx="67">
                  <c:v>2.963260720878098</c:v>
                </c:pt>
                <c:pt idx="68">
                  <c:v>2.177115540920674</c:v>
                </c:pt>
                <c:pt idx="69">
                  <c:v>2.580040708179162</c:v>
                </c:pt>
                <c:pt idx="70">
                  <c:v>2.23020150026952</c:v>
                </c:pt>
                <c:pt idx="71">
                  <c:v>2.468709149159036</c:v>
                </c:pt>
                <c:pt idx="72">
                  <c:v>2.355182575121763</c:v>
                </c:pt>
                <c:pt idx="73">
                  <c:v>1.905163037895636</c:v>
                </c:pt>
                <c:pt idx="74">
                  <c:v>2.12833115048946</c:v>
                </c:pt>
                <c:pt idx="75">
                  <c:v>1.879531928757975</c:v>
                </c:pt>
                <c:pt idx="76">
                  <c:v>1.758214426268573</c:v>
                </c:pt>
                <c:pt idx="77">
                  <c:v>1.876681363323648</c:v>
                </c:pt>
                <c:pt idx="78">
                  <c:v>1.77683930727456</c:v>
                </c:pt>
                <c:pt idx="79">
                  <c:v>1.67537551048126</c:v>
                </c:pt>
                <c:pt idx="80">
                  <c:v>1.446544786629315</c:v>
                </c:pt>
                <c:pt idx="81">
                  <c:v>1.711472659032973</c:v>
                </c:pt>
                <c:pt idx="82">
                  <c:v>1.62303501477332</c:v>
                </c:pt>
                <c:pt idx="83">
                  <c:v>1.7086281547675</c:v>
                </c:pt>
                <c:pt idx="84">
                  <c:v>1.795785185534561</c:v>
                </c:pt>
                <c:pt idx="85">
                  <c:v>1.386046990825584</c:v>
                </c:pt>
                <c:pt idx="86">
                  <c:v>1.780135922197688</c:v>
                </c:pt>
                <c:pt idx="87">
                  <c:v>1.873549677065951</c:v>
                </c:pt>
                <c:pt idx="88">
                  <c:v>1.57896777366941</c:v>
                </c:pt>
                <c:pt idx="89">
                  <c:v>1.765073400349195</c:v>
                </c:pt>
                <c:pt idx="90">
                  <c:v>1.523391032882257</c:v>
                </c:pt>
                <c:pt idx="91">
                  <c:v>1.723727798974118</c:v>
                </c:pt>
                <c:pt idx="92">
                  <c:v>1.61773643569379</c:v>
                </c:pt>
                <c:pt idx="93">
                  <c:v>1.709964831973418</c:v>
                </c:pt>
                <c:pt idx="94">
                  <c:v>1.732777175013254</c:v>
                </c:pt>
                <c:pt idx="95">
                  <c:v>1.569047571417898</c:v>
                </c:pt>
                <c:pt idx="96">
                  <c:v>1.494390624024467</c:v>
                </c:pt>
                <c:pt idx="97">
                  <c:v>1.645247448333657</c:v>
                </c:pt>
                <c:pt idx="98">
                  <c:v>1.451360786367248</c:v>
                </c:pt>
                <c:pt idx="99">
                  <c:v>1.585839862800022</c:v>
                </c:pt>
                <c:pt idx="100">
                  <c:v>1.683585261713887</c:v>
                </c:pt>
                <c:pt idx="101">
                  <c:v>1.367247457755162</c:v>
                </c:pt>
                <c:pt idx="102">
                  <c:v>2.7332895762322</c:v>
                </c:pt>
                <c:pt idx="103">
                  <c:v>2.52684818532582</c:v>
                </c:pt>
                <c:pt idx="104">
                  <c:v>2.604077890504568</c:v>
                </c:pt>
                <c:pt idx="105">
                  <c:v>2.543612923966726</c:v>
                </c:pt>
                <c:pt idx="106">
                  <c:v>2.464583066941187</c:v>
                </c:pt>
                <c:pt idx="107">
                  <c:v>2.566304218515795</c:v>
                </c:pt>
                <c:pt idx="108">
                  <c:v>2.646005028984113</c:v>
                </c:pt>
                <c:pt idx="109">
                  <c:v>2.492658182954638</c:v>
                </c:pt>
                <c:pt idx="110">
                  <c:v>2.478935522314483</c:v>
                </c:pt>
                <c:pt idx="111">
                  <c:v>2.642045908195167</c:v>
                </c:pt>
                <c:pt idx="112">
                  <c:v>2.646393431469734</c:v>
                </c:pt>
                <c:pt idx="113">
                  <c:v>2.546926234999647</c:v>
                </c:pt>
                <c:pt idx="114">
                  <c:v>2.760612671859108</c:v>
                </c:pt>
                <c:pt idx="115">
                  <c:v>2.74815130262978</c:v>
                </c:pt>
                <c:pt idx="116">
                  <c:v>2.745643724557094</c:v>
                </c:pt>
                <c:pt idx="117">
                  <c:v>2.882887264592957</c:v>
                </c:pt>
                <c:pt idx="118">
                  <c:v>2.780981879817868</c:v>
                </c:pt>
                <c:pt idx="119">
                  <c:v>2.636037663103428</c:v>
                </c:pt>
                <c:pt idx="120">
                  <c:v>2.319913299157688</c:v>
                </c:pt>
                <c:pt idx="121">
                  <c:v>2.3867342916914</c:v>
                </c:pt>
                <c:pt idx="122">
                  <c:v>2.306343129513202</c:v>
                </c:pt>
                <c:pt idx="123">
                  <c:v>2.345444687760243</c:v>
                </c:pt>
                <c:pt idx="124">
                  <c:v>1.439816209184692</c:v>
                </c:pt>
                <c:pt idx="125">
                  <c:v>1.999738686025519</c:v>
                </c:pt>
                <c:pt idx="126">
                  <c:v>1.574312489494991</c:v>
                </c:pt>
                <c:pt idx="127">
                  <c:v>1.88321849135043</c:v>
                </c:pt>
                <c:pt idx="128">
                  <c:v>1.898261374447772</c:v>
                </c:pt>
                <c:pt idx="129">
                  <c:v>1.433608426252895</c:v>
                </c:pt>
                <c:pt idx="130">
                  <c:v>1.955901589030729</c:v>
                </c:pt>
                <c:pt idx="131">
                  <c:v>2.087803042273551</c:v>
                </c:pt>
                <c:pt idx="132">
                  <c:v>1.773518295814446</c:v>
                </c:pt>
                <c:pt idx="133">
                  <c:v>1.888536224628986</c:v>
                </c:pt>
                <c:pt idx="134">
                  <c:v>1.782561136159811</c:v>
                </c:pt>
                <c:pt idx="135">
                  <c:v>1.755358468355863</c:v>
                </c:pt>
                <c:pt idx="136">
                  <c:v>1.99004236485599</c:v>
                </c:pt>
                <c:pt idx="137">
                  <c:v>1.909480321814365</c:v>
                </c:pt>
                <c:pt idx="138">
                  <c:v>2.042503263810943</c:v>
                </c:pt>
                <c:pt idx="139">
                  <c:v>1.862238160001945</c:v>
                </c:pt>
                <c:pt idx="140">
                  <c:v>2.12289886629642</c:v>
                </c:pt>
                <c:pt idx="141">
                  <c:v>2.293904856603716</c:v>
                </c:pt>
                <c:pt idx="142">
                  <c:v>2.320604669292036</c:v>
                </c:pt>
                <c:pt idx="143">
                  <c:v>2.30689235484552</c:v>
                </c:pt>
                <c:pt idx="144">
                  <c:v>2.284827576133763</c:v>
                </c:pt>
                <c:pt idx="145">
                  <c:v>1.976284840717938</c:v>
                </c:pt>
                <c:pt idx="146">
                  <c:v>2.188924506495847</c:v>
                </c:pt>
                <c:pt idx="147">
                  <c:v>2.181101229302921</c:v>
                </c:pt>
                <c:pt idx="148">
                  <c:v>2.143921363427637</c:v>
                </c:pt>
                <c:pt idx="149">
                  <c:v>2.101848090510654</c:v>
                </c:pt>
                <c:pt idx="150">
                  <c:v>2.135830269965821</c:v>
                </c:pt>
                <c:pt idx="151">
                  <c:v>2.284137409878555</c:v>
                </c:pt>
                <c:pt idx="152">
                  <c:v>2.272725629377895</c:v>
                </c:pt>
                <c:pt idx="153">
                  <c:v>2.027420298401974</c:v>
                </c:pt>
                <c:pt idx="154">
                  <c:v>1.642565398800813</c:v>
                </c:pt>
                <c:pt idx="155">
                  <c:v>2.239134928349068</c:v>
                </c:pt>
                <c:pt idx="156">
                  <c:v>2.203371914080044</c:v>
                </c:pt>
                <c:pt idx="157">
                  <c:v>2.104163402510817</c:v>
                </c:pt>
                <c:pt idx="158">
                  <c:v>2.166082727942098</c:v>
                </c:pt>
                <c:pt idx="159">
                  <c:v>2.133092486003078</c:v>
                </c:pt>
                <c:pt idx="160">
                  <c:v>2.156310754726286</c:v>
                </c:pt>
                <c:pt idx="161">
                  <c:v>2.17260074359351</c:v>
                </c:pt>
                <c:pt idx="162">
                  <c:v>2.17078580431742</c:v>
                </c:pt>
                <c:pt idx="163">
                  <c:v>2.21674823571105</c:v>
                </c:pt>
                <c:pt idx="164">
                  <c:v>2.14396338143969</c:v>
                </c:pt>
                <c:pt idx="165">
                  <c:v>2.30632921762517</c:v>
                </c:pt>
                <c:pt idx="166">
                  <c:v>2.29636806021287</c:v>
                </c:pt>
                <c:pt idx="167">
                  <c:v>2.219809249782983</c:v>
                </c:pt>
                <c:pt idx="168">
                  <c:v>2.278259779367858</c:v>
                </c:pt>
                <c:pt idx="169">
                  <c:v>2.389437003973331</c:v>
                </c:pt>
                <c:pt idx="170">
                  <c:v>2.405340566745786</c:v>
                </c:pt>
                <c:pt idx="171">
                  <c:v>2.330841550860454</c:v>
                </c:pt>
                <c:pt idx="172">
                  <c:v>2.443918003647505</c:v>
                </c:pt>
                <c:pt idx="173">
                  <c:v>2.422734473815325</c:v>
                </c:pt>
                <c:pt idx="174">
                  <c:v>2.450266253768083</c:v>
                </c:pt>
                <c:pt idx="175">
                  <c:v>2.389256939672613</c:v>
                </c:pt>
                <c:pt idx="176">
                  <c:v>2.394164535510654</c:v>
                </c:pt>
                <c:pt idx="177">
                  <c:v>2.371962543313337</c:v>
                </c:pt>
                <c:pt idx="178">
                  <c:v>2.43639474903189</c:v>
                </c:pt>
                <c:pt idx="179">
                  <c:v>2.217691013476688</c:v>
                </c:pt>
                <c:pt idx="180">
                  <c:v>2.269684049741903</c:v>
                </c:pt>
                <c:pt idx="181">
                  <c:v>2.352198593622405</c:v>
                </c:pt>
                <c:pt idx="182">
                  <c:v>2.325306459727712</c:v>
                </c:pt>
                <c:pt idx="183">
                  <c:v>2.276643375159856</c:v>
                </c:pt>
                <c:pt idx="184">
                  <c:v>2.197185044636371</c:v>
                </c:pt>
                <c:pt idx="185">
                  <c:v>2.09120484069703</c:v>
                </c:pt>
                <c:pt idx="186">
                  <c:v>3.079231868702626</c:v>
                </c:pt>
                <c:pt idx="187">
                  <c:v>3.351492602054702</c:v>
                </c:pt>
                <c:pt idx="188">
                  <c:v>3.505216951187232</c:v>
                </c:pt>
                <c:pt idx="189">
                  <c:v>3.712107907231563</c:v>
                </c:pt>
                <c:pt idx="190">
                  <c:v>3.534430738538015</c:v>
                </c:pt>
                <c:pt idx="191">
                  <c:v>3.398548125359598</c:v>
                </c:pt>
                <c:pt idx="192">
                  <c:v>3.967543928864695</c:v>
                </c:pt>
                <c:pt idx="193">
                  <c:v>2.441611670313739</c:v>
                </c:pt>
                <c:pt idx="194">
                  <c:v>1.596677313865913</c:v>
                </c:pt>
                <c:pt idx="195">
                  <c:v>1.776028694649623</c:v>
                </c:pt>
                <c:pt idx="196">
                  <c:v>1.740804587475037</c:v>
                </c:pt>
                <c:pt idx="197">
                  <c:v>1.769816149654937</c:v>
                </c:pt>
                <c:pt idx="198">
                  <c:v>2.567327239889512</c:v>
                </c:pt>
                <c:pt idx="199">
                  <c:v>2.318994464870501</c:v>
                </c:pt>
                <c:pt idx="200">
                  <c:v>2.645062004988607</c:v>
                </c:pt>
                <c:pt idx="201">
                  <c:v>1.787352630327865</c:v>
                </c:pt>
                <c:pt idx="202">
                  <c:v>2.078348156522155</c:v>
                </c:pt>
                <c:pt idx="203">
                  <c:v>2.03923660391815</c:v>
                </c:pt>
                <c:pt idx="204">
                  <c:v>1.758055192266056</c:v>
                </c:pt>
                <c:pt idx="205">
                  <c:v>1.873686954092767</c:v>
                </c:pt>
                <c:pt idx="206">
                  <c:v>2.123738617692133</c:v>
                </c:pt>
                <c:pt idx="207">
                  <c:v>2.072242632457732</c:v>
                </c:pt>
                <c:pt idx="208">
                  <c:v>2.065212826937448</c:v>
                </c:pt>
                <c:pt idx="209">
                  <c:v>2.119936005068603</c:v>
                </c:pt>
                <c:pt idx="210">
                  <c:v>2.800742181076222</c:v>
                </c:pt>
                <c:pt idx="211">
                  <c:v>2.674815996069959</c:v>
                </c:pt>
                <c:pt idx="212">
                  <c:v>2.250933788564757</c:v>
                </c:pt>
                <c:pt idx="213">
                  <c:v>2.226722894860251</c:v>
                </c:pt>
                <c:pt idx="214">
                  <c:v>2.388794281492046</c:v>
                </c:pt>
                <c:pt idx="215">
                  <c:v>2.328069146935172</c:v>
                </c:pt>
                <c:pt idx="216">
                  <c:v>1.515949089829915</c:v>
                </c:pt>
                <c:pt idx="217">
                  <c:v>1.237181953251931</c:v>
                </c:pt>
                <c:pt idx="218">
                  <c:v>2.267431573101573</c:v>
                </c:pt>
                <c:pt idx="219">
                  <c:v>2.053233199606363</c:v>
                </c:pt>
                <c:pt idx="220">
                  <c:v>2.14066115653768</c:v>
                </c:pt>
                <c:pt idx="221">
                  <c:v>2.283596694813185</c:v>
                </c:pt>
                <c:pt idx="222">
                  <c:v>2.213156908724223</c:v>
                </c:pt>
                <c:pt idx="223">
                  <c:v>2.270979744984588</c:v>
                </c:pt>
                <c:pt idx="224">
                  <c:v>1.85637187006704</c:v>
                </c:pt>
                <c:pt idx="225">
                  <c:v>1.83580208668801</c:v>
                </c:pt>
                <c:pt idx="226">
                  <c:v>1.857328424151408</c:v>
                </c:pt>
                <c:pt idx="227">
                  <c:v>1.878451324577226</c:v>
                </c:pt>
                <c:pt idx="228">
                  <c:v>1.673304000315324</c:v>
                </c:pt>
                <c:pt idx="229">
                  <c:v>1.78613515007621</c:v>
                </c:pt>
                <c:pt idx="230">
                  <c:v>1.569267026589967</c:v>
                </c:pt>
                <c:pt idx="231">
                  <c:v>1.853255995723788</c:v>
                </c:pt>
                <c:pt idx="232">
                  <c:v>1.686213534179677</c:v>
                </c:pt>
                <c:pt idx="233">
                  <c:v>2.55172557769589</c:v>
                </c:pt>
                <c:pt idx="234">
                  <c:v>2.777134196453445</c:v>
                </c:pt>
                <c:pt idx="235">
                  <c:v>2.965201288494632</c:v>
                </c:pt>
                <c:pt idx="236">
                  <c:v>2.770414993000692</c:v>
                </c:pt>
                <c:pt idx="237">
                  <c:v>2.576205392795877</c:v>
                </c:pt>
                <c:pt idx="238">
                  <c:v>2.8680452577625</c:v>
                </c:pt>
                <c:pt idx="239">
                  <c:v>2.425511188596977</c:v>
                </c:pt>
                <c:pt idx="240">
                  <c:v>2.334332237211254</c:v>
                </c:pt>
                <c:pt idx="241">
                  <c:v>2.378297158014587</c:v>
                </c:pt>
                <c:pt idx="242">
                  <c:v>2.42270552411743</c:v>
                </c:pt>
                <c:pt idx="243">
                  <c:v>2.308059477121882</c:v>
                </c:pt>
                <c:pt idx="244">
                  <c:v>2.326428357676952</c:v>
                </c:pt>
                <c:pt idx="245">
                  <c:v>2.512025573127363</c:v>
                </c:pt>
                <c:pt idx="246">
                  <c:v>2.507946193299714</c:v>
                </c:pt>
                <c:pt idx="247">
                  <c:v>2.498464360106186</c:v>
                </c:pt>
                <c:pt idx="248">
                  <c:v>2.231730174908258</c:v>
                </c:pt>
                <c:pt idx="249">
                  <c:v>2.532041819065654</c:v>
                </c:pt>
                <c:pt idx="250">
                  <c:v>2.330190388050275</c:v>
                </c:pt>
                <c:pt idx="251">
                  <c:v>1.59433856754621</c:v>
                </c:pt>
                <c:pt idx="252">
                  <c:v>1.337688653313558</c:v>
                </c:pt>
                <c:pt idx="253">
                  <c:v>1.200540121093725</c:v>
                </c:pt>
                <c:pt idx="254">
                  <c:v>2.269777199532032</c:v>
                </c:pt>
                <c:pt idx="255">
                  <c:v>2.232197544200392</c:v>
                </c:pt>
                <c:pt idx="256">
                  <c:v>0.330084927349146</c:v>
                </c:pt>
                <c:pt idx="257">
                  <c:v>2.501655570399663</c:v>
                </c:pt>
                <c:pt idx="258">
                  <c:v>2.122732459677401</c:v>
                </c:pt>
                <c:pt idx="259">
                  <c:v>2.412404017321102</c:v>
                </c:pt>
                <c:pt idx="260">
                  <c:v>2.38900712216192</c:v>
                </c:pt>
                <c:pt idx="261">
                  <c:v>2.319152887761614</c:v>
                </c:pt>
                <c:pt idx="262">
                  <c:v>2.322884914957515</c:v>
                </c:pt>
                <c:pt idx="263">
                  <c:v>2.296935834066764</c:v>
                </c:pt>
                <c:pt idx="264">
                  <c:v>2.180630177954807</c:v>
                </c:pt>
                <c:pt idx="265">
                  <c:v>2.254465965349727</c:v>
                </c:pt>
                <c:pt idx="266">
                  <c:v>2.486486433995037</c:v>
                </c:pt>
                <c:pt idx="267">
                  <c:v>2.364352922862277</c:v>
                </c:pt>
                <c:pt idx="268">
                  <c:v>2.365899679315837</c:v>
                </c:pt>
                <c:pt idx="269">
                  <c:v>2.504739691367935</c:v>
                </c:pt>
                <c:pt idx="270">
                  <c:v>2.219918491056363</c:v>
                </c:pt>
                <c:pt idx="271">
                  <c:v>2.411421588858161</c:v>
                </c:pt>
                <c:pt idx="272">
                  <c:v>2.40799268651933</c:v>
                </c:pt>
                <c:pt idx="273">
                  <c:v>2.566092922119347</c:v>
                </c:pt>
                <c:pt idx="274">
                  <c:v>1.655038447883276</c:v>
                </c:pt>
                <c:pt idx="275">
                  <c:v>2.186425390111516</c:v>
                </c:pt>
                <c:pt idx="276">
                  <c:v>2.559679363368696</c:v>
                </c:pt>
                <c:pt idx="277">
                  <c:v>2.123590556407684</c:v>
                </c:pt>
                <c:pt idx="278">
                  <c:v>2.524866340744824</c:v>
                </c:pt>
                <c:pt idx="279">
                  <c:v>1.32189886328916</c:v>
                </c:pt>
                <c:pt idx="280">
                  <c:v>1.277060310848692</c:v>
                </c:pt>
                <c:pt idx="281">
                  <c:v>1.277725886394901</c:v>
                </c:pt>
              </c:numCache>
            </c:numRef>
          </c:yVal>
          <c:smooth val="0"/>
        </c:ser>
        <c:ser>
          <c:idx val="0"/>
          <c:order val="1"/>
          <c:tx>
            <c:v>Expt. - P dep. </c:v>
          </c:tx>
          <c:spPr>
            <a:ln w="47625">
              <a:noFill/>
            </a:ln>
          </c:spPr>
          <c:xVal>
            <c:numRef>
              <c:f>Amphibole!$BV$14:$BV$228</c:f>
              <c:numCache>
                <c:formatCode>General</c:formatCode>
                <c:ptCount val="215"/>
                <c:pt idx="0">
                  <c:v>0.380744021971625</c:v>
                </c:pt>
                <c:pt idx="1">
                  <c:v>0.218760953626534</c:v>
                </c:pt>
                <c:pt idx="2">
                  <c:v>0.197571890074013</c:v>
                </c:pt>
                <c:pt idx="3">
                  <c:v>0.283924246754904</c:v>
                </c:pt>
                <c:pt idx="4">
                  <c:v>0.344973563652139</c:v>
                </c:pt>
                <c:pt idx="5">
                  <c:v>0.292304711535198</c:v>
                </c:pt>
                <c:pt idx="6">
                  <c:v>0.156401584756987</c:v>
                </c:pt>
                <c:pt idx="7">
                  <c:v>0.132075358338161</c:v>
                </c:pt>
                <c:pt idx="8">
                  <c:v>0.302568328715645</c:v>
                </c:pt>
                <c:pt idx="9">
                  <c:v>0.267735978153792</c:v>
                </c:pt>
                <c:pt idx="10">
                  <c:v>0.324647207482994</c:v>
                </c:pt>
                <c:pt idx="11">
                  <c:v>0.360133435878498</c:v>
                </c:pt>
                <c:pt idx="12">
                  <c:v>0.36927518957163</c:v>
                </c:pt>
                <c:pt idx="13">
                  <c:v>0.358274584889252</c:v>
                </c:pt>
                <c:pt idx="14">
                  <c:v>0.222237676318293</c:v>
                </c:pt>
                <c:pt idx="15">
                  <c:v>0.192448474368706</c:v>
                </c:pt>
                <c:pt idx="16">
                  <c:v>0.315921526981337</c:v>
                </c:pt>
                <c:pt idx="17">
                  <c:v>0.266931430764301</c:v>
                </c:pt>
                <c:pt idx="18">
                  <c:v>0.238326278671349</c:v>
                </c:pt>
                <c:pt idx="19">
                  <c:v>0.196589476368924</c:v>
                </c:pt>
                <c:pt idx="20">
                  <c:v>0.253597234450362</c:v>
                </c:pt>
                <c:pt idx="21">
                  <c:v>0.23239923716262</c:v>
                </c:pt>
                <c:pt idx="22">
                  <c:v>0.205344654643564</c:v>
                </c:pt>
                <c:pt idx="23">
                  <c:v>0.38919274795784</c:v>
                </c:pt>
                <c:pt idx="24">
                  <c:v>0.410086204923102</c:v>
                </c:pt>
                <c:pt idx="25">
                  <c:v>0.194862171865784</c:v>
                </c:pt>
                <c:pt idx="26">
                  <c:v>0.348177062417713</c:v>
                </c:pt>
                <c:pt idx="27">
                  <c:v>0.282413486860708</c:v>
                </c:pt>
                <c:pt idx="28">
                  <c:v>0.237456735672995</c:v>
                </c:pt>
                <c:pt idx="29">
                  <c:v>0.268062950759809</c:v>
                </c:pt>
                <c:pt idx="30">
                  <c:v>0.286469134803183</c:v>
                </c:pt>
                <c:pt idx="31">
                  <c:v>0.239682703961963</c:v>
                </c:pt>
                <c:pt idx="32">
                  <c:v>0.248428053739641</c:v>
                </c:pt>
                <c:pt idx="33">
                  <c:v>0.228775493213966</c:v>
                </c:pt>
                <c:pt idx="34">
                  <c:v>0.350604698565713</c:v>
                </c:pt>
                <c:pt idx="35">
                  <c:v>0.222361804674011</c:v>
                </c:pt>
                <c:pt idx="36">
                  <c:v>0.199835883677016</c:v>
                </c:pt>
                <c:pt idx="37">
                  <c:v>0.664700416782384</c:v>
                </c:pt>
                <c:pt idx="38">
                  <c:v>0.461091332046703</c:v>
                </c:pt>
                <c:pt idx="39">
                  <c:v>0.502257322835571</c:v>
                </c:pt>
                <c:pt idx="40">
                  <c:v>0.592971018689508</c:v>
                </c:pt>
                <c:pt idx="41">
                  <c:v>0.449562233414601</c:v>
                </c:pt>
                <c:pt idx="42">
                  <c:v>0.597529108459341</c:v>
                </c:pt>
                <c:pt idx="43">
                  <c:v>0.507359050013185</c:v>
                </c:pt>
                <c:pt idx="44">
                  <c:v>0.582072192287747</c:v>
                </c:pt>
                <c:pt idx="45">
                  <c:v>0.598048410843722</c:v>
                </c:pt>
                <c:pt idx="46">
                  <c:v>0.125549559775538</c:v>
                </c:pt>
                <c:pt idx="47">
                  <c:v>0.132666866369855</c:v>
                </c:pt>
                <c:pt idx="48">
                  <c:v>0.287859066373875</c:v>
                </c:pt>
                <c:pt idx="49">
                  <c:v>0.501293578154796</c:v>
                </c:pt>
                <c:pt idx="50">
                  <c:v>0.245394282859871</c:v>
                </c:pt>
                <c:pt idx="51">
                  <c:v>0.132303265858312</c:v>
                </c:pt>
                <c:pt idx="52">
                  <c:v>0.194454386991328</c:v>
                </c:pt>
                <c:pt idx="53">
                  <c:v>0.156465768919658</c:v>
                </c:pt>
                <c:pt idx="54">
                  <c:v>0.156094878223607</c:v>
                </c:pt>
                <c:pt idx="55">
                  <c:v>0.182137002692244</c:v>
                </c:pt>
                <c:pt idx="56">
                  <c:v>0.269542157850528</c:v>
                </c:pt>
                <c:pt idx="57">
                  <c:v>0.315387411520128</c:v>
                </c:pt>
                <c:pt idx="58">
                  <c:v>0.190715790117494</c:v>
                </c:pt>
                <c:pt idx="59">
                  <c:v>0.335661946826838</c:v>
                </c:pt>
                <c:pt idx="60">
                  <c:v>0.0768929100795316</c:v>
                </c:pt>
                <c:pt idx="61">
                  <c:v>0.0762249314695058</c:v>
                </c:pt>
                <c:pt idx="62">
                  <c:v>0.346935784758868</c:v>
                </c:pt>
                <c:pt idx="63">
                  <c:v>0.307126133744664</c:v>
                </c:pt>
                <c:pt idx="64">
                  <c:v>0.301599075044084</c:v>
                </c:pt>
                <c:pt idx="65">
                  <c:v>0.282269707488986</c:v>
                </c:pt>
                <c:pt idx="66">
                  <c:v>0.405210690020425</c:v>
                </c:pt>
                <c:pt idx="67">
                  <c:v>0.394419980756511</c:v>
                </c:pt>
                <c:pt idx="68">
                  <c:v>0.221278064986607</c:v>
                </c:pt>
                <c:pt idx="69">
                  <c:v>0.280694494299272</c:v>
                </c:pt>
                <c:pt idx="70">
                  <c:v>0.166732163417382</c:v>
                </c:pt>
                <c:pt idx="71">
                  <c:v>0.4964416784695</c:v>
                </c:pt>
                <c:pt idx="72">
                  <c:v>0.455052186872408</c:v>
                </c:pt>
                <c:pt idx="73">
                  <c:v>0.253231887125422</c:v>
                </c:pt>
                <c:pt idx="74">
                  <c:v>0.265495624767049</c:v>
                </c:pt>
                <c:pt idx="75">
                  <c:v>0.125146946172059</c:v>
                </c:pt>
                <c:pt idx="76">
                  <c:v>0.295702250098883</c:v>
                </c:pt>
                <c:pt idx="77">
                  <c:v>0.170918764213424</c:v>
                </c:pt>
                <c:pt idx="78">
                  <c:v>0.310770298600413</c:v>
                </c:pt>
                <c:pt idx="79">
                  <c:v>0.216391503434457</c:v>
                </c:pt>
                <c:pt idx="80">
                  <c:v>0.221934838035249</c:v>
                </c:pt>
                <c:pt idx="81">
                  <c:v>0.150831838202734</c:v>
                </c:pt>
                <c:pt idx="82">
                  <c:v>0.122854441636673</c:v>
                </c:pt>
                <c:pt idx="83">
                  <c:v>0.476847761822777</c:v>
                </c:pt>
                <c:pt idx="84">
                  <c:v>0.401067878016264</c:v>
                </c:pt>
                <c:pt idx="85">
                  <c:v>0.258920190363065</c:v>
                </c:pt>
                <c:pt idx="86">
                  <c:v>0.170261158097387</c:v>
                </c:pt>
                <c:pt idx="87">
                  <c:v>0.143875278323804</c:v>
                </c:pt>
                <c:pt idx="88">
                  <c:v>0.262870247888857</c:v>
                </c:pt>
                <c:pt idx="89">
                  <c:v>0.148552384930811</c:v>
                </c:pt>
                <c:pt idx="90">
                  <c:v>0.21640242895903</c:v>
                </c:pt>
                <c:pt idx="91">
                  <c:v>0.253583132118127</c:v>
                </c:pt>
                <c:pt idx="92">
                  <c:v>0.168515128545708</c:v>
                </c:pt>
                <c:pt idx="93">
                  <c:v>0.141518964994261</c:v>
                </c:pt>
                <c:pt idx="94">
                  <c:v>0.407281373994152</c:v>
                </c:pt>
                <c:pt idx="95">
                  <c:v>0.531972306701998</c:v>
                </c:pt>
                <c:pt idx="96">
                  <c:v>0.458332708538185</c:v>
                </c:pt>
                <c:pt idx="97">
                  <c:v>0.27775311839568</c:v>
                </c:pt>
                <c:pt idx="98">
                  <c:v>0.169889848976838</c:v>
                </c:pt>
                <c:pt idx="99">
                  <c:v>0.273033843473842</c:v>
                </c:pt>
                <c:pt idx="100">
                  <c:v>0.173234116113669</c:v>
                </c:pt>
                <c:pt idx="101">
                  <c:v>0.346935460036842</c:v>
                </c:pt>
                <c:pt idx="102">
                  <c:v>0.273273903970761</c:v>
                </c:pt>
                <c:pt idx="103">
                  <c:v>0.248395145479878</c:v>
                </c:pt>
                <c:pt idx="104">
                  <c:v>0.379657643006127</c:v>
                </c:pt>
                <c:pt idx="105">
                  <c:v>0.289418219767095</c:v>
                </c:pt>
                <c:pt idx="106">
                  <c:v>0.361345748038179</c:v>
                </c:pt>
                <c:pt idx="107">
                  <c:v>0.361596111918632</c:v>
                </c:pt>
                <c:pt idx="108">
                  <c:v>0.163549344152234</c:v>
                </c:pt>
                <c:pt idx="109">
                  <c:v>0.151470378936287</c:v>
                </c:pt>
                <c:pt idx="110">
                  <c:v>0.598928235885696</c:v>
                </c:pt>
                <c:pt idx="111">
                  <c:v>0.458986285269809</c:v>
                </c:pt>
                <c:pt idx="112">
                  <c:v>0.685024871497874</c:v>
                </c:pt>
                <c:pt idx="113">
                  <c:v>0.601924845457012</c:v>
                </c:pt>
                <c:pt idx="114">
                  <c:v>0.638553286012299</c:v>
                </c:pt>
                <c:pt idx="115">
                  <c:v>0.604622666652851</c:v>
                </c:pt>
                <c:pt idx="116">
                  <c:v>0.553505891206198</c:v>
                </c:pt>
                <c:pt idx="117">
                  <c:v>0.570672957727455</c:v>
                </c:pt>
                <c:pt idx="118">
                  <c:v>0.675801251691513</c:v>
                </c:pt>
                <c:pt idx="119">
                  <c:v>0.538844436840551</c:v>
                </c:pt>
                <c:pt idx="120">
                  <c:v>0.223946281465673</c:v>
                </c:pt>
                <c:pt idx="121">
                  <c:v>0.190589390800594</c:v>
                </c:pt>
                <c:pt idx="122">
                  <c:v>0.260280075081857</c:v>
                </c:pt>
                <c:pt idx="123">
                  <c:v>0.220701624191272</c:v>
                </c:pt>
                <c:pt idx="124">
                  <c:v>0.202432677512236</c:v>
                </c:pt>
                <c:pt idx="125">
                  <c:v>0.258410872380621</c:v>
                </c:pt>
                <c:pt idx="126">
                  <c:v>0.270764194407066</c:v>
                </c:pt>
                <c:pt idx="127">
                  <c:v>0.0989797444211834</c:v>
                </c:pt>
                <c:pt idx="128">
                  <c:v>0.109657825388595</c:v>
                </c:pt>
                <c:pt idx="129">
                  <c:v>0.126212422553294</c:v>
                </c:pt>
                <c:pt idx="130">
                  <c:v>0.132443765028912</c:v>
                </c:pt>
                <c:pt idx="131">
                  <c:v>0.160727925990722</c:v>
                </c:pt>
                <c:pt idx="132">
                  <c:v>0.0895239827438786</c:v>
                </c:pt>
                <c:pt idx="133">
                  <c:v>0.0909175036548323</c:v>
                </c:pt>
                <c:pt idx="134">
                  <c:v>0.0781211027365523</c:v>
                </c:pt>
                <c:pt idx="135">
                  <c:v>0.0973418506917427</c:v>
                </c:pt>
                <c:pt idx="136">
                  <c:v>0.0885997690627841</c:v>
                </c:pt>
                <c:pt idx="137">
                  <c:v>0.105605665332868</c:v>
                </c:pt>
                <c:pt idx="138">
                  <c:v>0.12208664333871</c:v>
                </c:pt>
                <c:pt idx="139">
                  <c:v>0.107728614787978</c:v>
                </c:pt>
                <c:pt idx="140">
                  <c:v>0.109752811377044</c:v>
                </c:pt>
                <c:pt idx="141">
                  <c:v>0.120857705438143</c:v>
                </c:pt>
                <c:pt idx="142">
                  <c:v>0.104192411094253</c:v>
                </c:pt>
                <c:pt idx="143">
                  <c:v>0.0811285268287838</c:v>
                </c:pt>
                <c:pt idx="144">
                  <c:v>0.10362444978677</c:v>
                </c:pt>
                <c:pt idx="145">
                  <c:v>0.102899940515837</c:v>
                </c:pt>
                <c:pt idx="146">
                  <c:v>0.0919899166924366</c:v>
                </c:pt>
                <c:pt idx="147">
                  <c:v>0.120952402378225</c:v>
                </c:pt>
                <c:pt idx="148">
                  <c:v>0.0930837310661838</c:v>
                </c:pt>
                <c:pt idx="149">
                  <c:v>0.0721729618613164</c:v>
                </c:pt>
                <c:pt idx="150">
                  <c:v>0.0987742716530541</c:v>
                </c:pt>
                <c:pt idx="151">
                  <c:v>0.0649659651320422</c:v>
                </c:pt>
                <c:pt idx="152">
                  <c:v>0.0639790607204518</c:v>
                </c:pt>
                <c:pt idx="153">
                  <c:v>0.0881020340206451</c:v>
                </c:pt>
                <c:pt idx="154">
                  <c:v>0.133064500945005</c:v>
                </c:pt>
                <c:pt idx="155">
                  <c:v>0.208242585328464</c:v>
                </c:pt>
                <c:pt idx="156">
                  <c:v>0.0864298740531605</c:v>
                </c:pt>
                <c:pt idx="157">
                  <c:v>0.116607940735483</c:v>
                </c:pt>
                <c:pt idx="158">
                  <c:v>0.173767486460833</c:v>
                </c:pt>
                <c:pt idx="159">
                  <c:v>0.163304871709565</c:v>
                </c:pt>
                <c:pt idx="160">
                  <c:v>0.135671149197834</c:v>
                </c:pt>
                <c:pt idx="161">
                  <c:v>0.169869112438053</c:v>
                </c:pt>
                <c:pt idx="162">
                  <c:v>0.131809632697733</c:v>
                </c:pt>
                <c:pt idx="163">
                  <c:v>0.154256833629485</c:v>
                </c:pt>
                <c:pt idx="164">
                  <c:v>0.183334355838332</c:v>
                </c:pt>
                <c:pt idx="165">
                  <c:v>0.198899119731171</c:v>
                </c:pt>
                <c:pt idx="166">
                  <c:v>0.192376384846819</c:v>
                </c:pt>
                <c:pt idx="167">
                  <c:v>0.216302919578236</c:v>
                </c:pt>
                <c:pt idx="168">
                  <c:v>0.234851513179875</c:v>
                </c:pt>
                <c:pt idx="169">
                  <c:v>0.225618314920148</c:v>
                </c:pt>
                <c:pt idx="170">
                  <c:v>0.214564474605531</c:v>
                </c:pt>
                <c:pt idx="171">
                  <c:v>0.180613077928975</c:v>
                </c:pt>
                <c:pt idx="172">
                  <c:v>0.247088901741327</c:v>
                </c:pt>
                <c:pt idx="173">
                  <c:v>0.28216464032844</c:v>
                </c:pt>
                <c:pt idx="174">
                  <c:v>0.124890535535055</c:v>
                </c:pt>
                <c:pt idx="175">
                  <c:v>0.131698158255766</c:v>
                </c:pt>
                <c:pt idx="176">
                  <c:v>0.111751090464347</c:v>
                </c:pt>
                <c:pt idx="177">
                  <c:v>0.0920537879765263</c:v>
                </c:pt>
                <c:pt idx="178">
                  <c:v>0.115645130142304</c:v>
                </c:pt>
                <c:pt idx="179">
                  <c:v>0.261213402884209</c:v>
                </c:pt>
                <c:pt idx="180">
                  <c:v>0.173795765341696</c:v>
                </c:pt>
                <c:pt idx="181">
                  <c:v>0.24525408566914</c:v>
                </c:pt>
                <c:pt idx="182">
                  <c:v>0.191745023849345</c:v>
                </c:pt>
                <c:pt idx="183">
                  <c:v>0.12009087509134</c:v>
                </c:pt>
                <c:pt idx="184">
                  <c:v>0.252401708296273</c:v>
                </c:pt>
                <c:pt idx="185">
                  <c:v>0.256741965260784</c:v>
                </c:pt>
                <c:pt idx="186">
                  <c:v>0.16428977003379</c:v>
                </c:pt>
                <c:pt idx="187">
                  <c:v>0.19935646249279</c:v>
                </c:pt>
                <c:pt idx="188">
                  <c:v>0.222246028074454</c:v>
                </c:pt>
                <c:pt idx="189">
                  <c:v>0.25469463679144</c:v>
                </c:pt>
                <c:pt idx="190">
                  <c:v>0.244832589984337</c:v>
                </c:pt>
                <c:pt idx="191">
                  <c:v>0.208113057566528</c:v>
                </c:pt>
                <c:pt idx="192">
                  <c:v>0.155041193255506</c:v>
                </c:pt>
                <c:pt idx="193">
                  <c:v>0.145211263938914</c:v>
                </c:pt>
                <c:pt idx="194">
                  <c:v>0.230337173326417</c:v>
                </c:pt>
                <c:pt idx="195">
                  <c:v>0.249451362322271</c:v>
                </c:pt>
                <c:pt idx="196">
                  <c:v>0.18139642552108</c:v>
                </c:pt>
                <c:pt idx="197">
                  <c:v>0.240082296376171</c:v>
                </c:pt>
                <c:pt idx="198">
                  <c:v>0.175939465588041</c:v>
                </c:pt>
                <c:pt idx="199">
                  <c:v>0.122066204367288</c:v>
                </c:pt>
                <c:pt idx="200">
                  <c:v>0.163018345692192</c:v>
                </c:pt>
                <c:pt idx="201">
                  <c:v>0.231156916872665</c:v>
                </c:pt>
                <c:pt idx="202">
                  <c:v>0.154044060117758</c:v>
                </c:pt>
                <c:pt idx="203">
                  <c:v>0.166378957133254</c:v>
                </c:pt>
                <c:pt idx="204">
                  <c:v>0.193854034974653</c:v>
                </c:pt>
                <c:pt idx="205">
                  <c:v>0.202938670454959</c:v>
                </c:pt>
                <c:pt idx="206">
                  <c:v>0.191003582248043</c:v>
                </c:pt>
                <c:pt idx="207">
                  <c:v>0.19248325974001</c:v>
                </c:pt>
                <c:pt idx="208">
                  <c:v>0.149697436191036</c:v>
                </c:pt>
                <c:pt idx="209">
                  <c:v>0.18270346780236</c:v>
                </c:pt>
                <c:pt idx="210">
                  <c:v>0.159464097225908</c:v>
                </c:pt>
                <c:pt idx="211">
                  <c:v>0.0986403940669142</c:v>
                </c:pt>
                <c:pt idx="212">
                  <c:v>0.106620611218656</c:v>
                </c:pt>
                <c:pt idx="213">
                  <c:v>0.116521765319562</c:v>
                </c:pt>
                <c:pt idx="214">
                  <c:v>0.114627572755478</c:v>
                </c:pt>
              </c:numCache>
            </c:numRef>
          </c:xVal>
          <c:yVal>
            <c:numRef>
              <c:f>Amphibole!$BT$14:$BT$228</c:f>
              <c:numCache>
                <c:formatCode>General</c:formatCode>
                <c:ptCount val="215"/>
                <c:pt idx="0">
                  <c:v>1.978096539164689</c:v>
                </c:pt>
                <c:pt idx="1">
                  <c:v>1.930401377016493</c:v>
                </c:pt>
                <c:pt idx="2">
                  <c:v>2.283905686651091</c:v>
                </c:pt>
                <c:pt idx="3">
                  <c:v>2.236403657138263</c:v>
                </c:pt>
                <c:pt idx="4">
                  <c:v>2.179636820390488</c:v>
                </c:pt>
                <c:pt idx="5">
                  <c:v>2.141401262459037</c:v>
                </c:pt>
                <c:pt idx="6">
                  <c:v>2.248664491264031</c:v>
                </c:pt>
                <c:pt idx="7">
                  <c:v>2.284987724399445</c:v>
                </c:pt>
                <c:pt idx="8">
                  <c:v>1.931433806563832</c:v>
                </c:pt>
                <c:pt idx="9">
                  <c:v>1.870280356980751</c:v>
                </c:pt>
                <c:pt idx="10">
                  <c:v>1.982072602710138</c:v>
                </c:pt>
                <c:pt idx="11">
                  <c:v>1.99259644426374</c:v>
                </c:pt>
                <c:pt idx="12">
                  <c:v>1.911129556898445</c:v>
                </c:pt>
                <c:pt idx="13">
                  <c:v>1.947226374650064</c:v>
                </c:pt>
                <c:pt idx="14">
                  <c:v>1.653132987880199</c:v>
                </c:pt>
                <c:pt idx="15">
                  <c:v>1.559678821862215</c:v>
                </c:pt>
                <c:pt idx="16">
                  <c:v>1.906283014330703</c:v>
                </c:pt>
                <c:pt idx="17">
                  <c:v>1.942460667041189</c:v>
                </c:pt>
                <c:pt idx="18">
                  <c:v>2.154882135011857</c:v>
                </c:pt>
                <c:pt idx="19">
                  <c:v>1.993800248303463</c:v>
                </c:pt>
                <c:pt idx="20">
                  <c:v>2.29654162716048</c:v>
                </c:pt>
                <c:pt idx="21">
                  <c:v>1.953395820934138</c:v>
                </c:pt>
                <c:pt idx="22">
                  <c:v>2.379567119113557</c:v>
                </c:pt>
                <c:pt idx="23">
                  <c:v>2.64820543294525</c:v>
                </c:pt>
                <c:pt idx="24">
                  <c:v>2.750358579594001</c:v>
                </c:pt>
                <c:pt idx="25">
                  <c:v>2.717175718383054</c:v>
                </c:pt>
                <c:pt idx="26">
                  <c:v>2.635357596987008</c:v>
                </c:pt>
                <c:pt idx="27">
                  <c:v>2.031397739465925</c:v>
                </c:pt>
                <c:pt idx="28">
                  <c:v>2.35237368310987</c:v>
                </c:pt>
                <c:pt idx="29">
                  <c:v>2.420842797745042</c:v>
                </c:pt>
                <c:pt idx="30">
                  <c:v>2.296463266746372</c:v>
                </c:pt>
                <c:pt idx="31">
                  <c:v>2.319656893423068</c:v>
                </c:pt>
                <c:pt idx="32">
                  <c:v>2.347607065399666</c:v>
                </c:pt>
                <c:pt idx="33">
                  <c:v>2.11972107706603</c:v>
                </c:pt>
                <c:pt idx="34">
                  <c:v>2.136917486516659</c:v>
                </c:pt>
                <c:pt idx="35">
                  <c:v>2.51301924095169</c:v>
                </c:pt>
                <c:pt idx="36">
                  <c:v>2.24195733362001</c:v>
                </c:pt>
                <c:pt idx="37">
                  <c:v>2.42372640247664</c:v>
                </c:pt>
                <c:pt idx="38">
                  <c:v>2.38028208897977</c:v>
                </c:pt>
                <c:pt idx="39">
                  <c:v>2.366108963110967</c:v>
                </c:pt>
                <c:pt idx="40">
                  <c:v>2.348112518895324</c:v>
                </c:pt>
                <c:pt idx="41">
                  <c:v>2.39670948917627</c:v>
                </c:pt>
                <c:pt idx="42">
                  <c:v>2.264922899073536</c:v>
                </c:pt>
                <c:pt idx="43">
                  <c:v>2.266243030639856</c:v>
                </c:pt>
                <c:pt idx="44">
                  <c:v>2.337706065893604</c:v>
                </c:pt>
                <c:pt idx="45">
                  <c:v>2.233834163967143</c:v>
                </c:pt>
                <c:pt idx="46">
                  <c:v>2.283631689381098</c:v>
                </c:pt>
                <c:pt idx="47">
                  <c:v>2.131510083462622</c:v>
                </c:pt>
                <c:pt idx="48">
                  <c:v>2.32628426833026</c:v>
                </c:pt>
                <c:pt idx="49">
                  <c:v>2.294854927917188</c:v>
                </c:pt>
                <c:pt idx="50">
                  <c:v>2.357891297806417</c:v>
                </c:pt>
                <c:pt idx="51">
                  <c:v>2.726784170563165</c:v>
                </c:pt>
                <c:pt idx="52">
                  <c:v>2.782870038387246</c:v>
                </c:pt>
                <c:pt idx="53">
                  <c:v>2.957056058654372</c:v>
                </c:pt>
                <c:pt idx="54">
                  <c:v>1.778743788296644</c:v>
                </c:pt>
                <c:pt idx="55">
                  <c:v>1.656941561649482</c:v>
                </c:pt>
                <c:pt idx="56">
                  <c:v>1.941337491170695</c:v>
                </c:pt>
                <c:pt idx="57">
                  <c:v>2.091621098602253</c:v>
                </c:pt>
                <c:pt idx="58">
                  <c:v>1.613991933907132</c:v>
                </c:pt>
                <c:pt idx="59">
                  <c:v>2.124285380148549</c:v>
                </c:pt>
                <c:pt idx="60">
                  <c:v>2.104151835524933</c:v>
                </c:pt>
                <c:pt idx="61">
                  <c:v>2.200980294165026</c:v>
                </c:pt>
                <c:pt idx="62">
                  <c:v>2.029885136836513</c:v>
                </c:pt>
                <c:pt idx="63">
                  <c:v>1.949029687241407</c:v>
                </c:pt>
                <c:pt idx="64">
                  <c:v>1.88326706432844</c:v>
                </c:pt>
                <c:pt idx="65">
                  <c:v>1.907849968904168</c:v>
                </c:pt>
                <c:pt idx="66">
                  <c:v>2.016961485593697</c:v>
                </c:pt>
                <c:pt idx="67">
                  <c:v>2.491245594117377</c:v>
                </c:pt>
                <c:pt idx="68">
                  <c:v>2.492189450412127</c:v>
                </c:pt>
                <c:pt idx="69">
                  <c:v>2.293891098594944</c:v>
                </c:pt>
                <c:pt idx="70">
                  <c:v>2.47485435373616</c:v>
                </c:pt>
                <c:pt idx="71">
                  <c:v>2.356530958494408</c:v>
                </c:pt>
                <c:pt idx="72">
                  <c:v>2.287313647034383</c:v>
                </c:pt>
                <c:pt idx="73">
                  <c:v>2.164234909638088</c:v>
                </c:pt>
                <c:pt idx="74">
                  <c:v>1.73272633467093</c:v>
                </c:pt>
                <c:pt idx="75">
                  <c:v>1.927600339513821</c:v>
                </c:pt>
                <c:pt idx="76">
                  <c:v>1.969972640060855</c:v>
                </c:pt>
                <c:pt idx="77">
                  <c:v>1.828573065524751</c:v>
                </c:pt>
                <c:pt idx="78">
                  <c:v>2.504967189243892</c:v>
                </c:pt>
                <c:pt idx="79">
                  <c:v>2.460307973835601</c:v>
                </c:pt>
                <c:pt idx="80">
                  <c:v>2.272351355599283</c:v>
                </c:pt>
                <c:pt idx="81">
                  <c:v>2.486687381876725</c:v>
                </c:pt>
                <c:pt idx="82">
                  <c:v>2.136688844478638</c:v>
                </c:pt>
                <c:pt idx="83">
                  <c:v>2.388050541647312</c:v>
                </c:pt>
                <c:pt idx="84">
                  <c:v>2.179316085875454</c:v>
                </c:pt>
                <c:pt idx="85">
                  <c:v>1.792939620845231</c:v>
                </c:pt>
                <c:pt idx="86">
                  <c:v>2.031316138840912</c:v>
                </c:pt>
                <c:pt idx="87">
                  <c:v>1.688189969707976</c:v>
                </c:pt>
                <c:pt idx="88">
                  <c:v>1.893950689146001</c:v>
                </c:pt>
                <c:pt idx="89">
                  <c:v>1.707467965837846</c:v>
                </c:pt>
                <c:pt idx="90">
                  <c:v>2.488280504345875</c:v>
                </c:pt>
                <c:pt idx="91">
                  <c:v>2.30728339826535</c:v>
                </c:pt>
                <c:pt idx="92">
                  <c:v>2.5257313564696</c:v>
                </c:pt>
                <c:pt idx="93">
                  <c:v>2.262081583693295</c:v>
                </c:pt>
                <c:pt idx="94">
                  <c:v>2.627569169537562</c:v>
                </c:pt>
                <c:pt idx="95">
                  <c:v>2.460287371250021</c:v>
                </c:pt>
                <c:pt idx="96">
                  <c:v>2.334391685767692</c:v>
                </c:pt>
                <c:pt idx="97">
                  <c:v>1.81244899710035</c:v>
                </c:pt>
                <c:pt idx="98">
                  <c:v>1.904560266175421</c:v>
                </c:pt>
                <c:pt idx="99">
                  <c:v>1.864738498523051</c:v>
                </c:pt>
                <c:pt idx="100">
                  <c:v>1.893107746776353</c:v>
                </c:pt>
                <c:pt idx="101">
                  <c:v>2.157396029241111</c:v>
                </c:pt>
                <c:pt idx="102">
                  <c:v>1.75242711344305</c:v>
                </c:pt>
                <c:pt idx="103">
                  <c:v>2.742076473756458</c:v>
                </c:pt>
                <c:pt idx="104">
                  <c:v>2.790624218486177</c:v>
                </c:pt>
                <c:pt idx="105">
                  <c:v>2.489834203015231</c:v>
                </c:pt>
                <c:pt idx="106">
                  <c:v>2.708172673247023</c:v>
                </c:pt>
                <c:pt idx="107">
                  <c:v>2.404496243021278</c:v>
                </c:pt>
                <c:pt idx="108">
                  <c:v>2.493779107134305</c:v>
                </c:pt>
                <c:pt idx="109">
                  <c:v>2.398925037918806</c:v>
                </c:pt>
                <c:pt idx="110">
                  <c:v>2.476812452353812</c:v>
                </c:pt>
                <c:pt idx="111">
                  <c:v>2.411615281489368</c:v>
                </c:pt>
                <c:pt idx="112">
                  <c:v>2.361328789476164</c:v>
                </c:pt>
                <c:pt idx="113">
                  <c:v>2.371288194161436</c:v>
                </c:pt>
                <c:pt idx="114">
                  <c:v>2.618260098393402</c:v>
                </c:pt>
                <c:pt idx="115">
                  <c:v>2.34072923681554</c:v>
                </c:pt>
                <c:pt idx="116">
                  <c:v>2.401503798723288</c:v>
                </c:pt>
                <c:pt idx="117">
                  <c:v>1.93734442163951</c:v>
                </c:pt>
                <c:pt idx="118">
                  <c:v>2.041475581801235</c:v>
                </c:pt>
                <c:pt idx="119">
                  <c:v>1.96260032953729</c:v>
                </c:pt>
                <c:pt idx="120">
                  <c:v>1.436402931558278</c:v>
                </c:pt>
                <c:pt idx="121">
                  <c:v>1.886767047608814</c:v>
                </c:pt>
                <c:pt idx="122">
                  <c:v>2.032157654936179</c:v>
                </c:pt>
                <c:pt idx="123">
                  <c:v>1.395328643799981</c:v>
                </c:pt>
                <c:pt idx="124">
                  <c:v>1.475429271366537</c:v>
                </c:pt>
                <c:pt idx="125">
                  <c:v>2.160567792605498</c:v>
                </c:pt>
                <c:pt idx="126">
                  <c:v>2.658842900998875</c:v>
                </c:pt>
                <c:pt idx="127">
                  <c:v>1.845354137494608</c:v>
                </c:pt>
                <c:pt idx="128">
                  <c:v>1.971560948588279</c:v>
                </c:pt>
                <c:pt idx="129">
                  <c:v>1.678346091245032</c:v>
                </c:pt>
                <c:pt idx="130">
                  <c:v>1.58361209400863</c:v>
                </c:pt>
                <c:pt idx="131">
                  <c:v>1.827563940309138</c:v>
                </c:pt>
                <c:pt idx="132">
                  <c:v>2.012799451088696</c:v>
                </c:pt>
                <c:pt idx="133">
                  <c:v>1.982486182932011</c:v>
                </c:pt>
                <c:pt idx="134">
                  <c:v>1.884029986322113</c:v>
                </c:pt>
                <c:pt idx="135">
                  <c:v>2.198560808129851</c:v>
                </c:pt>
                <c:pt idx="136">
                  <c:v>2.241231600657258</c:v>
                </c:pt>
                <c:pt idx="137">
                  <c:v>2.123218837867138</c:v>
                </c:pt>
                <c:pt idx="138">
                  <c:v>1.708199228585472</c:v>
                </c:pt>
                <c:pt idx="139">
                  <c:v>1.989999348959963</c:v>
                </c:pt>
                <c:pt idx="140">
                  <c:v>2.165054460549739</c:v>
                </c:pt>
                <c:pt idx="141">
                  <c:v>2.126984888705632</c:v>
                </c:pt>
                <c:pt idx="142">
                  <c:v>1.837474596319358</c:v>
                </c:pt>
                <c:pt idx="143">
                  <c:v>1.913708842574459</c:v>
                </c:pt>
                <c:pt idx="144">
                  <c:v>2.018440591012358</c:v>
                </c:pt>
                <c:pt idx="145">
                  <c:v>2.138402753226147</c:v>
                </c:pt>
                <c:pt idx="146">
                  <c:v>1.925223870542893</c:v>
                </c:pt>
                <c:pt idx="147">
                  <c:v>2.129047813915949</c:v>
                </c:pt>
                <c:pt idx="148">
                  <c:v>1.984214571416087</c:v>
                </c:pt>
                <c:pt idx="149">
                  <c:v>2.090344494413586</c:v>
                </c:pt>
                <c:pt idx="150">
                  <c:v>1.809553855296162</c:v>
                </c:pt>
                <c:pt idx="151">
                  <c:v>2.104850016405088</c:v>
                </c:pt>
                <c:pt idx="152">
                  <c:v>2.125897979395263</c:v>
                </c:pt>
                <c:pt idx="153">
                  <c:v>1.915342159794533</c:v>
                </c:pt>
                <c:pt idx="154">
                  <c:v>1.494193545563804</c:v>
                </c:pt>
                <c:pt idx="155">
                  <c:v>1.820326336791457</c:v>
                </c:pt>
                <c:pt idx="156">
                  <c:v>2.014411981538514</c:v>
                </c:pt>
                <c:pt idx="157">
                  <c:v>1.539476997294815</c:v>
                </c:pt>
                <c:pt idx="158">
                  <c:v>1.333413109851174</c:v>
                </c:pt>
                <c:pt idx="159">
                  <c:v>1.222701112611961</c:v>
                </c:pt>
                <c:pt idx="160">
                  <c:v>1.529512759565633</c:v>
                </c:pt>
                <c:pt idx="161">
                  <c:v>1.281633946726885</c:v>
                </c:pt>
                <c:pt idx="162">
                  <c:v>1.489069326538847</c:v>
                </c:pt>
                <c:pt idx="163">
                  <c:v>1.13285347466824</c:v>
                </c:pt>
                <c:pt idx="164">
                  <c:v>1.711503958443571</c:v>
                </c:pt>
                <c:pt idx="165">
                  <c:v>1.676376662664213</c:v>
                </c:pt>
                <c:pt idx="166">
                  <c:v>1.517342555424043</c:v>
                </c:pt>
                <c:pt idx="167">
                  <c:v>1.701452731053635</c:v>
                </c:pt>
                <c:pt idx="168">
                  <c:v>1.583157333268392</c:v>
                </c:pt>
                <c:pt idx="169">
                  <c:v>1.577734609527099</c:v>
                </c:pt>
                <c:pt idx="170">
                  <c:v>1.811311338564129</c:v>
                </c:pt>
                <c:pt idx="171">
                  <c:v>1.69963620133584</c:v>
                </c:pt>
                <c:pt idx="172">
                  <c:v>1.723337038046875</c:v>
                </c:pt>
                <c:pt idx="173">
                  <c:v>1.636491281370265</c:v>
                </c:pt>
                <c:pt idx="174">
                  <c:v>1.424244617653763</c:v>
                </c:pt>
                <c:pt idx="175">
                  <c:v>1.3395918413992</c:v>
                </c:pt>
                <c:pt idx="176">
                  <c:v>1.800754577678336</c:v>
                </c:pt>
                <c:pt idx="177">
                  <c:v>1.623910603858688</c:v>
                </c:pt>
                <c:pt idx="178">
                  <c:v>1.488905315262653</c:v>
                </c:pt>
                <c:pt idx="179">
                  <c:v>1.754797598111863</c:v>
                </c:pt>
                <c:pt idx="180">
                  <c:v>1.557283718802689</c:v>
                </c:pt>
                <c:pt idx="181">
                  <c:v>1.859623202503314</c:v>
                </c:pt>
                <c:pt idx="182">
                  <c:v>1.82333392811521</c:v>
                </c:pt>
                <c:pt idx="183">
                  <c:v>1.412943555855372</c:v>
                </c:pt>
                <c:pt idx="184">
                  <c:v>1.78563240961223</c:v>
                </c:pt>
                <c:pt idx="185">
                  <c:v>1.664591032853178</c:v>
                </c:pt>
                <c:pt idx="186">
                  <c:v>1.379270460099355</c:v>
                </c:pt>
                <c:pt idx="187">
                  <c:v>1.615604060096337</c:v>
                </c:pt>
                <c:pt idx="188">
                  <c:v>1.751683332599666</c:v>
                </c:pt>
                <c:pt idx="189">
                  <c:v>1.62056435256071</c:v>
                </c:pt>
                <c:pt idx="190">
                  <c:v>1.575935838903857</c:v>
                </c:pt>
                <c:pt idx="191">
                  <c:v>1.788191387198129</c:v>
                </c:pt>
                <c:pt idx="192">
                  <c:v>2.127340352479981</c:v>
                </c:pt>
                <c:pt idx="193">
                  <c:v>2.127612533434099</c:v>
                </c:pt>
                <c:pt idx="194">
                  <c:v>1.6382202636354</c:v>
                </c:pt>
                <c:pt idx="195">
                  <c:v>1.655071727928548</c:v>
                </c:pt>
                <c:pt idx="196">
                  <c:v>1.67917070535167</c:v>
                </c:pt>
                <c:pt idx="197">
                  <c:v>1.82165240373484</c:v>
                </c:pt>
                <c:pt idx="198">
                  <c:v>1.618907289189751</c:v>
                </c:pt>
                <c:pt idx="199">
                  <c:v>1.611795469900436</c:v>
                </c:pt>
                <c:pt idx="200">
                  <c:v>1.5150569542781</c:v>
                </c:pt>
                <c:pt idx="201">
                  <c:v>1.778327050912812</c:v>
                </c:pt>
                <c:pt idx="202">
                  <c:v>1.641617195712873</c:v>
                </c:pt>
                <c:pt idx="203">
                  <c:v>1.819587354883222</c:v>
                </c:pt>
                <c:pt idx="204">
                  <c:v>1.597639174699061</c:v>
                </c:pt>
                <c:pt idx="205">
                  <c:v>1.441253847868762</c:v>
                </c:pt>
                <c:pt idx="206">
                  <c:v>1.525778306608034</c:v>
                </c:pt>
                <c:pt idx="207">
                  <c:v>1.482111267191347</c:v>
                </c:pt>
                <c:pt idx="208">
                  <c:v>1.357393512653806</c:v>
                </c:pt>
                <c:pt idx="209">
                  <c:v>1.367919851424365</c:v>
                </c:pt>
                <c:pt idx="210">
                  <c:v>0.567855299820025</c:v>
                </c:pt>
                <c:pt idx="211">
                  <c:v>0.273894419880054</c:v>
                </c:pt>
                <c:pt idx="212">
                  <c:v>0.176659576082218</c:v>
                </c:pt>
                <c:pt idx="213">
                  <c:v>0.188277515417091</c:v>
                </c:pt>
                <c:pt idx="214">
                  <c:v>0.271317013811096</c:v>
                </c:pt>
              </c:numCache>
            </c:numRef>
          </c:yVal>
          <c:smooth val="0"/>
        </c:ser>
        <c:ser>
          <c:idx val="2"/>
          <c:order val="2"/>
          <c:tx>
            <c:v>Test data</c:v>
          </c:tx>
          <c:spPr>
            <a:ln w="47625">
              <a:noFill/>
            </a:ln>
          </c:spPr>
          <c:xVal>
            <c:numRef>
              <c:f>Amphibole!$BV$517:$BV$592</c:f>
              <c:numCache>
                <c:formatCode>General</c:formatCode>
                <c:ptCount val="76"/>
                <c:pt idx="0">
                  <c:v>0.18207016497217</c:v>
                </c:pt>
                <c:pt idx="1">
                  <c:v>0.439630968961249</c:v>
                </c:pt>
                <c:pt idx="2">
                  <c:v>0.328814000201896</c:v>
                </c:pt>
                <c:pt idx="3">
                  <c:v>0.309851882965886</c:v>
                </c:pt>
                <c:pt idx="4">
                  <c:v>0.286989308294775</c:v>
                </c:pt>
                <c:pt idx="5">
                  <c:v>0.231152553581158</c:v>
                </c:pt>
                <c:pt idx="6">
                  <c:v>0.300113538911229</c:v>
                </c:pt>
                <c:pt idx="7">
                  <c:v>0.221304413424244</c:v>
                </c:pt>
                <c:pt idx="8">
                  <c:v>0.194173863908322</c:v>
                </c:pt>
                <c:pt idx="9">
                  <c:v>0.184198898964409</c:v>
                </c:pt>
                <c:pt idx="10">
                  <c:v>0.111439719315347</c:v>
                </c:pt>
                <c:pt idx="11">
                  <c:v>0.127961895835181</c:v>
                </c:pt>
                <c:pt idx="12">
                  <c:v>0.314277974015504</c:v>
                </c:pt>
                <c:pt idx="13">
                  <c:v>0.370253109436019</c:v>
                </c:pt>
                <c:pt idx="14">
                  <c:v>0.279167738593346</c:v>
                </c:pt>
                <c:pt idx="15">
                  <c:v>0.374007876811472</c:v>
                </c:pt>
                <c:pt idx="16">
                  <c:v>0.426312230855775</c:v>
                </c:pt>
                <c:pt idx="17">
                  <c:v>0.31875153483501</c:v>
                </c:pt>
                <c:pt idx="18">
                  <c:v>0.300482172441934</c:v>
                </c:pt>
                <c:pt idx="19">
                  <c:v>0.388687764860716</c:v>
                </c:pt>
                <c:pt idx="20">
                  <c:v>0.287697536974297</c:v>
                </c:pt>
                <c:pt idx="21">
                  <c:v>0.310035764866082</c:v>
                </c:pt>
                <c:pt idx="22">
                  <c:v>0.331048643309999</c:v>
                </c:pt>
                <c:pt idx="23">
                  <c:v>0.388838948091214</c:v>
                </c:pt>
                <c:pt idx="24">
                  <c:v>0.334050684753287</c:v>
                </c:pt>
                <c:pt idx="25">
                  <c:v>0.374649960416037</c:v>
                </c:pt>
                <c:pt idx="26">
                  <c:v>0.285161908307115</c:v>
                </c:pt>
                <c:pt idx="27">
                  <c:v>0.430457330600457</c:v>
                </c:pt>
                <c:pt idx="28">
                  <c:v>0.386114280414604</c:v>
                </c:pt>
                <c:pt idx="29">
                  <c:v>0.405425325303975</c:v>
                </c:pt>
                <c:pt idx="30">
                  <c:v>0.311337948262656</c:v>
                </c:pt>
                <c:pt idx="31">
                  <c:v>0.269569411676715</c:v>
                </c:pt>
                <c:pt idx="32">
                  <c:v>0.291664787908206</c:v>
                </c:pt>
                <c:pt idx="33">
                  <c:v>0.32793124298095</c:v>
                </c:pt>
                <c:pt idx="34">
                  <c:v>0.37142666844719</c:v>
                </c:pt>
                <c:pt idx="35">
                  <c:v>0.343758916676024</c:v>
                </c:pt>
                <c:pt idx="36">
                  <c:v>0.363976058691757</c:v>
                </c:pt>
                <c:pt idx="37">
                  <c:v>0.268245981008122</c:v>
                </c:pt>
                <c:pt idx="38">
                  <c:v>0.26717380336679</c:v>
                </c:pt>
                <c:pt idx="39">
                  <c:v>0.262322639910006</c:v>
                </c:pt>
                <c:pt idx="40">
                  <c:v>0.288466039304478</c:v>
                </c:pt>
                <c:pt idx="41">
                  <c:v>0.320603411808529</c:v>
                </c:pt>
                <c:pt idx="42">
                  <c:v>0.304347082545817</c:v>
                </c:pt>
                <c:pt idx="43">
                  <c:v>0.252904731835796</c:v>
                </c:pt>
                <c:pt idx="44">
                  <c:v>0.340411433066062</c:v>
                </c:pt>
                <c:pt idx="45">
                  <c:v>0.350358082352061</c:v>
                </c:pt>
                <c:pt idx="46">
                  <c:v>0.349664373055969</c:v>
                </c:pt>
                <c:pt idx="47">
                  <c:v>0.293342558378167</c:v>
                </c:pt>
                <c:pt idx="48">
                  <c:v>0.333217420219855</c:v>
                </c:pt>
                <c:pt idx="49">
                  <c:v>0.228963017778142</c:v>
                </c:pt>
                <c:pt idx="50">
                  <c:v>0.176734853831894</c:v>
                </c:pt>
                <c:pt idx="51">
                  <c:v>0.23547553566374</c:v>
                </c:pt>
                <c:pt idx="52">
                  <c:v>0.274605415560418</c:v>
                </c:pt>
                <c:pt idx="53">
                  <c:v>0.290501467677296</c:v>
                </c:pt>
                <c:pt idx="54">
                  <c:v>0.326617541211455</c:v>
                </c:pt>
                <c:pt idx="55">
                  <c:v>0.232066207946154</c:v>
                </c:pt>
                <c:pt idx="56">
                  <c:v>0.261140253350941</c:v>
                </c:pt>
                <c:pt idx="57">
                  <c:v>0.258393464364816</c:v>
                </c:pt>
                <c:pt idx="58">
                  <c:v>0.0836044796526999</c:v>
                </c:pt>
                <c:pt idx="59">
                  <c:v>0.106330764534712</c:v>
                </c:pt>
                <c:pt idx="60">
                  <c:v>0.282801098544646</c:v>
                </c:pt>
                <c:pt idx="61">
                  <c:v>0.190822598473871</c:v>
                </c:pt>
                <c:pt idx="62">
                  <c:v>0.146160059638388</c:v>
                </c:pt>
                <c:pt idx="63">
                  <c:v>0.147917160472923</c:v>
                </c:pt>
                <c:pt idx="64">
                  <c:v>0.127141156362808</c:v>
                </c:pt>
                <c:pt idx="65">
                  <c:v>0.157435694192881</c:v>
                </c:pt>
                <c:pt idx="66">
                  <c:v>0.106038968285107</c:v>
                </c:pt>
                <c:pt idx="67">
                  <c:v>0.078970843139761</c:v>
                </c:pt>
                <c:pt idx="68">
                  <c:v>0.141759448502618</c:v>
                </c:pt>
                <c:pt idx="69">
                  <c:v>0.11083877322967</c:v>
                </c:pt>
                <c:pt idx="70">
                  <c:v>0.385759606791334</c:v>
                </c:pt>
                <c:pt idx="71">
                  <c:v>0.358567491372746</c:v>
                </c:pt>
                <c:pt idx="72">
                  <c:v>0.399587898947061</c:v>
                </c:pt>
                <c:pt idx="73">
                  <c:v>0.226324823884173</c:v>
                </c:pt>
                <c:pt idx="74">
                  <c:v>0.217100748046458</c:v>
                </c:pt>
                <c:pt idx="75">
                  <c:v>0.2940345530842</c:v>
                </c:pt>
              </c:numCache>
            </c:numRef>
          </c:xVal>
          <c:yVal>
            <c:numRef>
              <c:f>Amphibole!$BT$517:$BT$592</c:f>
              <c:numCache>
                <c:formatCode>General</c:formatCode>
                <c:ptCount val="76"/>
                <c:pt idx="0">
                  <c:v>1.584755018675036</c:v>
                </c:pt>
                <c:pt idx="1">
                  <c:v>2.08372833900162</c:v>
                </c:pt>
                <c:pt idx="2">
                  <c:v>2.209257059939267</c:v>
                </c:pt>
                <c:pt idx="3">
                  <c:v>1.995423994130664</c:v>
                </c:pt>
                <c:pt idx="4">
                  <c:v>1.89625648806366</c:v>
                </c:pt>
                <c:pt idx="5">
                  <c:v>1.850113066748185</c:v>
                </c:pt>
                <c:pt idx="6">
                  <c:v>2.10831299556849</c:v>
                </c:pt>
                <c:pt idx="7">
                  <c:v>1.982520626050338</c:v>
                </c:pt>
                <c:pt idx="8">
                  <c:v>1.805130802283961</c:v>
                </c:pt>
                <c:pt idx="9">
                  <c:v>1.715091402483482</c:v>
                </c:pt>
                <c:pt idx="10">
                  <c:v>1.58669351682882</c:v>
                </c:pt>
                <c:pt idx="11">
                  <c:v>1.624283665824538</c:v>
                </c:pt>
                <c:pt idx="12">
                  <c:v>2.534085868968109</c:v>
                </c:pt>
                <c:pt idx="13">
                  <c:v>2.571998345470648</c:v>
                </c:pt>
                <c:pt idx="14">
                  <c:v>2.379261911783054</c:v>
                </c:pt>
                <c:pt idx="15">
                  <c:v>2.576757360384795</c:v>
                </c:pt>
                <c:pt idx="16">
                  <c:v>2.517251500232608</c:v>
                </c:pt>
                <c:pt idx="17">
                  <c:v>2.460592539202467</c:v>
                </c:pt>
                <c:pt idx="18">
                  <c:v>2.551800670688626</c:v>
                </c:pt>
                <c:pt idx="19">
                  <c:v>2.570232533996641</c:v>
                </c:pt>
                <c:pt idx="20">
                  <c:v>2.393246433889979</c:v>
                </c:pt>
                <c:pt idx="21">
                  <c:v>2.40656747653225</c:v>
                </c:pt>
                <c:pt idx="22">
                  <c:v>2.438805698368272</c:v>
                </c:pt>
                <c:pt idx="23">
                  <c:v>2.453807932764947</c:v>
                </c:pt>
                <c:pt idx="24">
                  <c:v>2.330554791736708</c:v>
                </c:pt>
                <c:pt idx="25">
                  <c:v>2.340611824060843</c:v>
                </c:pt>
                <c:pt idx="26">
                  <c:v>2.218407194264596</c:v>
                </c:pt>
                <c:pt idx="27">
                  <c:v>2.512350078324325</c:v>
                </c:pt>
                <c:pt idx="28">
                  <c:v>2.359311020652582</c:v>
                </c:pt>
                <c:pt idx="29">
                  <c:v>2.386918633526033</c:v>
                </c:pt>
                <c:pt idx="30">
                  <c:v>2.319696611612166</c:v>
                </c:pt>
                <c:pt idx="31">
                  <c:v>2.25867370427729</c:v>
                </c:pt>
                <c:pt idx="32">
                  <c:v>2.357499282879906</c:v>
                </c:pt>
                <c:pt idx="33">
                  <c:v>2.226830617906295</c:v>
                </c:pt>
                <c:pt idx="34">
                  <c:v>2.322289795122816</c:v>
                </c:pt>
                <c:pt idx="35">
                  <c:v>2.366847447376802</c:v>
                </c:pt>
                <c:pt idx="36">
                  <c:v>2.371791414231787</c:v>
                </c:pt>
                <c:pt idx="37">
                  <c:v>1.996648710138001</c:v>
                </c:pt>
                <c:pt idx="38">
                  <c:v>2.293748505850055</c:v>
                </c:pt>
                <c:pt idx="39">
                  <c:v>2.036798127157257</c:v>
                </c:pt>
                <c:pt idx="40">
                  <c:v>2.104700720005374</c:v>
                </c:pt>
                <c:pt idx="41">
                  <c:v>2.136467005287175</c:v>
                </c:pt>
                <c:pt idx="42">
                  <c:v>2.17415418296302</c:v>
                </c:pt>
                <c:pt idx="43">
                  <c:v>2.010493879156038</c:v>
                </c:pt>
                <c:pt idx="44">
                  <c:v>2.059835781705375</c:v>
                </c:pt>
                <c:pt idx="45">
                  <c:v>2.135716569456882</c:v>
                </c:pt>
                <c:pt idx="46">
                  <c:v>2.086511875172114</c:v>
                </c:pt>
                <c:pt idx="47">
                  <c:v>2.058862931819657</c:v>
                </c:pt>
                <c:pt idx="48">
                  <c:v>2.12518761740106</c:v>
                </c:pt>
                <c:pt idx="49">
                  <c:v>0.349054755043796</c:v>
                </c:pt>
                <c:pt idx="50">
                  <c:v>0.278853500764204</c:v>
                </c:pt>
                <c:pt idx="51">
                  <c:v>0.163979937585519</c:v>
                </c:pt>
                <c:pt idx="52">
                  <c:v>0.130442486335035</c:v>
                </c:pt>
                <c:pt idx="53">
                  <c:v>0.296346185043558</c:v>
                </c:pt>
                <c:pt idx="54">
                  <c:v>0.145096908367766</c:v>
                </c:pt>
                <c:pt idx="55">
                  <c:v>0.492392542137762</c:v>
                </c:pt>
                <c:pt idx="56">
                  <c:v>0.196400459652165</c:v>
                </c:pt>
                <c:pt idx="57">
                  <c:v>0.189339297857824</c:v>
                </c:pt>
                <c:pt idx="58">
                  <c:v>1.948842495344376</c:v>
                </c:pt>
                <c:pt idx="59">
                  <c:v>2.177670745129674</c:v>
                </c:pt>
                <c:pt idx="60">
                  <c:v>1.661650954072741</c:v>
                </c:pt>
                <c:pt idx="61">
                  <c:v>2.079495041733917</c:v>
                </c:pt>
                <c:pt idx="62">
                  <c:v>1.84586228926179</c:v>
                </c:pt>
                <c:pt idx="63">
                  <c:v>2.031741459305554</c:v>
                </c:pt>
                <c:pt idx="64">
                  <c:v>1.816942890422973</c:v>
                </c:pt>
                <c:pt idx="65">
                  <c:v>2.048798900483193</c:v>
                </c:pt>
                <c:pt idx="66">
                  <c:v>1.789935951687568</c:v>
                </c:pt>
                <c:pt idx="67">
                  <c:v>1.921336898645734</c:v>
                </c:pt>
                <c:pt idx="68">
                  <c:v>1.961740326061492</c:v>
                </c:pt>
                <c:pt idx="69">
                  <c:v>1.965451245365204</c:v>
                </c:pt>
                <c:pt idx="70">
                  <c:v>2.140608450295383</c:v>
                </c:pt>
                <c:pt idx="71">
                  <c:v>1.981981399256632</c:v>
                </c:pt>
                <c:pt idx="72">
                  <c:v>2.01644346254648</c:v>
                </c:pt>
                <c:pt idx="73">
                  <c:v>2.024914841630743</c:v>
                </c:pt>
                <c:pt idx="74">
                  <c:v>1.999961090913962</c:v>
                </c:pt>
                <c:pt idx="75">
                  <c:v>1.99012180616507</c:v>
                </c:pt>
              </c:numCache>
            </c:numRef>
          </c:yVal>
          <c:smooth val="0"/>
        </c:ser>
        <c:ser>
          <c:idx val="3"/>
          <c:order val="3"/>
          <c:tx>
            <c:v>Natural Amph</c:v>
          </c:tx>
          <c:spPr>
            <a:ln w="47625">
              <a:noFill/>
            </a:ln>
          </c:spPr>
          <c:xVal>
            <c:numRef>
              <c:f>Amphibole!$BV$598:$BV$1762</c:f>
              <c:numCache>
                <c:formatCode>General</c:formatCode>
                <c:ptCount val="1165"/>
                <c:pt idx="0">
                  <c:v>0.220497116953541</c:v>
                </c:pt>
                <c:pt idx="1">
                  <c:v>0.167106741138368</c:v>
                </c:pt>
                <c:pt idx="2">
                  <c:v>0.166323838105604</c:v>
                </c:pt>
                <c:pt idx="3">
                  <c:v>0.162370703249136</c:v>
                </c:pt>
                <c:pt idx="4">
                  <c:v>0.166215539939378</c:v>
                </c:pt>
                <c:pt idx="5">
                  <c:v>0.164902340466102</c:v>
                </c:pt>
                <c:pt idx="6">
                  <c:v>0.159105500883655</c:v>
                </c:pt>
                <c:pt idx="7">
                  <c:v>0.162894979125047</c:v>
                </c:pt>
                <c:pt idx="8">
                  <c:v>0.177207759197823</c:v>
                </c:pt>
                <c:pt idx="9">
                  <c:v>0.156912261769333</c:v>
                </c:pt>
                <c:pt idx="10">
                  <c:v>0.166146835992842</c:v>
                </c:pt>
                <c:pt idx="11">
                  <c:v>0.381226544485084</c:v>
                </c:pt>
                <c:pt idx="12">
                  <c:v>0.385136652653064</c:v>
                </c:pt>
                <c:pt idx="13">
                  <c:v>0.336987425994335</c:v>
                </c:pt>
                <c:pt idx="14">
                  <c:v>0.206152003127446</c:v>
                </c:pt>
                <c:pt idx="15">
                  <c:v>0.265939748266282</c:v>
                </c:pt>
                <c:pt idx="16">
                  <c:v>0.464547368093345</c:v>
                </c:pt>
                <c:pt idx="17">
                  <c:v>0.412293172563697</c:v>
                </c:pt>
                <c:pt idx="18">
                  <c:v>0.396666899901515</c:v>
                </c:pt>
                <c:pt idx="19">
                  <c:v>0.377997392291691</c:v>
                </c:pt>
                <c:pt idx="20">
                  <c:v>0.356598175213403</c:v>
                </c:pt>
                <c:pt idx="21">
                  <c:v>0.3225182771593</c:v>
                </c:pt>
                <c:pt idx="22">
                  <c:v>0.275515051346214</c:v>
                </c:pt>
                <c:pt idx="23">
                  <c:v>0.297193436355894</c:v>
                </c:pt>
                <c:pt idx="24">
                  <c:v>0.247743876795981</c:v>
                </c:pt>
                <c:pt idx="25">
                  <c:v>0.290186412452704</c:v>
                </c:pt>
                <c:pt idx="26">
                  <c:v>0.286530499293445</c:v>
                </c:pt>
                <c:pt idx="27">
                  <c:v>0.257112092117972</c:v>
                </c:pt>
                <c:pt idx="28">
                  <c:v>0.11451629306102</c:v>
                </c:pt>
                <c:pt idx="29">
                  <c:v>0.145227229272117</c:v>
                </c:pt>
                <c:pt idx="30">
                  <c:v>0.19860692679937</c:v>
                </c:pt>
                <c:pt idx="31">
                  <c:v>0.26568572533352</c:v>
                </c:pt>
                <c:pt idx="32">
                  <c:v>0.255847152475859</c:v>
                </c:pt>
                <c:pt idx="33">
                  <c:v>0.116173719420516</c:v>
                </c:pt>
                <c:pt idx="34">
                  <c:v>0.133101857067579</c:v>
                </c:pt>
                <c:pt idx="35">
                  <c:v>0.143442688159671</c:v>
                </c:pt>
                <c:pt idx="36">
                  <c:v>0.284701215592043</c:v>
                </c:pt>
                <c:pt idx="37">
                  <c:v>0.283085816926769</c:v>
                </c:pt>
                <c:pt idx="38">
                  <c:v>0.164317999972297</c:v>
                </c:pt>
                <c:pt idx="39">
                  <c:v>0.12043504391027</c:v>
                </c:pt>
                <c:pt idx="40">
                  <c:v>0.142857015927645</c:v>
                </c:pt>
                <c:pt idx="41">
                  <c:v>0.263438177785319</c:v>
                </c:pt>
                <c:pt idx="42">
                  <c:v>0.237100574016421</c:v>
                </c:pt>
                <c:pt idx="43">
                  <c:v>0.320918449081389</c:v>
                </c:pt>
                <c:pt idx="44">
                  <c:v>0.248125918968282</c:v>
                </c:pt>
                <c:pt idx="45">
                  <c:v>0.253939765925163</c:v>
                </c:pt>
                <c:pt idx="46">
                  <c:v>0.328382189403388</c:v>
                </c:pt>
                <c:pt idx="47">
                  <c:v>0.351162793221701</c:v>
                </c:pt>
                <c:pt idx="48">
                  <c:v>0.35088531999593</c:v>
                </c:pt>
                <c:pt idx="49">
                  <c:v>0.353672738976251</c:v>
                </c:pt>
                <c:pt idx="50">
                  <c:v>0.349901397407713</c:v>
                </c:pt>
                <c:pt idx="51">
                  <c:v>0.351756619137961</c:v>
                </c:pt>
                <c:pt idx="52">
                  <c:v>0.387743220319495</c:v>
                </c:pt>
                <c:pt idx="53">
                  <c:v>0.361171940843294</c:v>
                </c:pt>
                <c:pt idx="54">
                  <c:v>0.421300075427353</c:v>
                </c:pt>
                <c:pt idx="55">
                  <c:v>0.416427191015748</c:v>
                </c:pt>
                <c:pt idx="56">
                  <c:v>0.410287969747636</c:v>
                </c:pt>
                <c:pt idx="57">
                  <c:v>0.304401285362429</c:v>
                </c:pt>
                <c:pt idx="58">
                  <c:v>0.326964555871697</c:v>
                </c:pt>
                <c:pt idx="59">
                  <c:v>0.60730804425668</c:v>
                </c:pt>
                <c:pt idx="60">
                  <c:v>0.639313804074463</c:v>
                </c:pt>
                <c:pt idx="61">
                  <c:v>0.605548269895573</c:v>
                </c:pt>
                <c:pt idx="62">
                  <c:v>0.545966924903745</c:v>
                </c:pt>
                <c:pt idx="63">
                  <c:v>0.537546555120968</c:v>
                </c:pt>
                <c:pt idx="64">
                  <c:v>0.610189678860809</c:v>
                </c:pt>
                <c:pt idx="65">
                  <c:v>0.394883116281567</c:v>
                </c:pt>
                <c:pt idx="66">
                  <c:v>0.428886258952255</c:v>
                </c:pt>
                <c:pt idx="67">
                  <c:v>0.420381956909848</c:v>
                </c:pt>
                <c:pt idx="68">
                  <c:v>0.414594974773663</c:v>
                </c:pt>
                <c:pt idx="69">
                  <c:v>0.680155628121901</c:v>
                </c:pt>
                <c:pt idx="70">
                  <c:v>0.632405871287453</c:v>
                </c:pt>
                <c:pt idx="71">
                  <c:v>0.466592336828037</c:v>
                </c:pt>
                <c:pt idx="72">
                  <c:v>0.529692479116097</c:v>
                </c:pt>
                <c:pt idx="73">
                  <c:v>0.507904315087679</c:v>
                </c:pt>
                <c:pt idx="74">
                  <c:v>0.555858726286906</c:v>
                </c:pt>
                <c:pt idx="75">
                  <c:v>0.557450729049949</c:v>
                </c:pt>
                <c:pt idx="76">
                  <c:v>0.58106101974587</c:v>
                </c:pt>
                <c:pt idx="77">
                  <c:v>0.547206062943526</c:v>
                </c:pt>
                <c:pt idx="78">
                  <c:v>0.593127857589487</c:v>
                </c:pt>
                <c:pt idx="79">
                  <c:v>0.529361258654555</c:v>
                </c:pt>
                <c:pt idx="80">
                  <c:v>0.550604291918764</c:v>
                </c:pt>
                <c:pt idx="81">
                  <c:v>0.489759812699468</c:v>
                </c:pt>
                <c:pt idx="82">
                  <c:v>0.52751736168306</c:v>
                </c:pt>
                <c:pt idx="83">
                  <c:v>0.5123748056257</c:v>
                </c:pt>
                <c:pt idx="84">
                  <c:v>0.620076524374745</c:v>
                </c:pt>
                <c:pt idx="85">
                  <c:v>0.629634276006098</c:v>
                </c:pt>
                <c:pt idx="86">
                  <c:v>0.613101991875317</c:v>
                </c:pt>
                <c:pt idx="87">
                  <c:v>0.61328049123813</c:v>
                </c:pt>
                <c:pt idx="88">
                  <c:v>0.615582735144852</c:v>
                </c:pt>
                <c:pt idx="89">
                  <c:v>0.448792822019783</c:v>
                </c:pt>
                <c:pt idx="90">
                  <c:v>0.485223557559345</c:v>
                </c:pt>
                <c:pt idx="91">
                  <c:v>0.366814431174201</c:v>
                </c:pt>
                <c:pt idx="92">
                  <c:v>0.25554308216025</c:v>
                </c:pt>
                <c:pt idx="93">
                  <c:v>0.406301687833793</c:v>
                </c:pt>
                <c:pt idx="94">
                  <c:v>0.415884540667524</c:v>
                </c:pt>
                <c:pt idx="95">
                  <c:v>0.417115000869732</c:v>
                </c:pt>
                <c:pt idx="96">
                  <c:v>0.483585978707188</c:v>
                </c:pt>
                <c:pt idx="97">
                  <c:v>0.565675989212417</c:v>
                </c:pt>
                <c:pt idx="98">
                  <c:v>0.632696871931588</c:v>
                </c:pt>
                <c:pt idx="99">
                  <c:v>0.629427925878786</c:v>
                </c:pt>
                <c:pt idx="100">
                  <c:v>0.603777243878354</c:v>
                </c:pt>
                <c:pt idx="101">
                  <c:v>0.653354236729488</c:v>
                </c:pt>
                <c:pt idx="102">
                  <c:v>0.532545990390182</c:v>
                </c:pt>
                <c:pt idx="103">
                  <c:v>0.576605259672858</c:v>
                </c:pt>
                <c:pt idx="104">
                  <c:v>0.553490807280408</c:v>
                </c:pt>
                <c:pt idx="105">
                  <c:v>0.5686304985158</c:v>
                </c:pt>
                <c:pt idx="106">
                  <c:v>0.643525929834085</c:v>
                </c:pt>
                <c:pt idx="107">
                  <c:v>0.719048964977857</c:v>
                </c:pt>
                <c:pt idx="108">
                  <c:v>0.618701810413002</c:v>
                </c:pt>
                <c:pt idx="109">
                  <c:v>0.686903577539623</c:v>
                </c:pt>
                <c:pt idx="110">
                  <c:v>0.672496290162488</c:v>
                </c:pt>
                <c:pt idx="111">
                  <c:v>0.669170463794406</c:v>
                </c:pt>
                <c:pt idx="112">
                  <c:v>0.679427029664724</c:v>
                </c:pt>
                <c:pt idx="113">
                  <c:v>0.498853348662281</c:v>
                </c:pt>
                <c:pt idx="114">
                  <c:v>0.651296640904031</c:v>
                </c:pt>
                <c:pt idx="115">
                  <c:v>0.497580580009145</c:v>
                </c:pt>
                <c:pt idx="116">
                  <c:v>0.477939531660035</c:v>
                </c:pt>
                <c:pt idx="117">
                  <c:v>0.368191893442127</c:v>
                </c:pt>
                <c:pt idx="118">
                  <c:v>0.351440494791733</c:v>
                </c:pt>
                <c:pt idx="119">
                  <c:v>0.273221283445102</c:v>
                </c:pt>
                <c:pt idx="120">
                  <c:v>0.489283388179377</c:v>
                </c:pt>
                <c:pt idx="121">
                  <c:v>0.573851347473462</c:v>
                </c:pt>
                <c:pt idx="122">
                  <c:v>0.363181316570402</c:v>
                </c:pt>
                <c:pt idx="123">
                  <c:v>0.556225965973026</c:v>
                </c:pt>
                <c:pt idx="124">
                  <c:v>0.548252063971385</c:v>
                </c:pt>
                <c:pt idx="125">
                  <c:v>0.541129961898133</c:v>
                </c:pt>
                <c:pt idx="126">
                  <c:v>0.501091735043387</c:v>
                </c:pt>
                <c:pt idx="127">
                  <c:v>0.508855485354596</c:v>
                </c:pt>
                <c:pt idx="128">
                  <c:v>0.58009067089049</c:v>
                </c:pt>
                <c:pt idx="129">
                  <c:v>0.586585678960654</c:v>
                </c:pt>
                <c:pt idx="130">
                  <c:v>0.583886017934173</c:v>
                </c:pt>
                <c:pt idx="131">
                  <c:v>0.291799647936328</c:v>
                </c:pt>
                <c:pt idx="132">
                  <c:v>0.301029335122672</c:v>
                </c:pt>
                <c:pt idx="133">
                  <c:v>0.30805637019045</c:v>
                </c:pt>
                <c:pt idx="134">
                  <c:v>0.316773833637156</c:v>
                </c:pt>
                <c:pt idx="135">
                  <c:v>0.300274333987501</c:v>
                </c:pt>
                <c:pt idx="136">
                  <c:v>0.289672851695232</c:v>
                </c:pt>
                <c:pt idx="137">
                  <c:v>0.319065684609043</c:v>
                </c:pt>
                <c:pt idx="138">
                  <c:v>0.293861826568272</c:v>
                </c:pt>
                <c:pt idx="139">
                  <c:v>0.294946056643296</c:v>
                </c:pt>
                <c:pt idx="140">
                  <c:v>0.290496314370484</c:v>
                </c:pt>
                <c:pt idx="141">
                  <c:v>0.270019678087519</c:v>
                </c:pt>
                <c:pt idx="142">
                  <c:v>0.276760250411846</c:v>
                </c:pt>
                <c:pt idx="143">
                  <c:v>0.308129524603005</c:v>
                </c:pt>
                <c:pt idx="144">
                  <c:v>0.265499339170717</c:v>
                </c:pt>
                <c:pt idx="145">
                  <c:v>0.287846703267203</c:v>
                </c:pt>
                <c:pt idx="146">
                  <c:v>0.292405831958962</c:v>
                </c:pt>
                <c:pt idx="147">
                  <c:v>0.163368335499683</c:v>
                </c:pt>
                <c:pt idx="148">
                  <c:v>0.152645980518376</c:v>
                </c:pt>
                <c:pt idx="149">
                  <c:v>0.169551195429143</c:v>
                </c:pt>
                <c:pt idx="150">
                  <c:v>0.174213158509227</c:v>
                </c:pt>
                <c:pt idx="151">
                  <c:v>0.176629607779053</c:v>
                </c:pt>
                <c:pt idx="152">
                  <c:v>0.17630354579433</c:v>
                </c:pt>
                <c:pt idx="153">
                  <c:v>0.174341738730332</c:v>
                </c:pt>
                <c:pt idx="154">
                  <c:v>0.175365848464765</c:v>
                </c:pt>
                <c:pt idx="155">
                  <c:v>0.178292665317085</c:v>
                </c:pt>
                <c:pt idx="156">
                  <c:v>0.266210185881504</c:v>
                </c:pt>
                <c:pt idx="157">
                  <c:v>0.270235319187845</c:v>
                </c:pt>
                <c:pt idx="158">
                  <c:v>0.171929224220127</c:v>
                </c:pt>
                <c:pt idx="159">
                  <c:v>0.166424179064453</c:v>
                </c:pt>
                <c:pt idx="160">
                  <c:v>0.105779912963242</c:v>
                </c:pt>
                <c:pt idx="161">
                  <c:v>0.117742495135219</c:v>
                </c:pt>
                <c:pt idx="162">
                  <c:v>0.259230275218067</c:v>
                </c:pt>
                <c:pt idx="163">
                  <c:v>0.278765714603165</c:v>
                </c:pt>
                <c:pt idx="164">
                  <c:v>0.252369069549665</c:v>
                </c:pt>
                <c:pt idx="165">
                  <c:v>0.255386578608252</c:v>
                </c:pt>
                <c:pt idx="166">
                  <c:v>0.241836519110538</c:v>
                </c:pt>
                <c:pt idx="167">
                  <c:v>0.252423696404288</c:v>
                </c:pt>
                <c:pt idx="168">
                  <c:v>0.248876583086416</c:v>
                </c:pt>
                <c:pt idx="169">
                  <c:v>0.329080004448379</c:v>
                </c:pt>
                <c:pt idx="170">
                  <c:v>0.323559139456443</c:v>
                </c:pt>
                <c:pt idx="171">
                  <c:v>0.293352322715739</c:v>
                </c:pt>
                <c:pt idx="172">
                  <c:v>0.297325573066235</c:v>
                </c:pt>
                <c:pt idx="173">
                  <c:v>0.372732209795552</c:v>
                </c:pt>
                <c:pt idx="174">
                  <c:v>0.348150847206135</c:v>
                </c:pt>
                <c:pt idx="175">
                  <c:v>0.327621156357388</c:v>
                </c:pt>
                <c:pt idx="176">
                  <c:v>0.332185567922969</c:v>
                </c:pt>
                <c:pt idx="177">
                  <c:v>0.28183357345402</c:v>
                </c:pt>
                <c:pt idx="178">
                  <c:v>0.273231996537788</c:v>
                </c:pt>
                <c:pt idx="179">
                  <c:v>0.287020923069305</c:v>
                </c:pt>
                <c:pt idx="180">
                  <c:v>0.275925416690719</c:v>
                </c:pt>
                <c:pt idx="181">
                  <c:v>0.292808062378048</c:v>
                </c:pt>
                <c:pt idx="182">
                  <c:v>0.340791956254563</c:v>
                </c:pt>
                <c:pt idx="183">
                  <c:v>0.311823098811494</c:v>
                </c:pt>
                <c:pt idx="184">
                  <c:v>0.328979576109164</c:v>
                </c:pt>
                <c:pt idx="185">
                  <c:v>0.31761428088759</c:v>
                </c:pt>
                <c:pt idx="186">
                  <c:v>0.237779084117255</c:v>
                </c:pt>
                <c:pt idx="187">
                  <c:v>0.23414991093251</c:v>
                </c:pt>
                <c:pt idx="188">
                  <c:v>0.238118862479347</c:v>
                </c:pt>
                <c:pt idx="189">
                  <c:v>0.287129521568694</c:v>
                </c:pt>
                <c:pt idx="190">
                  <c:v>0.31030749098206</c:v>
                </c:pt>
                <c:pt idx="191">
                  <c:v>0.286400429028728</c:v>
                </c:pt>
                <c:pt idx="192">
                  <c:v>0.298490929731753</c:v>
                </c:pt>
                <c:pt idx="193">
                  <c:v>0.302855815132698</c:v>
                </c:pt>
                <c:pt idx="194">
                  <c:v>0.287364970728391</c:v>
                </c:pt>
                <c:pt idx="195">
                  <c:v>0.296225786542467</c:v>
                </c:pt>
                <c:pt idx="196">
                  <c:v>0.283854741591745</c:v>
                </c:pt>
                <c:pt idx="197">
                  <c:v>0.283555549406813</c:v>
                </c:pt>
                <c:pt idx="198">
                  <c:v>0.289975948964117</c:v>
                </c:pt>
                <c:pt idx="199">
                  <c:v>0.272682647270047</c:v>
                </c:pt>
                <c:pt idx="200">
                  <c:v>0.273073805658434</c:v>
                </c:pt>
                <c:pt idx="201">
                  <c:v>0.259396924432849</c:v>
                </c:pt>
                <c:pt idx="202">
                  <c:v>0.244935185386783</c:v>
                </c:pt>
                <c:pt idx="203">
                  <c:v>0.246767369917978</c:v>
                </c:pt>
                <c:pt idx="204">
                  <c:v>0.29858630738283</c:v>
                </c:pt>
                <c:pt idx="205">
                  <c:v>0.285066155046353</c:v>
                </c:pt>
                <c:pt idx="206">
                  <c:v>0.158323322740061</c:v>
                </c:pt>
                <c:pt idx="207">
                  <c:v>0.18679632521361</c:v>
                </c:pt>
                <c:pt idx="208">
                  <c:v>0.173656966545738</c:v>
                </c:pt>
                <c:pt idx="209">
                  <c:v>0.252833400701201</c:v>
                </c:pt>
                <c:pt idx="210">
                  <c:v>0.282835583820507</c:v>
                </c:pt>
                <c:pt idx="211">
                  <c:v>0.281362776101816</c:v>
                </c:pt>
                <c:pt idx="212">
                  <c:v>0.284151109198838</c:v>
                </c:pt>
                <c:pt idx="213">
                  <c:v>0.275623650299959</c:v>
                </c:pt>
                <c:pt idx="214">
                  <c:v>0.269323370836854</c:v>
                </c:pt>
                <c:pt idx="215">
                  <c:v>0.257335310771934</c:v>
                </c:pt>
                <c:pt idx="216">
                  <c:v>0.264415172204581</c:v>
                </c:pt>
                <c:pt idx="217">
                  <c:v>0.263106766971246</c:v>
                </c:pt>
                <c:pt idx="218">
                  <c:v>0.229077733340884</c:v>
                </c:pt>
                <c:pt idx="219">
                  <c:v>0.163593713938894</c:v>
                </c:pt>
                <c:pt idx="220">
                  <c:v>0.170267684278497</c:v>
                </c:pt>
                <c:pt idx="221">
                  <c:v>0.166650193204683</c:v>
                </c:pt>
                <c:pt idx="222">
                  <c:v>0.195145046423168</c:v>
                </c:pt>
                <c:pt idx="223">
                  <c:v>0.340918035441654</c:v>
                </c:pt>
                <c:pt idx="224">
                  <c:v>0.46138907407297</c:v>
                </c:pt>
                <c:pt idx="225">
                  <c:v>0.275130334238817</c:v>
                </c:pt>
                <c:pt idx="226">
                  <c:v>0.413267603532428</c:v>
                </c:pt>
                <c:pt idx="227">
                  <c:v>0.33451621310598</c:v>
                </c:pt>
                <c:pt idx="228">
                  <c:v>0.348438184468477</c:v>
                </c:pt>
                <c:pt idx="229">
                  <c:v>0.152645980518376</c:v>
                </c:pt>
                <c:pt idx="230">
                  <c:v>0.169551195429143</c:v>
                </c:pt>
                <c:pt idx="231">
                  <c:v>0.266210185881504</c:v>
                </c:pt>
                <c:pt idx="232">
                  <c:v>0.270235319187845</c:v>
                </c:pt>
                <c:pt idx="233">
                  <c:v>0.171929224220127</c:v>
                </c:pt>
                <c:pt idx="234">
                  <c:v>0.166424179064453</c:v>
                </c:pt>
                <c:pt idx="235">
                  <c:v>0.176629607779053</c:v>
                </c:pt>
                <c:pt idx="236">
                  <c:v>0.255386578608252</c:v>
                </c:pt>
                <c:pt idx="237">
                  <c:v>0.241836519110538</c:v>
                </c:pt>
                <c:pt idx="238">
                  <c:v>0.23414991093251</c:v>
                </c:pt>
                <c:pt idx="239">
                  <c:v>0.238118862479347</c:v>
                </c:pt>
                <c:pt idx="240">
                  <c:v>0.287129521568694</c:v>
                </c:pt>
                <c:pt idx="241">
                  <c:v>0.158323322740061</c:v>
                </c:pt>
                <c:pt idx="242">
                  <c:v>0.173656966545738</c:v>
                </c:pt>
                <c:pt idx="243">
                  <c:v>0.252833400701201</c:v>
                </c:pt>
                <c:pt idx="244">
                  <c:v>0.263106766971246</c:v>
                </c:pt>
                <c:pt idx="245">
                  <c:v>0.229077733340884</c:v>
                </c:pt>
                <c:pt idx="246">
                  <c:v>0.166650193204683</c:v>
                </c:pt>
                <c:pt idx="247">
                  <c:v>0.395036289087531</c:v>
                </c:pt>
                <c:pt idx="248">
                  <c:v>0.41822056541968</c:v>
                </c:pt>
                <c:pt idx="249">
                  <c:v>0.398223095629821</c:v>
                </c:pt>
                <c:pt idx="250">
                  <c:v>0.393045045422579</c:v>
                </c:pt>
                <c:pt idx="251">
                  <c:v>0.411809608759028</c:v>
                </c:pt>
                <c:pt idx="252">
                  <c:v>0.40478454894535</c:v>
                </c:pt>
                <c:pt idx="253">
                  <c:v>0.387758616015013</c:v>
                </c:pt>
                <c:pt idx="254">
                  <c:v>0.391500201723316</c:v>
                </c:pt>
                <c:pt idx="255">
                  <c:v>0.409234570130608</c:v>
                </c:pt>
                <c:pt idx="256">
                  <c:v>0.414127308333933</c:v>
                </c:pt>
                <c:pt idx="257">
                  <c:v>0.427063302959357</c:v>
                </c:pt>
                <c:pt idx="258">
                  <c:v>0.404023389398967</c:v>
                </c:pt>
                <c:pt idx="259">
                  <c:v>0.399722476023401</c:v>
                </c:pt>
                <c:pt idx="260">
                  <c:v>0.459719911483832</c:v>
                </c:pt>
                <c:pt idx="261">
                  <c:v>0.417069032992647</c:v>
                </c:pt>
                <c:pt idx="262">
                  <c:v>0.369462526170026</c:v>
                </c:pt>
                <c:pt idx="263">
                  <c:v>0.218177159632102</c:v>
                </c:pt>
                <c:pt idx="264">
                  <c:v>0.22667054650067</c:v>
                </c:pt>
                <c:pt idx="265">
                  <c:v>0.218062767975537</c:v>
                </c:pt>
                <c:pt idx="266">
                  <c:v>0.205518271812177</c:v>
                </c:pt>
                <c:pt idx="267">
                  <c:v>0.209058630600307</c:v>
                </c:pt>
                <c:pt idx="268">
                  <c:v>0.218283178977573</c:v>
                </c:pt>
                <c:pt idx="269">
                  <c:v>0.232619476190232</c:v>
                </c:pt>
                <c:pt idx="270">
                  <c:v>0.218960780819777</c:v>
                </c:pt>
                <c:pt idx="271">
                  <c:v>0.236813436501786</c:v>
                </c:pt>
                <c:pt idx="272">
                  <c:v>0.222911397580131</c:v>
                </c:pt>
                <c:pt idx="273">
                  <c:v>0.394883116281567</c:v>
                </c:pt>
                <c:pt idx="274">
                  <c:v>0.428886258952255</c:v>
                </c:pt>
                <c:pt idx="275">
                  <c:v>0.420381956909848</c:v>
                </c:pt>
                <c:pt idx="276">
                  <c:v>0.414594974773663</c:v>
                </c:pt>
                <c:pt idx="277">
                  <c:v>0.507904315087679</c:v>
                </c:pt>
                <c:pt idx="278">
                  <c:v>0.489759812699468</c:v>
                </c:pt>
                <c:pt idx="279">
                  <c:v>0.415884540667524</c:v>
                </c:pt>
                <c:pt idx="280">
                  <c:v>0.498853348662281</c:v>
                </c:pt>
                <c:pt idx="281">
                  <c:v>0.497580580009145</c:v>
                </c:pt>
                <c:pt idx="282">
                  <c:v>0.477939531660035</c:v>
                </c:pt>
                <c:pt idx="283">
                  <c:v>0.368191893442127</c:v>
                </c:pt>
                <c:pt idx="284">
                  <c:v>0.273221283445102</c:v>
                </c:pt>
                <c:pt idx="285">
                  <c:v>0.501091735043387</c:v>
                </c:pt>
                <c:pt idx="286">
                  <c:v>0.291799647936328</c:v>
                </c:pt>
                <c:pt idx="287">
                  <c:v>0.301029335122672</c:v>
                </c:pt>
                <c:pt idx="288">
                  <c:v>0.30805637019045</c:v>
                </c:pt>
                <c:pt idx="289">
                  <c:v>0.316773833637156</c:v>
                </c:pt>
                <c:pt idx="290">
                  <c:v>0.300274333987501</c:v>
                </c:pt>
                <c:pt idx="291">
                  <c:v>0.289672851695232</c:v>
                </c:pt>
                <c:pt idx="292">
                  <c:v>0.319065684609043</c:v>
                </c:pt>
                <c:pt idx="293">
                  <c:v>0.293861826568272</c:v>
                </c:pt>
                <c:pt idx="294">
                  <c:v>0.294946056643296</c:v>
                </c:pt>
                <c:pt idx="295">
                  <c:v>0.290496314370484</c:v>
                </c:pt>
                <c:pt idx="296">
                  <c:v>0.270019678087519</c:v>
                </c:pt>
                <c:pt idx="297">
                  <c:v>0.276760250411846</c:v>
                </c:pt>
                <c:pt idx="298">
                  <c:v>0.308129524603005</c:v>
                </c:pt>
                <c:pt idx="299">
                  <c:v>0.265499339170717</c:v>
                </c:pt>
                <c:pt idx="300">
                  <c:v>0.287846703267203</c:v>
                </c:pt>
                <c:pt idx="301">
                  <c:v>0.292405831958962</c:v>
                </c:pt>
                <c:pt idx="302">
                  <c:v>0.163368335499683</c:v>
                </c:pt>
                <c:pt idx="303">
                  <c:v>0.174213158509227</c:v>
                </c:pt>
                <c:pt idx="304">
                  <c:v>0.17630354579433</c:v>
                </c:pt>
                <c:pt idx="305">
                  <c:v>0.174341738730332</c:v>
                </c:pt>
                <c:pt idx="306">
                  <c:v>0.175365848464765</c:v>
                </c:pt>
                <c:pt idx="307">
                  <c:v>0.259230275218067</c:v>
                </c:pt>
                <c:pt idx="308">
                  <c:v>0.278765714603165</c:v>
                </c:pt>
                <c:pt idx="309">
                  <c:v>0.252369069549665</c:v>
                </c:pt>
                <c:pt idx="310">
                  <c:v>0.252423696404288</c:v>
                </c:pt>
                <c:pt idx="311">
                  <c:v>0.248876583086416</c:v>
                </c:pt>
                <c:pt idx="312">
                  <c:v>0.329080004448379</c:v>
                </c:pt>
                <c:pt idx="313">
                  <c:v>0.323559139456443</c:v>
                </c:pt>
                <c:pt idx="314">
                  <c:v>0.293352322715739</c:v>
                </c:pt>
                <c:pt idx="315">
                  <c:v>0.297325573066235</c:v>
                </c:pt>
                <c:pt idx="316">
                  <c:v>0.372732209795552</c:v>
                </c:pt>
                <c:pt idx="317">
                  <c:v>0.348150847206135</c:v>
                </c:pt>
                <c:pt idx="318">
                  <c:v>0.327621156357388</c:v>
                </c:pt>
                <c:pt idx="319">
                  <c:v>0.332185567922969</c:v>
                </c:pt>
                <c:pt idx="320">
                  <c:v>0.28183357345402</c:v>
                </c:pt>
                <c:pt idx="321">
                  <c:v>0.273231996537788</c:v>
                </c:pt>
                <c:pt idx="322">
                  <c:v>0.287020923069305</c:v>
                </c:pt>
                <c:pt idx="323">
                  <c:v>0.275925416690719</c:v>
                </c:pt>
                <c:pt idx="324">
                  <c:v>0.292808062378048</c:v>
                </c:pt>
                <c:pt idx="325">
                  <c:v>0.340791956254563</c:v>
                </c:pt>
                <c:pt idx="326">
                  <c:v>0.328979576109164</c:v>
                </c:pt>
                <c:pt idx="327">
                  <c:v>0.31761428088759</c:v>
                </c:pt>
                <c:pt idx="328">
                  <c:v>0.237779084117255</c:v>
                </c:pt>
                <c:pt idx="329">
                  <c:v>0.31030749098206</c:v>
                </c:pt>
                <c:pt idx="330">
                  <c:v>0.286400429028728</c:v>
                </c:pt>
                <c:pt idx="331">
                  <c:v>0.298490929731753</c:v>
                </c:pt>
                <c:pt idx="332">
                  <c:v>0.302855815132698</c:v>
                </c:pt>
                <c:pt idx="333">
                  <c:v>0.287364970728391</c:v>
                </c:pt>
                <c:pt idx="334">
                  <c:v>0.296225786542467</c:v>
                </c:pt>
                <c:pt idx="335">
                  <c:v>0.283854741591745</c:v>
                </c:pt>
                <c:pt idx="336">
                  <c:v>0.283555549406813</c:v>
                </c:pt>
                <c:pt idx="337">
                  <c:v>0.289975948964117</c:v>
                </c:pt>
                <c:pt idx="338">
                  <c:v>0.272682647270047</c:v>
                </c:pt>
                <c:pt idx="339">
                  <c:v>0.273073805658434</c:v>
                </c:pt>
                <c:pt idx="340">
                  <c:v>0.259396924432849</c:v>
                </c:pt>
                <c:pt idx="341">
                  <c:v>0.244935185386783</c:v>
                </c:pt>
                <c:pt idx="342">
                  <c:v>0.246767369917978</c:v>
                </c:pt>
                <c:pt idx="343">
                  <c:v>0.29858630738283</c:v>
                </c:pt>
                <c:pt idx="344">
                  <c:v>0.285066155046353</c:v>
                </c:pt>
                <c:pt idx="345">
                  <c:v>0.18679632521361</c:v>
                </c:pt>
                <c:pt idx="346">
                  <c:v>0.282835583820507</c:v>
                </c:pt>
                <c:pt idx="347">
                  <c:v>0.281362776101816</c:v>
                </c:pt>
                <c:pt idx="348">
                  <c:v>0.284151109198838</c:v>
                </c:pt>
                <c:pt idx="349">
                  <c:v>0.275623650299959</c:v>
                </c:pt>
                <c:pt idx="350">
                  <c:v>0.269323370836854</c:v>
                </c:pt>
                <c:pt idx="351">
                  <c:v>0.257335310771934</c:v>
                </c:pt>
                <c:pt idx="352">
                  <c:v>0.264415172204581</c:v>
                </c:pt>
                <c:pt idx="353">
                  <c:v>0.170267684278497</c:v>
                </c:pt>
                <c:pt idx="354">
                  <c:v>0.399031796921349</c:v>
                </c:pt>
                <c:pt idx="355">
                  <c:v>0.403178469463169</c:v>
                </c:pt>
                <c:pt idx="356">
                  <c:v>0.372334827805548</c:v>
                </c:pt>
                <c:pt idx="357">
                  <c:v>0.382703125271673</c:v>
                </c:pt>
                <c:pt idx="358">
                  <c:v>0.365338070473376</c:v>
                </c:pt>
                <c:pt idx="359">
                  <c:v>0.372510045819857</c:v>
                </c:pt>
                <c:pt idx="360">
                  <c:v>0.336491380721288</c:v>
                </c:pt>
                <c:pt idx="361">
                  <c:v>0.342802349930888</c:v>
                </c:pt>
                <c:pt idx="362">
                  <c:v>0.331628070545258</c:v>
                </c:pt>
                <c:pt idx="363">
                  <c:v>0.331397893871534</c:v>
                </c:pt>
                <c:pt idx="364">
                  <c:v>0.351751278276686</c:v>
                </c:pt>
                <c:pt idx="365">
                  <c:v>0.350340369423032</c:v>
                </c:pt>
                <c:pt idx="366">
                  <c:v>0.349403949168578</c:v>
                </c:pt>
                <c:pt idx="367">
                  <c:v>0.35088531999593</c:v>
                </c:pt>
                <c:pt idx="368">
                  <c:v>0.353672738976251</c:v>
                </c:pt>
                <c:pt idx="369">
                  <c:v>0.349901397407713</c:v>
                </c:pt>
                <c:pt idx="370">
                  <c:v>0.351756619137961</c:v>
                </c:pt>
                <c:pt idx="371">
                  <c:v>0.361171940843294</c:v>
                </c:pt>
                <c:pt idx="372">
                  <c:v>0.421300075427353</c:v>
                </c:pt>
                <c:pt idx="373">
                  <c:v>0.416427191015748</c:v>
                </c:pt>
                <c:pt idx="374">
                  <c:v>0.410287969747636</c:v>
                </c:pt>
                <c:pt idx="375">
                  <c:v>0.304401285362429</c:v>
                </c:pt>
                <c:pt idx="376">
                  <c:v>0.466592336828037</c:v>
                </c:pt>
                <c:pt idx="377">
                  <c:v>0.448792822019783</c:v>
                </c:pt>
                <c:pt idx="378">
                  <c:v>0.485223557559345</c:v>
                </c:pt>
                <c:pt idx="379">
                  <c:v>0.366814431174201</c:v>
                </c:pt>
                <c:pt idx="380">
                  <c:v>0.25554308216025</c:v>
                </c:pt>
                <c:pt idx="381">
                  <c:v>0.406301687833793</c:v>
                </c:pt>
                <c:pt idx="382">
                  <c:v>0.417115000869732</c:v>
                </c:pt>
                <c:pt idx="383">
                  <c:v>0.483585978707188</c:v>
                </c:pt>
                <c:pt idx="384">
                  <c:v>0.351440494791733</c:v>
                </c:pt>
                <c:pt idx="385">
                  <c:v>0.489283388179377</c:v>
                </c:pt>
                <c:pt idx="386">
                  <c:v>0.363181316570402</c:v>
                </c:pt>
                <c:pt idx="387">
                  <c:v>0.523447789684796</c:v>
                </c:pt>
                <c:pt idx="388">
                  <c:v>0.517986379810132</c:v>
                </c:pt>
                <c:pt idx="389">
                  <c:v>0.561150067375959</c:v>
                </c:pt>
                <c:pt idx="390">
                  <c:v>0.513379848909547</c:v>
                </c:pt>
                <c:pt idx="391">
                  <c:v>0.544613303227182</c:v>
                </c:pt>
                <c:pt idx="392">
                  <c:v>0.503897023339485</c:v>
                </c:pt>
                <c:pt idx="393">
                  <c:v>0.54974860851149</c:v>
                </c:pt>
                <c:pt idx="394">
                  <c:v>0.60730804425668</c:v>
                </c:pt>
                <c:pt idx="395">
                  <c:v>0.639313804074463</c:v>
                </c:pt>
                <c:pt idx="396">
                  <c:v>0.605548269895573</c:v>
                </c:pt>
                <c:pt idx="397">
                  <c:v>0.545966924903745</c:v>
                </c:pt>
                <c:pt idx="398">
                  <c:v>0.537546555120968</c:v>
                </c:pt>
                <c:pt idx="399">
                  <c:v>0.610189678860809</c:v>
                </c:pt>
                <c:pt idx="400">
                  <c:v>0.680155628121901</c:v>
                </c:pt>
                <c:pt idx="401">
                  <c:v>0.632405871287453</c:v>
                </c:pt>
                <c:pt idx="402">
                  <c:v>0.529692479116097</c:v>
                </c:pt>
                <c:pt idx="403">
                  <c:v>0.555858726286906</c:v>
                </c:pt>
                <c:pt idx="404">
                  <c:v>0.557450729049949</c:v>
                </c:pt>
                <c:pt idx="405">
                  <c:v>0.58106101974587</c:v>
                </c:pt>
                <c:pt idx="406">
                  <c:v>0.547206062943526</c:v>
                </c:pt>
                <c:pt idx="407">
                  <c:v>0.593127857589487</c:v>
                </c:pt>
                <c:pt idx="408">
                  <c:v>0.529361258654555</c:v>
                </c:pt>
                <c:pt idx="409">
                  <c:v>0.550604291918764</c:v>
                </c:pt>
                <c:pt idx="410">
                  <c:v>0.52751736168306</c:v>
                </c:pt>
                <c:pt idx="411">
                  <c:v>0.5123748056257</c:v>
                </c:pt>
                <c:pt idx="412">
                  <c:v>0.620076524374745</c:v>
                </c:pt>
                <c:pt idx="413">
                  <c:v>0.629634276006098</c:v>
                </c:pt>
                <c:pt idx="414">
                  <c:v>0.613101991875317</c:v>
                </c:pt>
                <c:pt idx="415">
                  <c:v>0.61328049123813</c:v>
                </c:pt>
                <c:pt idx="416">
                  <c:v>0.615582735144852</c:v>
                </c:pt>
                <c:pt idx="417">
                  <c:v>0.565675989212417</c:v>
                </c:pt>
                <c:pt idx="418">
                  <c:v>0.632696871931588</c:v>
                </c:pt>
                <c:pt idx="419">
                  <c:v>0.629427925878786</c:v>
                </c:pt>
                <c:pt idx="420">
                  <c:v>0.603777243878354</c:v>
                </c:pt>
                <c:pt idx="421">
                  <c:v>0.653354236729488</c:v>
                </c:pt>
                <c:pt idx="422">
                  <c:v>0.532545990390182</c:v>
                </c:pt>
                <c:pt idx="423">
                  <c:v>0.553490807280408</c:v>
                </c:pt>
                <c:pt idx="424">
                  <c:v>0.5686304985158</c:v>
                </c:pt>
                <c:pt idx="425">
                  <c:v>0.643525929834085</c:v>
                </c:pt>
                <c:pt idx="426">
                  <c:v>0.719048964977857</c:v>
                </c:pt>
                <c:pt idx="427">
                  <c:v>0.618701810413002</c:v>
                </c:pt>
                <c:pt idx="428">
                  <c:v>0.686903577539623</c:v>
                </c:pt>
                <c:pt idx="429">
                  <c:v>0.672496290162488</c:v>
                </c:pt>
                <c:pt idx="430">
                  <c:v>0.669170463794406</c:v>
                </c:pt>
                <c:pt idx="431">
                  <c:v>0.679427029664724</c:v>
                </c:pt>
                <c:pt idx="432">
                  <c:v>0.651296640904031</c:v>
                </c:pt>
                <c:pt idx="433">
                  <c:v>0.573851347473462</c:v>
                </c:pt>
                <c:pt idx="434">
                  <c:v>0.548252063971385</c:v>
                </c:pt>
                <c:pt idx="435">
                  <c:v>0.541129961898133</c:v>
                </c:pt>
                <c:pt idx="436">
                  <c:v>0.508855485354596</c:v>
                </c:pt>
                <c:pt idx="437">
                  <c:v>0.58009067089049</c:v>
                </c:pt>
                <c:pt idx="438">
                  <c:v>0.586585678960654</c:v>
                </c:pt>
                <c:pt idx="439">
                  <c:v>0.583886017934173</c:v>
                </c:pt>
                <c:pt idx="440">
                  <c:v>0.158339793296346</c:v>
                </c:pt>
                <c:pt idx="441">
                  <c:v>0.177375298305922</c:v>
                </c:pt>
                <c:pt idx="442">
                  <c:v>0.167886967409771</c:v>
                </c:pt>
                <c:pt idx="443">
                  <c:v>0.157890953365755</c:v>
                </c:pt>
                <c:pt idx="444">
                  <c:v>0.149940323308517</c:v>
                </c:pt>
                <c:pt idx="445">
                  <c:v>0.13638760744192</c:v>
                </c:pt>
                <c:pt idx="446">
                  <c:v>0.127070393991269</c:v>
                </c:pt>
                <c:pt idx="447">
                  <c:v>0.157000329172962</c:v>
                </c:pt>
                <c:pt idx="448">
                  <c:v>0.155919018835073</c:v>
                </c:pt>
                <c:pt idx="449">
                  <c:v>0.158897106992017</c:v>
                </c:pt>
                <c:pt idx="450">
                  <c:v>0.161572692279982</c:v>
                </c:pt>
                <c:pt idx="451">
                  <c:v>0.146934556066606</c:v>
                </c:pt>
                <c:pt idx="452">
                  <c:v>0.208731859625266</c:v>
                </c:pt>
                <c:pt idx="453">
                  <c:v>0.196795467197298</c:v>
                </c:pt>
                <c:pt idx="454">
                  <c:v>0.166372974059736</c:v>
                </c:pt>
                <c:pt idx="455">
                  <c:v>0.119475354735</c:v>
                </c:pt>
                <c:pt idx="456">
                  <c:v>0.117369394595768</c:v>
                </c:pt>
                <c:pt idx="457">
                  <c:v>0.181387050697106</c:v>
                </c:pt>
                <c:pt idx="458">
                  <c:v>0.166254869807764</c:v>
                </c:pt>
                <c:pt idx="459">
                  <c:v>0.14783398468256</c:v>
                </c:pt>
                <c:pt idx="460">
                  <c:v>0.163470224184261</c:v>
                </c:pt>
                <c:pt idx="461">
                  <c:v>0.154274397270057</c:v>
                </c:pt>
                <c:pt idx="462">
                  <c:v>0.157237495488253</c:v>
                </c:pt>
                <c:pt idx="463">
                  <c:v>0.164186147381573</c:v>
                </c:pt>
                <c:pt idx="464">
                  <c:v>0.154127147364697</c:v>
                </c:pt>
                <c:pt idx="465">
                  <c:v>0.141569174648185</c:v>
                </c:pt>
                <c:pt idx="466">
                  <c:v>0.133284197385046</c:v>
                </c:pt>
                <c:pt idx="467">
                  <c:v>0.160891627071405</c:v>
                </c:pt>
                <c:pt idx="468">
                  <c:v>0.162591559452691</c:v>
                </c:pt>
                <c:pt idx="469">
                  <c:v>0.134624045792094</c:v>
                </c:pt>
                <c:pt idx="470">
                  <c:v>0.129011463454321</c:v>
                </c:pt>
                <c:pt idx="471">
                  <c:v>0.163038719037786</c:v>
                </c:pt>
                <c:pt idx="472">
                  <c:v>0.156732332701986</c:v>
                </c:pt>
                <c:pt idx="473">
                  <c:v>0.134201308085891</c:v>
                </c:pt>
                <c:pt idx="474">
                  <c:v>0.127389451119058</c:v>
                </c:pt>
                <c:pt idx="475">
                  <c:v>0.190825540702676</c:v>
                </c:pt>
                <c:pt idx="476">
                  <c:v>0.190064336671305</c:v>
                </c:pt>
                <c:pt idx="477">
                  <c:v>0.211452429633063</c:v>
                </c:pt>
                <c:pt idx="478">
                  <c:v>0.171904037346356</c:v>
                </c:pt>
                <c:pt idx="479">
                  <c:v>0.174274306885832</c:v>
                </c:pt>
                <c:pt idx="480">
                  <c:v>0.151716320660358</c:v>
                </c:pt>
                <c:pt idx="481">
                  <c:v>0.149503865547972</c:v>
                </c:pt>
                <c:pt idx="482">
                  <c:v>0.138694153556313</c:v>
                </c:pt>
                <c:pt idx="483">
                  <c:v>0.129778535307405</c:v>
                </c:pt>
                <c:pt idx="484">
                  <c:v>0.15428522755891</c:v>
                </c:pt>
                <c:pt idx="485">
                  <c:v>0.132731976803764</c:v>
                </c:pt>
                <c:pt idx="486">
                  <c:v>0.10664491338162</c:v>
                </c:pt>
                <c:pt idx="487">
                  <c:v>0.444358503605344</c:v>
                </c:pt>
                <c:pt idx="488">
                  <c:v>0.458905867223014</c:v>
                </c:pt>
                <c:pt idx="489">
                  <c:v>0.183090729762121</c:v>
                </c:pt>
                <c:pt idx="490">
                  <c:v>0.158575188919285</c:v>
                </c:pt>
                <c:pt idx="491">
                  <c:v>0.149617202380097</c:v>
                </c:pt>
                <c:pt idx="492">
                  <c:v>0.169782886526205</c:v>
                </c:pt>
                <c:pt idx="493">
                  <c:v>0.125256640571256</c:v>
                </c:pt>
                <c:pt idx="494">
                  <c:v>0.122804154581761</c:v>
                </c:pt>
                <c:pt idx="495">
                  <c:v>0.173210097580522</c:v>
                </c:pt>
                <c:pt idx="496">
                  <c:v>0.175464449557039</c:v>
                </c:pt>
                <c:pt idx="497">
                  <c:v>0.159280949144824</c:v>
                </c:pt>
                <c:pt idx="498">
                  <c:v>0.148763242041785</c:v>
                </c:pt>
                <c:pt idx="499">
                  <c:v>0.146607208306138</c:v>
                </c:pt>
                <c:pt idx="500">
                  <c:v>0.149638183054671</c:v>
                </c:pt>
                <c:pt idx="501">
                  <c:v>0.189936139624398</c:v>
                </c:pt>
                <c:pt idx="502">
                  <c:v>0.18181650347685</c:v>
                </c:pt>
                <c:pt idx="503">
                  <c:v>0.185057914629972</c:v>
                </c:pt>
                <c:pt idx="504">
                  <c:v>0.138415014061663</c:v>
                </c:pt>
                <c:pt idx="505">
                  <c:v>0.138215510735984</c:v>
                </c:pt>
                <c:pt idx="506">
                  <c:v>0.155777737179581</c:v>
                </c:pt>
                <c:pt idx="507">
                  <c:v>0.16460147995508</c:v>
                </c:pt>
                <c:pt idx="508">
                  <c:v>0.145490838086678</c:v>
                </c:pt>
                <c:pt idx="509">
                  <c:v>0.166222407509311</c:v>
                </c:pt>
                <c:pt idx="510">
                  <c:v>0.161286682551936</c:v>
                </c:pt>
                <c:pt idx="511">
                  <c:v>0.135051540778789</c:v>
                </c:pt>
                <c:pt idx="512">
                  <c:v>0.283427139924234</c:v>
                </c:pt>
                <c:pt idx="513">
                  <c:v>0.291515900006363</c:v>
                </c:pt>
                <c:pt idx="514">
                  <c:v>0.30107665270496</c:v>
                </c:pt>
                <c:pt idx="515">
                  <c:v>0.142948398732241</c:v>
                </c:pt>
                <c:pt idx="516">
                  <c:v>0.305258806646701</c:v>
                </c:pt>
                <c:pt idx="517">
                  <c:v>0.300958487295162</c:v>
                </c:pt>
                <c:pt idx="518">
                  <c:v>0.141902328011383</c:v>
                </c:pt>
                <c:pt idx="519">
                  <c:v>0.134047765375089</c:v>
                </c:pt>
                <c:pt idx="520">
                  <c:v>0.139804948974355</c:v>
                </c:pt>
                <c:pt idx="521">
                  <c:v>0.135188393596281</c:v>
                </c:pt>
                <c:pt idx="522">
                  <c:v>0.16534993476256</c:v>
                </c:pt>
                <c:pt idx="523">
                  <c:v>0.163009856413424</c:v>
                </c:pt>
                <c:pt idx="524">
                  <c:v>0.165662568679837</c:v>
                </c:pt>
                <c:pt idx="525">
                  <c:v>0.177107547257237</c:v>
                </c:pt>
                <c:pt idx="526">
                  <c:v>0.227805551910974</c:v>
                </c:pt>
                <c:pt idx="527">
                  <c:v>0.225079293414114</c:v>
                </c:pt>
                <c:pt idx="528">
                  <c:v>0.165769728782392</c:v>
                </c:pt>
                <c:pt idx="529">
                  <c:v>0.174731800405169</c:v>
                </c:pt>
                <c:pt idx="530">
                  <c:v>0.128907213859143</c:v>
                </c:pt>
                <c:pt idx="531">
                  <c:v>0.191540028190166</c:v>
                </c:pt>
                <c:pt idx="532">
                  <c:v>0.172689451305072</c:v>
                </c:pt>
                <c:pt idx="533">
                  <c:v>0.162216845626398</c:v>
                </c:pt>
                <c:pt idx="534">
                  <c:v>0.154844664038357</c:v>
                </c:pt>
                <c:pt idx="535">
                  <c:v>0.163393169459536</c:v>
                </c:pt>
                <c:pt idx="536">
                  <c:v>0.173526501370412</c:v>
                </c:pt>
                <c:pt idx="537">
                  <c:v>0.189020948328569</c:v>
                </c:pt>
                <c:pt idx="538">
                  <c:v>0.165587399419313</c:v>
                </c:pt>
                <c:pt idx="539">
                  <c:v>0.179359726616824</c:v>
                </c:pt>
                <c:pt idx="540">
                  <c:v>0.129379439685664</c:v>
                </c:pt>
                <c:pt idx="541">
                  <c:v>0.134065220812198</c:v>
                </c:pt>
                <c:pt idx="542">
                  <c:v>0.132620329206592</c:v>
                </c:pt>
                <c:pt idx="543">
                  <c:v>0.135071223609867</c:v>
                </c:pt>
                <c:pt idx="544">
                  <c:v>0.125522982054323</c:v>
                </c:pt>
                <c:pt idx="545">
                  <c:v>0.146262825112153</c:v>
                </c:pt>
                <c:pt idx="546">
                  <c:v>0.153355513726833</c:v>
                </c:pt>
                <c:pt idx="547">
                  <c:v>0.151199951472233</c:v>
                </c:pt>
                <c:pt idx="548">
                  <c:v>0.190372748298706</c:v>
                </c:pt>
                <c:pt idx="549">
                  <c:v>0.157000080081231</c:v>
                </c:pt>
                <c:pt idx="550">
                  <c:v>0.260663426788915</c:v>
                </c:pt>
                <c:pt idx="551">
                  <c:v>0.159598727431652</c:v>
                </c:pt>
                <c:pt idx="552">
                  <c:v>0.29533652408071</c:v>
                </c:pt>
                <c:pt idx="553">
                  <c:v>0.155730377897695</c:v>
                </c:pt>
                <c:pt idx="554">
                  <c:v>0.16822798948441</c:v>
                </c:pt>
                <c:pt idx="555">
                  <c:v>0.136027489150673</c:v>
                </c:pt>
                <c:pt idx="556">
                  <c:v>0.185113415787394</c:v>
                </c:pt>
                <c:pt idx="557">
                  <c:v>0.166522737333513</c:v>
                </c:pt>
                <c:pt idx="558">
                  <c:v>0.176347027947238</c:v>
                </c:pt>
                <c:pt idx="559">
                  <c:v>0.153295129755106</c:v>
                </c:pt>
                <c:pt idx="560">
                  <c:v>0.173152354516959</c:v>
                </c:pt>
                <c:pt idx="561">
                  <c:v>0.173248381462999</c:v>
                </c:pt>
                <c:pt idx="562">
                  <c:v>0.170605254275484</c:v>
                </c:pt>
                <c:pt idx="563">
                  <c:v>0.15482679619715</c:v>
                </c:pt>
                <c:pt idx="564">
                  <c:v>0.165339966714003</c:v>
                </c:pt>
                <c:pt idx="565">
                  <c:v>0.141056835314701</c:v>
                </c:pt>
                <c:pt idx="566">
                  <c:v>0.162530333717751</c:v>
                </c:pt>
                <c:pt idx="567">
                  <c:v>0.178758859498219</c:v>
                </c:pt>
                <c:pt idx="568">
                  <c:v>0.148371769843366</c:v>
                </c:pt>
                <c:pt idx="569">
                  <c:v>0.13665081690564</c:v>
                </c:pt>
                <c:pt idx="570">
                  <c:v>0.333241141000106</c:v>
                </c:pt>
                <c:pt idx="571">
                  <c:v>0.316848422795355</c:v>
                </c:pt>
                <c:pt idx="572">
                  <c:v>0.301374657679894</c:v>
                </c:pt>
                <c:pt idx="573">
                  <c:v>0.315226290966915</c:v>
                </c:pt>
                <c:pt idx="574">
                  <c:v>0.302916473141706</c:v>
                </c:pt>
                <c:pt idx="575">
                  <c:v>0.323832548339999</c:v>
                </c:pt>
                <c:pt idx="576">
                  <c:v>0.316027991228702</c:v>
                </c:pt>
                <c:pt idx="577">
                  <c:v>0.295480903672687</c:v>
                </c:pt>
                <c:pt idx="578">
                  <c:v>0.294706226688683</c:v>
                </c:pt>
                <c:pt idx="579">
                  <c:v>0.295241930760654</c:v>
                </c:pt>
                <c:pt idx="580">
                  <c:v>0.279799430674584</c:v>
                </c:pt>
                <c:pt idx="581">
                  <c:v>0.291354421349173</c:v>
                </c:pt>
                <c:pt idx="582">
                  <c:v>0.324312234825218</c:v>
                </c:pt>
                <c:pt idx="583">
                  <c:v>0.297914249542894</c:v>
                </c:pt>
                <c:pt idx="584">
                  <c:v>0.329245187492489</c:v>
                </c:pt>
                <c:pt idx="585">
                  <c:v>0.304202420262784</c:v>
                </c:pt>
                <c:pt idx="586">
                  <c:v>0.320526797335617</c:v>
                </c:pt>
                <c:pt idx="587">
                  <c:v>0.31547388889243</c:v>
                </c:pt>
                <c:pt idx="588">
                  <c:v>0.310169080974017</c:v>
                </c:pt>
                <c:pt idx="589">
                  <c:v>0.300419367887945</c:v>
                </c:pt>
                <c:pt idx="590">
                  <c:v>0.301421130705477</c:v>
                </c:pt>
                <c:pt idx="591">
                  <c:v>0.31494378812037</c:v>
                </c:pt>
                <c:pt idx="592">
                  <c:v>0.306814328322896</c:v>
                </c:pt>
                <c:pt idx="593">
                  <c:v>0.140685150418364</c:v>
                </c:pt>
                <c:pt idx="594">
                  <c:v>0.134458155167051</c:v>
                </c:pt>
                <c:pt idx="595">
                  <c:v>0.129995815402504</c:v>
                </c:pt>
                <c:pt idx="596">
                  <c:v>0.13714084288802</c:v>
                </c:pt>
                <c:pt idx="597">
                  <c:v>0.120538950557983</c:v>
                </c:pt>
                <c:pt idx="598">
                  <c:v>0.132321319844932</c:v>
                </c:pt>
                <c:pt idx="599">
                  <c:v>0.14339896233045</c:v>
                </c:pt>
                <c:pt idx="600">
                  <c:v>0.143676634690512</c:v>
                </c:pt>
                <c:pt idx="601">
                  <c:v>0.134047558782648</c:v>
                </c:pt>
                <c:pt idx="602">
                  <c:v>0.142436147021941</c:v>
                </c:pt>
                <c:pt idx="603">
                  <c:v>0.143842973005214</c:v>
                </c:pt>
                <c:pt idx="604">
                  <c:v>0.141131343511757</c:v>
                </c:pt>
                <c:pt idx="605">
                  <c:v>0.141450740013954</c:v>
                </c:pt>
                <c:pt idx="606">
                  <c:v>0.145709625138266</c:v>
                </c:pt>
                <c:pt idx="607">
                  <c:v>0.136598702903358</c:v>
                </c:pt>
                <c:pt idx="608">
                  <c:v>0.124244178524113</c:v>
                </c:pt>
                <c:pt idx="609">
                  <c:v>0.138241724097639</c:v>
                </c:pt>
                <c:pt idx="610">
                  <c:v>0.134950204370296</c:v>
                </c:pt>
                <c:pt idx="611">
                  <c:v>0.115559944868413</c:v>
                </c:pt>
                <c:pt idx="612">
                  <c:v>0.14532799709035</c:v>
                </c:pt>
                <c:pt idx="613">
                  <c:v>0.152246081069893</c:v>
                </c:pt>
                <c:pt idx="614">
                  <c:v>0.145534837421927</c:v>
                </c:pt>
                <c:pt idx="615">
                  <c:v>0.137140989683381</c:v>
                </c:pt>
                <c:pt idx="616">
                  <c:v>0.140024604154382</c:v>
                </c:pt>
                <c:pt idx="617">
                  <c:v>0.146400628821074</c:v>
                </c:pt>
                <c:pt idx="618">
                  <c:v>0.149972938473713</c:v>
                </c:pt>
                <c:pt idx="619">
                  <c:v>0.119451578157244</c:v>
                </c:pt>
                <c:pt idx="620">
                  <c:v>0.111596991688971</c:v>
                </c:pt>
                <c:pt idx="621">
                  <c:v>0.110212878642527</c:v>
                </c:pt>
                <c:pt idx="622">
                  <c:v>0.115786929705374</c:v>
                </c:pt>
                <c:pt idx="623">
                  <c:v>0.146522846508585</c:v>
                </c:pt>
                <c:pt idx="624">
                  <c:v>0.151453091403867</c:v>
                </c:pt>
                <c:pt idx="625">
                  <c:v>0.162309085925644</c:v>
                </c:pt>
                <c:pt idx="626">
                  <c:v>0.156362456630628</c:v>
                </c:pt>
                <c:pt idx="627">
                  <c:v>0.146820078269729</c:v>
                </c:pt>
                <c:pt idx="628">
                  <c:v>0.15204164931546</c:v>
                </c:pt>
                <c:pt idx="629">
                  <c:v>0.158023263815841</c:v>
                </c:pt>
                <c:pt idx="630">
                  <c:v>0.146325640661821</c:v>
                </c:pt>
                <c:pt idx="631">
                  <c:v>0.155165456224057</c:v>
                </c:pt>
                <c:pt idx="632">
                  <c:v>0.150559915632785</c:v>
                </c:pt>
                <c:pt idx="633">
                  <c:v>0.142883595015328</c:v>
                </c:pt>
                <c:pt idx="634">
                  <c:v>0.130109140018123</c:v>
                </c:pt>
                <c:pt idx="635">
                  <c:v>0.139187409276468</c:v>
                </c:pt>
                <c:pt idx="636">
                  <c:v>0.131544208527164</c:v>
                </c:pt>
                <c:pt idx="637">
                  <c:v>0.109741985511251</c:v>
                </c:pt>
                <c:pt idx="638">
                  <c:v>0.11323161534247</c:v>
                </c:pt>
                <c:pt idx="639">
                  <c:v>0.117208843340071</c:v>
                </c:pt>
                <c:pt idx="640">
                  <c:v>0.120223434188258</c:v>
                </c:pt>
                <c:pt idx="641">
                  <c:v>0.135647874502922</c:v>
                </c:pt>
                <c:pt idx="642">
                  <c:v>0.12088029563254</c:v>
                </c:pt>
                <c:pt idx="643">
                  <c:v>0.115871784568663</c:v>
                </c:pt>
                <c:pt idx="644">
                  <c:v>0.605912693270176</c:v>
                </c:pt>
                <c:pt idx="645">
                  <c:v>0.606892425106135</c:v>
                </c:pt>
                <c:pt idx="646">
                  <c:v>0.682125576448687</c:v>
                </c:pt>
                <c:pt idx="647">
                  <c:v>0.593938809409507</c:v>
                </c:pt>
                <c:pt idx="648">
                  <c:v>0.634331723594226</c:v>
                </c:pt>
                <c:pt idx="649">
                  <c:v>0.609266525720836</c:v>
                </c:pt>
                <c:pt idx="650">
                  <c:v>0.536446818246774</c:v>
                </c:pt>
                <c:pt idx="651">
                  <c:v>0.517624445838011</c:v>
                </c:pt>
                <c:pt idx="652">
                  <c:v>0.679423674336697</c:v>
                </c:pt>
                <c:pt idx="653">
                  <c:v>0.512972887160957</c:v>
                </c:pt>
                <c:pt idx="654">
                  <c:v>0.54655292184187</c:v>
                </c:pt>
                <c:pt idx="655">
                  <c:v>0.644543391708442</c:v>
                </c:pt>
                <c:pt idx="656">
                  <c:v>0.601647508152557</c:v>
                </c:pt>
                <c:pt idx="657">
                  <c:v>0.521317212106194</c:v>
                </c:pt>
                <c:pt idx="658">
                  <c:v>0.498168721159967</c:v>
                </c:pt>
                <c:pt idx="659">
                  <c:v>0.547957820061218</c:v>
                </c:pt>
                <c:pt idx="660">
                  <c:v>0.605103256861934</c:v>
                </c:pt>
                <c:pt idx="661">
                  <c:v>0.580967469767704</c:v>
                </c:pt>
                <c:pt idx="662">
                  <c:v>0.685270851331473</c:v>
                </c:pt>
                <c:pt idx="663">
                  <c:v>0.707024923164251</c:v>
                </c:pt>
                <c:pt idx="664">
                  <c:v>0.68414080863912</c:v>
                </c:pt>
                <c:pt idx="665">
                  <c:v>0.691718148772491</c:v>
                </c:pt>
                <c:pt idx="666">
                  <c:v>0.448612777717977</c:v>
                </c:pt>
                <c:pt idx="667">
                  <c:v>0.390703684189538</c:v>
                </c:pt>
                <c:pt idx="668">
                  <c:v>0.562358569635931</c:v>
                </c:pt>
                <c:pt idx="669">
                  <c:v>0.617129848192024</c:v>
                </c:pt>
                <c:pt idx="670">
                  <c:v>0.487391682098942</c:v>
                </c:pt>
                <c:pt idx="671">
                  <c:v>0.491135507520526</c:v>
                </c:pt>
                <c:pt idx="672">
                  <c:v>0.62507029826208</c:v>
                </c:pt>
                <c:pt idx="673">
                  <c:v>0.660596128442985</c:v>
                </c:pt>
                <c:pt idx="674">
                  <c:v>0.61884143783295</c:v>
                </c:pt>
                <c:pt idx="675">
                  <c:v>0.374329490168864</c:v>
                </c:pt>
                <c:pt idx="676">
                  <c:v>0.164362391733066</c:v>
                </c:pt>
                <c:pt idx="677">
                  <c:v>0.181922701011264</c:v>
                </c:pt>
                <c:pt idx="678">
                  <c:v>0.229606697742043</c:v>
                </c:pt>
                <c:pt idx="679">
                  <c:v>0.182369324471227</c:v>
                </c:pt>
                <c:pt idx="680">
                  <c:v>0.182086977845982</c:v>
                </c:pt>
                <c:pt idx="681">
                  <c:v>0.216420509487424</c:v>
                </c:pt>
                <c:pt idx="682">
                  <c:v>0.230670372293627</c:v>
                </c:pt>
                <c:pt idx="683">
                  <c:v>0.265157632740265</c:v>
                </c:pt>
                <c:pt idx="684">
                  <c:v>0.2469119802227</c:v>
                </c:pt>
                <c:pt idx="685">
                  <c:v>0.222266868223457</c:v>
                </c:pt>
                <c:pt idx="686">
                  <c:v>0.185018736068521</c:v>
                </c:pt>
                <c:pt idx="687">
                  <c:v>0.164332724779501</c:v>
                </c:pt>
                <c:pt idx="688">
                  <c:v>0.116315314275621</c:v>
                </c:pt>
                <c:pt idx="689">
                  <c:v>0.348562936783992</c:v>
                </c:pt>
                <c:pt idx="690">
                  <c:v>0.276537248998237</c:v>
                </c:pt>
                <c:pt idx="691">
                  <c:v>0.228299837405356</c:v>
                </c:pt>
                <c:pt idx="692">
                  <c:v>0.117260316669479</c:v>
                </c:pt>
                <c:pt idx="693">
                  <c:v>0.114641808422321</c:v>
                </c:pt>
                <c:pt idx="694">
                  <c:v>0.228355678827221</c:v>
                </c:pt>
                <c:pt idx="695">
                  <c:v>0.176974161024107</c:v>
                </c:pt>
                <c:pt idx="696">
                  <c:v>0.381668609074728</c:v>
                </c:pt>
                <c:pt idx="697">
                  <c:v>0.373211237345253</c:v>
                </c:pt>
                <c:pt idx="698">
                  <c:v>0.376599947267885</c:v>
                </c:pt>
                <c:pt idx="699">
                  <c:v>0.23282200169507</c:v>
                </c:pt>
                <c:pt idx="700">
                  <c:v>0.170828355649898</c:v>
                </c:pt>
                <c:pt idx="701">
                  <c:v>0.268723525656286</c:v>
                </c:pt>
                <c:pt idx="702">
                  <c:v>0.205017758514373</c:v>
                </c:pt>
                <c:pt idx="703">
                  <c:v>0.206329941532824</c:v>
                </c:pt>
                <c:pt idx="704">
                  <c:v>0.201901436590338</c:v>
                </c:pt>
                <c:pt idx="705">
                  <c:v>0.193884865709801</c:v>
                </c:pt>
                <c:pt idx="706">
                  <c:v>0.190184644321548</c:v>
                </c:pt>
                <c:pt idx="707">
                  <c:v>0.314964283606194</c:v>
                </c:pt>
                <c:pt idx="708">
                  <c:v>0.255628848783023</c:v>
                </c:pt>
                <c:pt idx="709">
                  <c:v>0.46323910268581</c:v>
                </c:pt>
                <c:pt idx="710">
                  <c:v>0.295629829417275</c:v>
                </c:pt>
                <c:pt idx="711">
                  <c:v>0.301930965080543</c:v>
                </c:pt>
                <c:pt idx="712">
                  <c:v>0.286703244950779</c:v>
                </c:pt>
                <c:pt idx="713">
                  <c:v>0.349984898749008</c:v>
                </c:pt>
                <c:pt idx="714">
                  <c:v>0.184376983198994</c:v>
                </c:pt>
                <c:pt idx="715">
                  <c:v>0.308821611957515</c:v>
                </c:pt>
                <c:pt idx="716">
                  <c:v>0.291087693711912</c:v>
                </c:pt>
                <c:pt idx="717">
                  <c:v>0.160226009496748</c:v>
                </c:pt>
                <c:pt idx="718">
                  <c:v>0.168044045572707</c:v>
                </c:pt>
                <c:pt idx="719">
                  <c:v>0.14503146183583</c:v>
                </c:pt>
                <c:pt idx="720">
                  <c:v>0.154418883632098</c:v>
                </c:pt>
                <c:pt idx="721">
                  <c:v>0.152218513518904</c:v>
                </c:pt>
                <c:pt idx="722">
                  <c:v>0.15298303308791</c:v>
                </c:pt>
                <c:pt idx="723">
                  <c:v>0.160148080872045</c:v>
                </c:pt>
                <c:pt idx="724">
                  <c:v>0.146183537038815</c:v>
                </c:pt>
                <c:pt idx="725">
                  <c:v>0.150866172126743</c:v>
                </c:pt>
                <c:pt idx="726">
                  <c:v>0.151915569104622</c:v>
                </c:pt>
                <c:pt idx="727">
                  <c:v>0.157067796715222</c:v>
                </c:pt>
                <c:pt idx="728">
                  <c:v>0.18059719758089</c:v>
                </c:pt>
                <c:pt idx="729">
                  <c:v>0.188706097523077</c:v>
                </c:pt>
                <c:pt idx="730">
                  <c:v>0.161253748718418</c:v>
                </c:pt>
                <c:pt idx="731">
                  <c:v>0.17408914901346</c:v>
                </c:pt>
                <c:pt idx="732">
                  <c:v>0.163441123595813</c:v>
                </c:pt>
                <c:pt idx="733">
                  <c:v>0.172892031963202</c:v>
                </c:pt>
                <c:pt idx="734">
                  <c:v>0.147095790432227</c:v>
                </c:pt>
                <c:pt idx="735">
                  <c:v>0.158222041610048</c:v>
                </c:pt>
                <c:pt idx="736">
                  <c:v>0.175542617090331</c:v>
                </c:pt>
                <c:pt idx="737">
                  <c:v>0.141555862368872</c:v>
                </c:pt>
                <c:pt idx="738">
                  <c:v>0.156246694392721</c:v>
                </c:pt>
                <c:pt idx="739">
                  <c:v>0.193857816232954</c:v>
                </c:pt>
                <c:pt idx="740">
                  <c:v>0.201234398756431</c:v>
                </c:pt>
                <c:pt idx="741">
                  <c:v>0.215263949432731</c:v>
                </c:pt>
                <c:pt idx="742">
                  <c:v>0.218274063004166</c:v>
                </c:pt>
                <c:pt idx="743">
                  <c:v>0.196373673377519</c:v>
                </c:pt>
                <c:pt idx="744">
                  <c:v>0.189945913418602</c:v>
                </c:pt>
                <c:pt idx="745">
                  <c:v>0.197287620176158</c:v>
                </c:pt>
                <c:pt idx="746">
                  <c:v>0.185757342143274</c:v>
                </c:pt>
                <c:pt idx="747">
                  <c:v>0.217713674681792</c:v>
                </c:pt>
                <c:pt idx="748">
                  <c:v>0.199889777327936</c:v>
                </c:pt>
                <c:pt idx="749">
                  <c:v>0.24900589810177</c:v>
                </c:pt>
                <c:pt idx="750">
                  <c:v>0.17505782050289</c:v>
                </c:pt>
                <c:pt idx="751">
                  <c:v>0.352706081421593</c:v>
                </c:pt>
                <c:pt idx="752">
                  <c:v>0.290640950277071</c:v>
                </c:pt>
                <c:pt idx="753">
                  <c:v>0.264387914795357</c:v>
                </c:pt>
                <c:pt idx="754">
                  <c:v>0.181455185199069</c:v>
                </c:pt>
                <c:pt idx="755">
                  <c:v>0.226515120966055</c:v>
                </c:pt>
                <c:pt idx="756">
                  <c:v>0.231843296407077</c:v>
                </c:pt>
                <c:pt idx="757">
                  <c:v>0.266236500630704</c:v>
                </c:pt>
                <c:pt idx="758">
                  <c:v>0.12892223482137</c:v>
                </c:pt>
                <c:pt idx="759">
                  <c:v>0.163024072684859</c:v>
                </c:pt>
                <c:pt idx="760">
                  <c:v>0.237389155267402</c:v>
                </c:pt>
                <c:pt idx="761">
                  <c:v>0.284698385005617</c:v>
                </c:pt>
                <c:pt idx="762">
                  <c:v>0.292009082510989</c:v>
                </c:pt>
                <c:pt idx="763">
                  <c:v>0.278052784398184</c:v>
                </c:pt>
                <c:pt idx="764">
                  <c:v>0.267823642003569</c:v>
                </c:pt>
                <c:pt idx="765">
                  <c:v>0.274862588168666</c:v>
                </c:pt>
                <c:pt idx="766">
                  <c:v>0.280620345564973</c:v>
                </c:pt>
                <c:pt idx="767">
                  <c:v>0.20533626125835</c:v>
                </c:pt>
                <c:pt idx="768">
                  <c:v>0.201775509129232</c:v>
                </c:pt>
                <c:pt idx="769">
                  <c:v>0.197368758623226</c:v>
                </c:pt>
                <c:pt idx="770">
                  <c:v>0.220692801984441</c:v>
                </c:pt>
                <c:pt idx="771">
                  <c:v>0.138592674836975</c:v>
                </c:pt>
                <c:pt idx="772">
                  <c:v>0.194324606110309</c:v>
                </c:pt>
                <c:pt idx="773">
                  <c:v>0.151726695407661</c:v>
                </c:pt>
                <c:pt idx="774">
                  <c:v>0.10180799877452</c:v>
                </c:pt>
                <c:pt idx="775">
                  <c:v>0.120165556793055</c:v>
                </c:pt>
                <c:pt idx="776">
                  <c:v>0.192109862927313</c:v>
                </c:pt>
                <c:pt idx="777">
                  <c:v>0.140541326082392</c:v>
                </c:pt>
                <c:pt idx="778">
                  <c:v>0.196358416108916</c:v>
                </c:pt>
                <c:pt idx="779">
                  <c:v>0.227583491466649</c:v>
                </c:pt>
                <c:pt idx="780">
                  <c:v>0.215760684176147</c:v>
                </c:pt>
                <c:pt idx="781">
                  <c:v>0.184934842392082</c:v>
                </c:pt>
                <c:pt idx="782">
                  <c:v>0.190053855320289</c:v>
                </c:pt>
                <c:pt idx="783">
                  <c:v>0.217024565004338</c:v>
                </c:pt>
                <c:pt idx="784">
                  <c:v>0.249374324619006</c:v>
                </c:pt>
                <c:pt idx="785">
                  <c:v>0.22152012722999</c:v>
                </c:pt>
                <c:pt idx="786">
                  <c:v>0.187696386585829</c:v>
                </c:pt>
                <c:pt idx="787">
                  <c:v>0.144684081183521</c:v>
                </c:pt>
                <c:pt idx="788">
                  <c:v>0.231608434909258</c:v>
                </c:pt>
                <c:pt idx="789">
                  <c:v>0.304031502382804</c:v>
                </c:pt>
                <c:pt idx="790">
                  <c:v>0.112621271803223</c:v>
                </c:pt>
                <c:pt idx="791">
                  <c:v>0.120081125370848</c:v>
                </c:pt>
                <c:pt idx="792">
                  <c:v>0.371233912669385</c:v>
                </c:pt>
                <c:pt idx="793">
                  <c:v>0.258005588064652</c:v>
                </c:pt>
                <c:pt idx="794">
                  <c:v>0.144052003151501</c:v>
                </c:pt>
                <c:pt idx="795">
                  <c:v>0.122695174172484</c:v>
                </c:pt>
                <c:pt idx="796">
                  <c:v>0.150990091951641</c:v>
                </c:pt>
                <c:pt idx="797">
                  <c:v>0.130130804248633</c:v>
                </c:pt>
                <c:pt idx="798">
                  <c:v>0.127106202837706</c:v>
                </c:pt>
                <c:pt idx="799">
                  <c:v>0.142685524624156</c:v>
                </c:pt>
                <c:pt idx="800">
                  <c:v>0.221852446969079</c:v>
                </c:pt>
                <c:pt idx="801">
                  <c:v>0.326322844111757</c:v>
                </c:pt>
                <c:pt idx="802">
                  <c:v>0.226471029597201</c:v>
                </c:pt>
                <c:pt idx="803">
                  <c:v>0.243606461642557</c:v>
                </c:pt>
                <c:pt idx="804">
                  <c:v>0.386436431264448</c:v>
                </c:pt>
                <c:pt idx="805">
                  <c:v>0.378118778319311</c:v>
                </c:pt>
                <c:pt idx="806">
                  <c:v>0.349174674323531</c:v>
                </c:pt>
                <c:pt idx="807">
                  <c:v>0.433002734031553</c:v>
                </c:pt>
                <c:pt idx="808">
                  <c:v>0.230627319292361</c:v>
                </c:pt>
                <c:pt idx="809">
                  <c:v>0.370075421293651</c:v>
                </c:pt>
                <c:pt idx="810">
                  <c:v>0.244419465901322</c:v>
                </c:pt>
                <c:pt idx="811">
                  <c:v>0.255261663790577</c:v>
                </c:pt>
                <c:pt idx="812">
                  <c:v>0.215214560877543</c:v>
                </c:pt>
                <c:pt idx="813">
                  <c:v>0.206128943469936</c:v>
                </c:pt>
                <c:pt idx="814">
                  <c:v>0.200567796296343</c:v>
                </c:pt>
                <c:pt idx="815">
                  <c:v>0.204536206742815</c:v>
                </c:pt>
                <c:pt idx="816">
                  <c:v>0.192991889423662</c:v>
                </c:pt>
                <c:pt idx="817">
                  <c:v>0.202751206882738</c:v>
                </c:pt>
                <c:pt idx="818">
                  <c:v>0.207750385653598</c:v>
                </c:pt>
                <c:pt idx="819">
                  <c:v>0.215049913646343</c:v>
                </c:pt>
                <c:pt idx="820">
                  <c:v>0.189791800698703</c:v>
                </c:pt>
                <c:pt idx="821">
                  <c:v>0.221982337986658</c:v>
                </c:pt>
                <c:pt idx="822">
                  <c:v>0.295810454385676</c:v>
                </c:pt>
                <c:pt idx="823">
                  <c:v>0.296296016012107</c:v>
                </c:pt>
                <c:pt idx="824">
                  <c:v>0.303391813813734</c:v>
                </c:pt>
                <c:pt idx="825">
                  <c:v>0.333372109312407</c:v>
                </c:pt>
                <c:pt idx="826">
                  <c:v>0.313975733626953</c:v>
                </c:pt>
                <c:pt idx="827">
                  <c:v>0.307406254606992</c:v>
                </c:pt>
                <c:pt idx="828">
                  <c:v>0.308098113874176</c:v>
                </c:pt>
                <c:pt idx="829">
                  <c:v>0.301742669970487</c:v>
                </c:pt>
                <c:pt idx="830">
                  <c:v>0.31747243663191</c:v>
                </c:pt>
                <c:pt idx="831">
                  <c:v>0.317178430452447</c:v>
                </c:pt>
                <c:pt idx="832">
                  <c:v>0.407742840498553</c:v>
                </c:pt>
                <c:pt idx="833">
                  <c:v>0.414440585390222</c:v>
                </c:pt>
                <c:pt idx="834">
                  <c:v>0.414637589132409</c:v>
                </c:pt>
                <c:pt idx="835">
                  <c:v>0.409755711062646</c:v>
                </c:pt>
                <c:pt idx="836">
                  <c:v>0.420453343867179</c:v>
                </c:pt>
                <c:pt idx="837">
                  <c:v>0.421339025840949</c:v>
                </c:pt>
                <c:pt idx="838">
                  <c:v>0.38707637407851</c:v>
                </c:pt>
                <c:pt idx="839">
                  <c:v>0.385496230445916</c:v>
                </c:pt>
                <c:pt idx="840">
                  <c:v>0.372544132582804</c:v>
                </c:pt>
                <c:pt idx="841">
                  <c:v>0.263191416381075</c:v>
                </c:pt>
                <c:pt idx="842">
                  <c:v>0.286303414445773</c:v>
                </c:pt>
                <c:pt idx="843">
                  <c:v>0.284821572758579</c:v>
                </c:pt>
                <c:pt idx="844">
                  <c:v>0.270502609442662</c:v>
                </c:pt>
                <c:pt idx="845">
                  <c:v>0.291876263006976</c:v>
                </c:pt>
                <c:pt idx="846">
                  <c:v>0.258780627556953</c:v>
                </c:pt>
                <c:pt idx="847">
                  <c:v>0.257044832883124</c:v>
                </c:pt>
                <c:pt idx="848">
                  <c:v>0.274093503470038</c:v>
                </c:pt>
                <c:pt idx="849">
                  <c:v>0.254163488050168</c:v>
                </c:pt>
                <c:pt idx="850">
                  <c:v>0.318951229446335</c:v>
                </c:pt>
                <c:pt idx="851">
                  <c:v>0.27657466435109</c:v>
                </c:pt>
                <c:pt idx="852">
                  <c:v>0.262194935148059</c:v>
                </c:pt>
                <c:pt idx="853">
                  <c:v>0.407104528281519</c:v>
                </c:pt>
                <c:pt idx="854">
                  <c:v>0.413228090674528</c:v>
                </c:pt>
                <c:pt idx="855">
                  <c:v>0.476652186265513</c:v>
                </c:pt>
                <c:pt idx="856">
                  <c:v>0.370789932002138</c:v>
                </c:pt>
                <c:pt idx="857">
                  <c:v>0.412697505746988</c:v>
                </c:pt>
                <c:pt idx="858">
                  <c:v>0.391026546608285</c:v>
                </c:pt>
                <c:pt idx="859">
                  <c:v>0.317172603622595</c:v>
                </c:pt>
                <c:pt idx="860">
                  <c:v>0.273387870544752</c:v>
                </c:pt>
                <c:pt idx="861">
                  <c:v>0.271885803163455</c:v>
                </c:pt>
                <c:pt idx="862">
                  <c:v>0.451696933397091</c:v>
                </c:pt>
                <c:pt idx="863">
                  <c:v>0.285653924398123</c:v>
                </c:pt>
                <c:pt idx="864">
                  <c:v>0.287530999501964</c:v>
                </c:pt>
                <c:pt idx="865">
                  <c:v>0.287608751349713</c:v>
                </c:pt>
                <c:pt idx="866">
                  <c:v>0.297797396337225</c:v>
                </c:pt>
                <c:pt idx="867">
                  <c:v>0.309706289455658</c:v>
                </c:pt>
                <c:pt idx="868">
                  <c:v>0.238133450921673</c:v>
                </c:pt>
                <c:pt idx="869">
                  <c:v>0.282247107230966</c:v>
                </c:pt>
                <c:pt idx="870">
                  <c:v>0.223972047272313</c:v>
                </c:pt>
                <c:pt idx="871">
                  <c:v>0.312839846334431</c:v>
                </c:pt>
                <c:pt idx="872">
                  <c:v>0.275732591114673</c:v>
                </c:pt>
                <c:pt idx="873">
                  <c:v>0.289795147178385</c:v>
                </c:pt>
                <c:pt idx="874">
                  <c:v>0.231455714335288</c:v>
                </c:pt>
                <c:pt idx="875">
                  <c:v>0.249632744070974</c:v>
                </c:pt>
                <c:pt idx="876">
                  <c:v>0.174221676148225</c:v>
                </c:pt>
                <c:pt idx="877">
                  <c:v>0.229287016517134</c:v>
                </c:pt>
                <c:pt idx="878">
                  <c:v>0.190168407794131</c:v>
                </c:pt>
                <c:pt idx="879">
                  <c:v>0.161899642993784</c:v>
                </c:pt>
                <c:pt idx="880">
                  <c:v>0.16889114147769</c:v>
                </c:pt>
                <c:pt idx="881">
                  <c:v>0.290317131088559</c:v>
                </c:pt>
                <c:pt idx="882">
                  <c:v>0.174169875882864</c:v>
                </c:pt>
                <c:pt idx="883">
                  <c:v>0.277272559394965</c:v>
                </c:pt>
                <c:pt idx="884">
                  <c:v>0.252246871490979</c:v>
                </c:pt>
                <c:pt idx="885">
                  <c:v>0.289425739856187</c:v>
                </c:pt>
                <c:pt idx="886">
                  <c:v>0.219852112945746</c:v>
                </c:pt>
                <c:pt idx="887">
                  <c:v>0.220556188556958</c:v>
                </c:pt>
                <c:pt idx="888">
                  <c:v>0.243642905394948</c:v>
                </c:pt>
                <c:pt idx="889">
                  <c:v>0.242308741633311</c:v>
                </c:pt>
                <c:pt idx="890">
                  <c:v>0.221042754682066</c:v>
                </c:pt>
                <c:pt idx="891">
                  <c:v>0.290681079568717</c:v>
                </c:pt>
                <c:pt idx="892">
                  <c:v>0.164764147698221</c:v>
                </c:pt>
                <c:pt idx="893">
                  <c:v>0.150197364275657</c:v>
                </c:pt>
                <c:pt idx="894">
                  <c:v>0.150112717731843</c:v>
                </c:pt>
                <c:pt idx="895">
                  <c:v>0.147521566596532</c:v>
                </c:pt>
                <c:pt idx="896">
                  <c:v>0.146863382969472</c:v>
                </c:pt>
                <c:pt idx="897">
                  <c:v>0.1327473039388</c:v>
                </c:pt>
                <c:pt idx="898">
                  <c:v>0.173052925781155</c:v>
                </c:pt>
                <c:pt idx="899">
                  <c:v>0.276567199916386</c:v>
                </c:pt>
                <c:pt idx="900">
                  <c:v>0.326689414102781</c:v>
                </c:pt>
                <c:pt idx="901">
                  <c:v>0.180305744458197</c:v>
                </c:pt>
                <c:pt idx="902">
                  <c:v>0.108518477913116</c:v>
                </c:pt>
                <c:pt idx="903">
                  <c:v>0.0998491391819356</c:v>
                </c:pt>
                <c:pt idx="904">
                  <c:v>0.22577371255861</c:v>
                </c:pt>
                <c:pt idx="905">
                  <c:v>0.222459384060374</c:v>
                </c:pt>
                <c:pt idx="906">
                  <c:v>0.172974941105687</c:v>
                </c:pt>
                <c:pt idx="907">
                  <c:v>0.178100741141854</c:v>
                </c:pt>
                <c:pt idx="908">
                  <c:v>0.201532678952729</c:v>
                </c:pt>
                <c:pt idx="909">
                  <c:v>0.213388401170828</c:v>
                </c:pt>
                <c:pt idx="910">
                  <c:v>0.167289547639366</c:v>
                </c:pt>
                <c:pt idx="911">
                  <c:v>0.174209796946118</c:v>
                </c:pt>
                <c:pt idx="912">
                  <c:v>0.166337360643737</c:v>
                </c:pt>
                <c:pt idx="913">
                  <c:v>0.159624492886293</c:v>
                </c:pt>
                <c:pt idx="914">
                  <c:v>0.159941617288412</c:v>
                </c:pt>
                <c:pt idx="915">
                  <c:v>0.161963983322533</c:v>
                </c:pt>
                <c:pt idx="916">
                  <c:v>0.168668531920892</c:v>
                </c:pt>
                <c:pt idx="917">
                  <c:v>0.179011913781351</c:v>
                </c:pt>
                <c:pt idx="918">
                  <c:v>0.19679285558899</c:v>
                </c:pt>
                <c:pt idx="919">
                  <c:v>0.139232323110508</c:v>
                </c:pt>
                <c:pt idx="920">
                  <c:v>0.203032487512985</c:v>
                </c:pt>
                <c:pt idx="921">
                  <c:v>0.193421727126111</c:v>
                </c:pt>
                <c:pt idx="922">
                  <c:v>0.206979968985782</c:v>
                </c:pt>
                <c:pt idx="923">
                  <c:v>0.208052429092905</c:v>
                </c:pt>
                <c:pt idx="924">
                  <c:v>0.170367589081987</c:v>
                </c:pt>
                <c:pt idx="925">
                  <c:v>0.162298947835368</c:v>
                </c:pt>
                <c:pt idx="926">
                  <c:v>0.188493859830113</c:v>
                </c:pt>
                <c:pt idx="927">
                  <c:v>0.22057126228837</c:v>
                </c:pt>
                <c:pt idx="928">
                  <c:v>0.21812438384195</c:v>
                </c:pt>
                <c:pt idx="929">
                  <c:v>0.226254138880038</c:v>
                </c:pt>
                <c:pt idx="930">
                  <c:v>0.251455119014183</c:v>
                </c:pt>
                <c:pt idx="931">
                  <c:v>0.192400326327893</c:v>
                </c:pt>
                <c:pt idx="932">
                  <c:v>0.222983336860995</c:v>
                </c:pt>
                <c:pt idx="933">
                  <c:v>0.157921481676129</c:v>
                </c:pt>
                <c:pt idx="934">
                  <c:v>0.160701949043354</c:v>
                </c:pt>
                <c:pt idx="935">
                  <c:v>0.200077710074745</c:v>
                </c:pt>
                <c:pt idx="936">
                  <c:v>0.180991396759633</c:v>
                </c:pt>
                <c:pt idx="937">
                  <c:v>0.260495818855037</c:v>
                </c:pt>
                <c:pt idx="938">
                  <c:v>0.175704984139308</c:v>
                </c:pt>
                <c:pt idx="939">
                  <c:v>0.197060850055001</c:v>
                </c:pt>
                <c:pt idx="940">
                  <c:v>0.196683257278837</c:v>
                </c:pt>
                <c:pt idx="941">
                  <c:v>0.143445938884795</c:v>
                </c:pt>
                <c:pt idx="942">
                  <c:v>0.145361324472705</c:v>
                </c:pt>
                <c:pt idx="943">
                  <c:v>0.208492121425959</c:v>
                </c:pt>
                <c:pt idx="944">
                  <c:v>0.187560787180515</c:v>
                </c:pt>
                <c:pt idx="945">
                  <c:v>0.217308439314238</c:v>
                </c:pt>
                <c:pt idx="946">
                  <c:v>0.198621125888934</c:v>
                </c:pt>
                <c:pt idx="947">
                  <c:v>0.168086718145924</c:v>
                </c:pt>
                <c:pt idx="948">
                  <c:v>0.18628397224062</c:v>
                </c:pt>
                <c:pt idx="949">
                  <c:v>0.270914452396212</c:v>
                </c:pt>
                <c:pt idx="950">
                  <c:v>0.175983449164652</c:v>
                </c:pt>
                <c:pt idx="951">
                  <c:v>0.119329686991138</c:v>
                </c:pt>
                <c:pt idx="952">
                  <c:v>0.268957287535865</c:v>
                </c:pt>
                <c:pt idx="953">
                  <c:v>0.174435811269772</c:v>
                </c:pt>
                <c:pt idx="954">
                  <c:v>0.229935550486581</c:v>
                </c:pt>
                <c:pt idx="955">
                  <c:v>0.176859465572485</c:v>
                </c:pt>
                <c:pt idx="956">
                  <c:v>0.123541136446277</c:v>
                </c:pt>
                <c:pt idx="957">
                  <c:v>0.138685149850056</c:v>
                </c:pt>
                <c:pt idx="958">
                  <c:v>0.170866493366375</c:v>
                </c:pt>
                <c:pt idx="959">
                  <c:v>0.162987701741022</c:v>
                </c:pt>
                <c:pt idx="960">
                  <c:v>0.180433708685592</c:v>
                </c:pt>
                <c:pt idx="961">
                  <c:v>0.157814592056998</c:v>
                </c:pt>
                <c:pt idx="962">
                  <c:v>0.329366347023328</c:v>
                </c:pt>
                <c:pt idx="963">
                  <c:v>0.285758377951089</c:v>
                </c:pt>
                <c:pt idx="964">
                  <c:v>0.219496335894678</c:v>
                </c:pt>
                <c:pt idx="965">
                  <c:v>0.305409189993921</c:v>
                </c:pt>
                <c:pt idx="966">
                  <c:v>0.294583646740036</c:v>
                </c:pt>
                <c:pt idx="967">
                  <c:v>0.263615843190724</c:v>
                </c:pt>
                <c:pt idx="968">
                  <c:v>0.114723948956378</c:v>
                </c:pt>
                <c:pt idx="969">
                  <c:v>0.259807787239831</c:v>
                </c:pt>
                <c:pt idx="970">
                  <c:v>0.236588647824532</c:v>
                </c:pt>
                <c:pt idx="971">
                  <c:v>0.251406556998548</c:v>
                </c:pt>
                <c:pt idx="972">
                  <c:v>0.289496660368121</c:v>
                </c:pt>
                <c:pt idx="973">
                  <c:v>0.262651856597957</c:v>
                </c:pt>
                <c:pt idx="974">
                  <c:v>0.247900578222827</c:v>
                </c:pt>
                <c:pt idx="975">
                  <c:v>0.228128035906684</c:v>
                </c:pt>
                <c:pt idx="976">
                  <c:v>0.245622326227347</c:v>
                </c:pt>
                <c:pt idx="977">
                  <c:v>0.244419465901322</c:v>
                </c:pt>
                <c:pt idx="978">
                  <c:v>0.255261663790577</c:v>
                </c:pt>
                <c:pt idx="979">
                  <c:v>0.215214560877543</c:v>
                </c:pt>
                <c:pt idx="980">
                  <c:v>0.206128943469936</c:v>
                </c:pt>
                <c:pt idx="981">
                  <c:v>0.200567796296343</c:v>
                </c:pt>
                <c:pt idx="982">
                  <c:v>0.204536206742815</c:v>
                </c:pt>
                <c:pt idx="983">
                  <c:v>0.192991889423662</c:v>
                </c:pt>
                <c:pt idx="984">
                  <c:v>0.202751206882738</c:v>
                </c:pt>
                <c:pt idx="985">
                  <c:v>0.207750385653598</c:v>
                </c:pt>
                <c:pt idx="986">
                  <c:v>0.215049913646343</c:v>
                </c:pt>
                <c:pt idx="987">
                  <c:v>0.189791800698703</c:v>
                </c:pt>
                <c:pt idx="988">
                  <c:v>0.221982337986658</c:v>
                </c:pt>
                <c:pt idx="989">
                  <c:v>0.295810454385676</c:v>
                </c:pt>
                <c:pt idx="990">
                  <c:v>0.296296016012107</c:v>
                </c:pt>
                <c:pt idx="991">
                  <c:v>0.303391813813734</c:v>
                </c:pt>
                <c:pt idx="992">
                  <c:v>0.333372109312407</c:v>
                </c:pt>
                <c:pt idx="993">
                  <c:v>0.313975733626953</c:v>
                </c:pt>
                <c:pt idx="994">
                  <c:v>0.307406254606992</c:v>
                </c:pt>
                <c:pt idx="995">
                  <c:v>0.308098113874176</c:v>
                </c:pt>
                <c:pt idx="996">
                  <c:v>0.301742669970487</c:v>
                </c:pt>
                <c:pt idx="997">
                  <c:v>0.31747243663191</c:v>
                </c:pt>
                <c:pt idx="998">
                  <c:v>0.317178430452447</c:v>
                </c:pt>
                <c:pt idx="999">
                  <c:v>0.407742840498553</c:v>
                </c:pt>
                <c:pt idx="1000">
                  <c:v>0.414440585390222</c:v>
                </c:pt>
                <c:pt idx="1001">
                  <c:v>0.414637589132409</c:v>
                </c:pt>
                <c:pt idx="1002">
                  <c:v>0.409755711062646</c:v>
                </c:pt>
                <c:pt idx="1003">
                  <c:v>0.420453343867179</c:v>
                </c:pt>
                <c:pt idx="1004">
                  <c:v>0.421339025840949</c:v>
                </c:pt>
                <c:pt idx="1005">
                  <c:v>0.38707637407851</c:v>
                </c:pt>
                <c:pt idx="1006">
                  <c:v>0.385496230445916</c:v>
                </c:pt>
                <c:pt idx="1007">
                  <c:v>0.372544132582804</c:v>
                </c:pt>
                <c:pt idx="1008">
                  <c:v>0.263191416381075</c:v>
                </c:pt>
                <c:pt idx="1009">
                  <c:v>0.286303414445773</c:v>
                </c:pt>
                <c:pt idx="1010">
                  <c:v>0.284821572758579</c:v>
                </c:pt>
                <c:pt idx="1011">
                  <c:v>0.270502609442662</c:v>
                </c:pt>
                <c:pt idx="1012">
                  <c:v>0.291876263006976</c:v>
                </c:pt>
                <c:pt idx="1013">
                  <c:v>0.258780627556953</c:v>
                </c:pt>
                <c:pt idx="1014">
                  <c:v>0.257044832883124</c:v>
                </c:pt>
                <c:pt idx="1015">
                  <c:v>0.274093503470038</c:v>
                </c:pt>
                <c:pt idx="1016">
                  <c:v>0.254163488050168</c:v>
                </c:pt>
                <c:pt idx="1017">
                  <c:v>0.318951229446335</c:v>
                </c:pt>
                <c:pt idx="1018">
                  <c:v>0.27657466435109</c:v>
                </c:pt>
                <c:pt idx="1019">
                  <c:v>0.262194935148059</c:v>
                </c:pt>
                <c:pt idx="1020">
                  <c:v>0.407104528281519</c:v>
                </c:pt>
                <c:pt idx="1021">
                  <c:v>0.413228090674528</c:v>
                </c:pt>
                <c:pt idx="1022">
                  <c:v>0.476652186265513</c:v>
                </c:pt>
                <c:pt idx="1023">
                  <c:v>0.370789932002138</c:v>
                </c:pt>
                <c:pt idx="1024">
                  <c:v>0.412697505746988</c:v>
                </c:pt>
                <c:pt idx="1025">
                  <c:v>0.391026546608285</c:v>
                </c:pt>
                <c:pt idx="1026">
                  <c:v>0.226590215211896</c:v>
                </c:pt>
                <c:pt idx="1027">
                  <c:v>0.241132210934741</c:v>
                </c:pt>
                <c:pt idx="1028">
                  <c:v>0.294091799228224</c:v>
                </c:pt>
                <c:pt idx="1029">
                  <c:v>0.23793295324705</c:v>
                </c:pt>
                <c:pt idx="1030">
                  <c:v>0.20144564728619</c:v>
                </c:pt>
                <c:pt idx="1031">
                  <c:v>0.247009332670605</c:v>
                </c:pt>
                <c:pt idx="1032">
                  <c:v>0.272807754771735</c:v>
                </c:pt>
                <c:pt idx="1033">
                  <c:v>0.304092472579489</c:v>
                </c:pt>
                <c:pt idx="1034">
                  <c:v>0.234988862887577</c:v>
                </c:pt>
                <c:pt idx="1035">
                  <c:v>0.235951728797906</c:v>
                </c:pt>
                <c:pt idx="1036">
                  <c:v>0.191768253157706</c:v>
                </c:pt>
                <c:pt idx="1037">
                  <c:v>0.12947423876291</c:v>
                </c:pt>
                <c:pt idx="1038">
                  <c:v>0.249429556712106</c:v>
                </c:pt>
                <c:pt idx="1039">
                  <c:v>0.219838624271966</c:v>
                </c:pt>
                <c:pt idx="1040">
                  <c:v>0.163121581996618</c:v>
                </c:pt>
                <c:pt idx="1041">
                  <c:v>0.241350911145515</c:v>
                </c:pt>
                <c:pt idx="1042">
                  <c:v>0.216798320968787</c:v>
                </c:pt>
                <c:pt idx="1043">
                  <c:v>0.250614330433471</c:v>
                </c:pt>
                <c:pt idx="1044">
                  <c:v>0.275366277829004</c:v>
                </c:pt>
                <c:pt idx="1045">
                  <c:v>0.227514795777661</c:v>
                </c:pt>
                <c:pt idx="1046">
                  <c:v>0.262319901044926</c:v>
                </c:pt>
                <c:pt idx="1047">
                  <c:v>0.239025693974842</c:v>
                </c:pt>
                <c:pt idx="1048">
                  <c:v>0.273580707028603</c:v>
                </c:pt>
                <c:pt idx="1049">
                  <c:v>0.187055948802151</c:v>
                </c:pt>
                <c:pt idx="1050">
                  <c:v>0.158630033162687</c:v>
                </c:pt>
                <c:pt idx="1051">
                  <c:v>0.208098006079179</c:v>
                </c:pt>
                <c:pt idx="1052">
                  <c:v>0.251811112553364</c:v>
                </c:pt>
                <c:pt idx="1053">
                  <c:v>0.3364394186919</c:v>
                </c:pt>
                <c:pt idx="1054">
                  <c:v>0.200657387676635</c:v>
                </c:pt>
                <c:pt idx="1055">
                  <c:v>0.312771153145875</c:v>
                </c:pt>
                <c:pt idx="1056">
                  <c:v>0.352672237998586</c:v>
                </c:pt>
                <c:pt idx="1057">
                  <c:v>0.235444205605311</c:v>
                </c:pt>
                <c:pt idx="1058">
                  <c:v>0.223630093096155</c:v>
                </c:pt>
                <c:pt idx="1059">
                  <c:v>0.24611789414073</c:v>
                </c:pt>
                <c:pt idx="1060">
                  <c:v>0.266809487132862</c:v>
                </c:pt>
                <c:pt idx="1061">
                  <c:v>0.258545494840746</c:v>
                </c:pt>
                <c:pt idx="1062">
                  <c:v>0.237180157232344</c:v>
                </c:pt>
                <c:pt idx="1063">
                  <c:v>0.243430003267483</c:v>
                </c:pt>
                <c:pt idx="1064">
                  <c:v>0.280946260403932</c:v>
                </c:pt>
                <c:pt idx="1065">
                  <c:v>0.222924557864342</c:v>
                </c:pt>
                <c:pt idx="1066">
                  <c:v>0.207122530557013</c:v>
                </c:pt>
                <c:pt idx="1067">
                  <c:v>0.188629062341458</c:v>
                </c:pt>
                <c:pt idx="1068">
                  <c:v>0.20458590046813</c:v>
                </c:pt>
                <c:pt idx="1069">
                  <c:v>0.222459270772869</c:v>
                </c:pt>
                <c:pt idx="1070">
                  <c:v>0.278717056639225</c:v>
                </c:pt>
                <c:pt idx="1071">
                  <c:v>0.164240047377454</c:v>
                </c:pt>
                <c:pt idx="1072">
                  <c:v>0.24632860954552</c:v>
                </c:pt>
                <c:pt idx="1073">
                  <c:v>0.269736397950146</c:v>
                </c:pt>
                <c:pt idx="1074">
                  <c:v>0.248348673562325</c:v>
                </c:pt>
                <c:pt idx="1075">
                  <c:v>0.189842264707495</c:v>
                </c:pt>
                <c:pt idx="1076">
                  <c:v>0.230288255198761</c:v>
                </c:pt>
                <c:pt idx="1077">
                  <c:v>0.259700491891863</c:v>
                </c:pt>
                <c:pt idx="1078">
                  <c:v>0.225934942085837</c:v>
                </c:pt>
                <c:pt idx="1079">
                  <c:v>0.189842264707495</c:v>
                </c:pt>
                <c:pt idx="1080">
                  <c:v>0.230288255198761</c:v>
                </c:pt>
                <c:pt idx="1081">
                  <c:v>0.259700491891863</c:v>
                </c:pt>
                <c:pt idx="1082">
                  <c:v>0.225934942085837</c:v>
                </c:pt>
                <c:pt idx="1083">
                  <c:v>0.0903425553280647</c:v>
                </c:pt>
                <c:pt idx="1084">
                  <c:v>0.226163424577769</c:v>
                </c:pt>
                <c:pt idx="1085">
                  <c:v>0.232658844470445</c:v>
                </c:pt>
                <c:pt idx="1086">
                  <c:v>0.0844393690523215</c:v>
                </c:pt>
                <c:pt idx="1087">
                  <c:v>0.217410076536063</c:v>
                </c:pt>
                <c:pt idx="1088">
                  <c:v>0.340824287141754</c:v>
                </c:pt>
                <c:pt idx="1089">
                  <c:v>0.158193087955795</c:v>
                </c:pt>
                <c:pt idx="1090">
                  <c:v>0.27080807705452</c:v>
                </c:pt>
                <c:pt idx="1091">
                  <c:v>0.210513343001383</c:v>
                </c:pt>
                <c:pt idx="1092">
                  <c:v>0.263761722820155</c:v>
                </c:pt>
                <c:pt idx="1093">
                  <c:v>0.284459109753175</c:v>
                </c:pt>
                <c:pt idx="1094">
                  <c:v>0.297092013232294</c:v>
                </c:pt>
                <c:pt idx="1095">
                  <c:v>0.268623873513666</c:v>
                </c:pt>
                <c:pt idx="1096">
                  <c:v>0.265212587434124</c:v>
                </c:pt>
                <c:pt idx="1097">
                  <c:v>0.253369188866939</c:v>
                </c:pt>
                <c:pt idx="1098">
                  <c:v>0.282012350711492</c:v>
                </c:pt>
                <c:pt idx="1099">
                  <c:v>0.317299726071991</c:v>
                </c:pt>
                <c:pt idx="1100">
                  <c:v>0.242638341207391</c:v>
                </c:pt>
                <c:pt idx="1101">
                  <c:v>0.243473408128073</c:v>
                </c:pt>
                <c:pt idx="1102">
                  <c:v>0.227940552049422</c:v>
                </c:pt>
                <c:pt idx="1103">
                  <c:v>0.257948024416294</c:v>
                </c:pt>
                <c:pt idx="1104">
                  <c:v>0.274559493357645</c:v>
                </c:pt>
                <c:pt idx="1105">
                  <c:v>0.306082422618141</c:v>
                </c:pt>
                <c:pt idx="1106">
                  <c:v>0.279379761714178</c:v>
                </c:pt>
                <c:pt idx="1107">
                  <c:v>0.143534719167638</c:v>
                </c:pt>
                <c:pt idx="1108">
                  <c:v>0.302964918768058</c:v>
                </c:pt>
                <c:pt idx="1109">
                  <c:v>0.244536908320628</c:v>
                </c:pt>
                <c:pt idx="1110">
                  <c:v>0.241058373271504</c:v>
                </c:pt>
                <c:pt idx="1111">
                  <c:v>0.237640652274647</c:v>
                </c:pt>
                <c:pt idx="1112">
                  <c:v>0.310930988555648</c:v>
                </c:pt>
                <c:pt idx="1113">
                  <c:v>0.270620270267839</c:v>
                </c:pt>
                <c:pt idx="1114">
                  <c:v>0.123429631850445</c:v>
                </c:pt>
                <c:pt idx="1115">
                  <c:v>0.274256420748522</c:v>
                </c:pt>
                <c:pt idx="1116">
                  <c:v>0.24547303449518</c:v>
                </c:pt>
                <c:pt idx="1117">
                  <c:v>0.182460202922904</c:v>
                </c:pt>
                <c:pt idx="1118">
                  <c:v>0.259284908486975</c:v>
                </c:pt>
                <c:pt idx="1119">
                  <c:v>0.19206425153107</c:v>
                </c:pt>
                <c:pt idx="1120">
                  <c:v>0.166528760054447</c:v>
                </c:pt>
                <c:pt idx="1121">
                  <c:v>0.279856652560091</c:v>
                </c:pt>
                <c:pt idx="1122">
                  <c:v>0.257493814890666</c:v>
                </c:pt>
                <c:pt idx="1123">
                  <c:v>0.259202446926751</c:v>
                </c:pt>
                <c:pt idx="1124">
                  <c:v>0.243082894510677</c:v>
                </c:pt>
                <c:pt idx="1125">
                  <c:v>0.227013325682293</c:v>
                </c:pt>
                <c:pt idx="1126">
                  <c:v>0.218448972972605</c:v>
                </c:pt>
                <c:pt idx="1127">
                  <c:v>0.159140174177971</c:v>
                </c:pt>
                <c:pt idx="1128">
                  <c:v>0.244343977206073</c:v>
                </c:pt>
                <c:pt idx="1129">
                  <c:v>0.16182034852317</c:v>
                </c:pt>
                <c:pt idx="1130">
                  <c:v>0.260599362217716</c:v>
                </c:pt>
                <c:pt idx="1131">
                  <c:v>0.163320240657814</c:v>
                </c:pt>
                <c:pt idx="1132">
                  <c:v>0.166524119413006</c:v>
                </c:pt>
                <c:pt idx="1133">
                  <c:v>0.183790177242967</c:v>
                </c:pt>
                <c:pt idx="1134">
                  <c:v>0.264168539214556</c:v>
                </c:pt>
                <c:pt idx="1135">
                  <c:v>0.232884613670306</c:v>
                </c:pt>
                <c:pt idx="1136">
                  <c:v>0.341043686688317</c:v>
                </c:pt>
                <c:pt idx="1137">
                  <c:v>0.259688176450707</c:v>
                </c:pt>
                <c:pt idx="1138">
                  <c:v>0.14395617861343</c:v>
                </c:pt>
                <c:pt idx="1139">
                  <c:v>0.291199882405416</c:v>
                </c:pt>
                <c:pt idx="1140">
                  <c:v>0.188545715545675</c:v>
                </c:pt>
                <c:pt idx="1141">
                  <c:v>0.160927489364767</c:v>
                </c:pt>
                <c:pt idx="1142">
                  <c:v>0.141580998070677</c:v>
                </c:pt>
                <c:pt idx="1143">
                  <c:v>0.162302560070521</c:v>
                </c:pt>
                <c:pt idx="1144">
                  <c:v>0.174109995408241</c:v>
                </c:pt>
                <c:pt idx="1145">
                  <c:v>0.220766514824611</c:v>
                </c:pt>
                <c:pt idx="1146">
                  <c:v>0.117323062392671</c:v>
                </c:pt>
                <c:pt idx="1147">
                  <c:v>0.18994742868234</c:v>
                </c:pt>
                <c:pt idx="1148">
                  <c:v>0.213049718850921</c:v>
                </c:pt>
                <c:pt idx="1149">
                  <c:v>0.209097364588234</c:v>
                </c:pt>
                <c:pt idx="1150">
                  <c:v>0.0877176523249162</c:v>
                </c:pt>
                <c:pt idx="1151">
                  <c:v>0.0792324030677383</c:v>
                </c:pt>
                <c:pt idx="1152">
                  <c:v>0.0879387740227017</c:v>
                </c:pt>
                <c:pt idx="1153">
                  <c:v>0.102866810864744</c:v>
                </c:pt>
                <c:pt idx="1154">
                  <c:v>0.0975832366462406</c:v>
                </c:pt>
                <c:pt idx="1155">
                  <c:v>0.230740171421217</c:v>
                </c:pt>
                <c:pt idx="1156">
                  <c:v>0.199334624584541</c:v>
                </c:pt>
                <c:pt idx="1157">
                  <c:v>0.187877711906074</c:v>
                </c:pt>
                <c:pt idx="1158">
                  <c:v>0.195685765302873</c:v>
                </c:pt>
                <c:pt idx="1159">
                  <c:v>0.197070839821941</c:v>
                </c:pt>
                <c:pt idx="1160">
                  <c:v>0.197033898760154</c:v>
                </c:pt>
                <c:pt idx="1161">
                  <c:v>0.19861921770823</c:v>
                </c:pt>
                <c:pt idx="1162">
                  <c:v>0.237391516522821</c:v>
                </c:pt>
                <c:pt idx="1163">
                  <c:v>0.236656687693394</c:v>
                </c:pt>
                <c:pt idx="1164">
                  <c:v>0.452656687896368</c:v>
                </c:pt>
              </c:numCache>
            </c:numRef>
          </c:xVal>
          <c:yVal>
            <c:numRef>
              <c:f>Amphibole!$BT$598:$BT$1762</c:f>
              <c:numCache>
                <c:formatCode>General</c:formatCode>
                <c:ptCount val="1165"/>
                <c:pt idx="0">
                  <c:v>2.320688271737924</c:v>
                </c:pt>
                <c:pt idx="1">
                  <c:v>1.222432999604252</c:v>
                </c:pt>
                <c:pt idx="2">
                  <c:v>1.225129339805829</c:v>
                </c:pt>
                <c:pt idx="3">
                  <c:v>1.175604090628539</c:v>
                </c:pt>
                <c:pt idx="4">
                  <c:v>1.192224473451348</c:v>
                </c:pt>
                <c:pt idx="5">
                  <c:v>1.257126684051562</c:v>
                </c:pt>
                <c:pt idx="6">
                  <c:v>1.186805779318874</c:v>
                </c:pt>
                <c:pt idx="7">
                  <c:v>1.211527372925568</c:v>
                </c:pt>
                <c:pt idx="8">
                  <c:v>1.294246766183281</c:v>
                </c:pt>
                <c:pt idx="9">
                  <c:v>1.285246402698451</c:v>
                </c:pt>
                <c:pt idx="10">
                  <c:v>1.186254066915825</c:v>
                </c:pt>
                <c:pt idx="11">
                  <c:v>2.099557554693014</c:v>
                </c:pt>
                <c:pt idx="12">
                  <c:v>2.069453314535093</c:v>
                </c:pt>
                <c:pt idx="13">
                  <c:v>2.198997045933902</c:v>
                </c:pt>
                <c:pt idx="14">
                  <c:v>2.16280324100855</c:v>
                </c:pt>
                <c:pt idx="15">
                  <c:v>2.134035126387432</c:v>
                </c:pt>
                <c:pt idx="16">
                  <c:v>1.969949496378332</c:v>
                </c:pt>
                <c:pt idx="17">
                  <c:v>2.06177707260317</c:v>
                </c:pt>
                <c:pt idx="18">
                  <c:v>1.849053923032724</c:v>
                </c:pt>
                <c:pt idx="19">
                  <c:v>2.117818217272148</c:v>
                </c:pt>
                <c:pt idx="20">
                  <c:v>2.048522839196912</c:v>
                </c:pt>
                <c:pt idx="21">
                  <c:v>2.235444629877052</c:v>
                </c:pt>
                <c:pt idx="22">
                  <c:v>2.222562929632397</c:v>
                </c:pt>
                <c:pt idx="23">
                  <c:v>2.042941235136175</c:v>
                </c:pt>
                <c:pt idx="24">
                  <c:v>2.081884766071836</c:v>
                </c:pt>
                <c:pt idx="25">
                  <c:v>1.940075984193253</c:v>
                </c:pt>
                <c:pt idx="26">
                  <c:v>2.1003219062922</c:v>
                </c:pt>
                <c:pt idx="27">
                  <c:v>2.012558890561857</c:v>
                </c:pt>
                <c:pt idx="28">
                  <c:v>1.155186538910991</c:v>
                </c:pt>
                <c:pt idx="29">
                  <c:v>1.28082670997127</c:v>
                </c:pt>
                <c:pt idx="30">
                  <c:v>1.550662025284155</c:v>
                </c:pt>
                <c:pt idx="31">
                  <c:v>1.812487653569782</c:v>
                </c:pt>
                <c:pt idx="32">
                  <c:v>2.030401431574507</c:v>
                </c:pt>
                <c:pt idx="33">
                  <c:v>1.15170227929733</c:v>
                </c:pt>
                <c:pt idx="34">
                  <c:v>1.298227821648528</c:v>
                </c:pt>
                <c:pt idx="35">
                  <c:v>1.414216201150277</c:v>
                </c:pt>
                <c:pt idx="36">
                  <c:v>1.924386143920626</c:v>
                </c:pt>
                <c:pt idx="37">
                  <c:v>2.104298105791256</c:v>
                </c:pt>
                <c:pt idx="38">
                  <c:v>1.216935492490486</c:v>
                </c:pt>
                <c:pt idx="39">
                  <c:v>1.286301074754573</c:v>
                </c:pt>
                <c:pt idx="40">
                  <c:v>1.377449387224965</c:v>
                </c:pt>
                <c:pt idx="41">
                  <c:v>2.009033250480092</c:v>
                </c:pt>
                <c:pt idx="42">
                  <c:v>1.683794115522048</c:v>
                </c:pt>
                <c:pt idx="43">
                  <c:v>2.10727094704867</c:v>
                </c:pt>
                <c:pt idx="44">
                  <c:v>2.129351741105888</c:v>
                </c:pt>
                <c:pt idx="45">
                  <c:v>2.72237474769226</c:v>
                </c:pt>
                <c:pt idx="46">
                  <c:v>2.609131791885714</c:v>
                </c:pt>
                <c:pt idx="47">
                  <c:v>2.553848754857105</c:v>
                </c:pt>
                <c:pt idx="48">
                  <c:v>2.477896675235872</c:v>
                </c:pt>
                <c:pt idx="49">
                  <c:v>2.466951134445018</c:v>
                </c:pt>
                <c:pt idx="50">
                  <c:v>2.446078344458872</c:v>
                </c:pt>
                <c:pt idx="51">
                  <c:v>2.136840182111002</c:v>
                </c:pt>
                <c:pt idx="52">
                  <c:v>2.145049630372529</c:v>
                </c:pt>
                <c:pt idx="53">
                  <c:v>2.197588962463049</c:v>
                </c:pt>
                <c:pt idx="54">
                  <c:v>2.308086705921653</c:v>
                </c:pt>
                <c:pt idx="55">
                  <c:v>2.320214511376437</c:v>
                </c:pt>
                <c:pt idx="56">
                  <c:v>2.293846516183602</c:v>
                </c:pt>
                <c:pt idx="57">
                  <c:v>2.429369724813586</c:v>
                </c:pt>
                <c:pt idx="58">
                  <c:v>2.427545956590889</c:v>
                </c:pt>
                <c:pt idx="59">
                  <c:v>2.633906192471143</c:v>
                </c:pt>
                <c:pt idx="60">
                  <c:v>2.609262302712581</c:v>
                </c:pt>
                <c:pt idx="61">
                  <c:v>2.637265223174616</c:v>
                </c:pt>
                <c:pt idx="62">
                  <c:v>2.455681198707708</c:v>
                </c:pt>
                <c:pt idx="63">
                  <c:v>2.463463581375601</c:v>
                </c:pt>
                <c:pt idx="64">
                  <c:v>2.575123711463648</c:v>
                </c:pt>
                <c:pt idx="65">
                  <c:v>2.698318173183118</c:v>
                </c:pt>
                <c:pt idx="66">
                  <c:v>2.646753749281291</c:v>
                </c:pt>
                <c:pt idx="67">
                  <c:v>2.549159722099981</c:v>
                </c:pt>
                <c:pt idx="68">
                  <c:v>2.642762877194657</c:v>
                </c:pt>
                <c:pt idx="69">
                  <c:v>2.647951726012111</c:v>
                </c:pt>
                <c:pt idx="70">
                  <c:v>2.64065793820215</c:v>
                </c:pt>
                <c:pt idx="71">
                  <c:v>2.811847060302802</c:v>
                </c:pt>
                <c:pt idx="72">
                  <c:v>2.38128740368106</c:v>
                </c:pt>
                <c:pt idx="73">
                  <c:v>2.357298847609693</c:v>
                </c:pt>
                <c:pt idx="74">
                  <c:v>2.48590216763083</c:v>
                </c:pt>
                <c:pt idx="75">
                  <c:v>2.435049626638816</c:v>
                </c:pt>
                <c:pt idx="76">
                  <c:v>2.404256853142644</c:v>
                </c:pt>
                <c:pt idx="77">
                  <c:v>2.379694300021018</c:v>
                </c:pt>
                <c:pt idx="78">
                  <c:v>2.419797258216577</c:v>
                </c:pt>
                <c:pt idx="79">
                  <c:v>2.362187440203165</c:v>
                </c:pt>
                <c:pt idx="80">
                  <c:v>2.614285980011997</c:v>
                </c:pt>
                <c:pt idx="81">
                  <c:v>2.450831185557144</c:v>
                </c:pt>
                <c:pt idx="82">
                  <c:v>2.440016774293163</c:v>
                </c:pt>
                <c:pt idx="83">
                  <c:v>2.35515174554823</c:v>
                </c:pt>
                <c:pt idx="84">
                  <c:v>2.532275549961056</c:v>
                </c:pt>
                <c:pt idx="85">
                  <c:v>2.510580593174879</c:v>
                </c:pt>
                <c:pt idx="86">
                  <c:v>2.537858084141233</c:v>
                </c:pt>
                <c:pt idx="87">
                  <c:v>2.536554847478748</c:v>
                </c:pt>
                <c:pt idx="88">
                  <c:v>2.484646201234844</c:v>
                </c:pt>
                <c:pt idx="89">
                  <c:v>2.300414778743321</c:v>
                </c:pt>
                <c:pt idx="90">
                  <c:v>2.449956985347687</c:v>
                </c:pt>
                <c:pt idx="91">
                  <c:v>2.958863229330612</c:v>
                </c:pt>
                <c:pt idx="92">
                  <c:v>2.80278387341896</c:v>
                </c:pt>
                <c:pt idx="93">
                  <c:v>2.960254300545144</c:v>
                </c:pt>
                <c:pt idx="94">
                  <c:v>2.586256999113492</c:v>
                </c:pt>
                <c:pt idx="95">
                  <c:v>2.526742709969827</c:v>
                </c:pt>
                <c:pt idx="96">
                  <c:v>2.351865676507907</c:v>
                </c:pt>
                <c:pt idx="97">
                  <c:v>2.299522762806907</c:v>
                </c:pt>
                <c:pt idx="98">
                  <c:v>2.382332892212492</c:v>
                </c:pt>
                <c:pt idx="99">
                  <c:v>2.489435636541008</c:v>
                </c:pt>
                <c:pt idx="100">
                  <c:v>2.472770087917475</c:v>
                </c:pt>
                <c:pt idx="101">
                  <c:v>2.350153881687357</c:v>
                </c:pt>
                <c:pt idx="102">
                  <c:v>2.65719823544384</c:v>
                </c:pt>
                <c:pt idx="103">
                  <c:v>2.375616073405697</c:v>
                </c:pt>
                <c:pt idx="104">
                  <c:v>2.35545881782922</c:v>
                </c:pt>
                <c:pt idx="105">
                  <c:v>2.46510322344754</c:v>
                </c:pt>
                <c:pt idx="106">
                  <c:v>2.44116830638074</c:v>
                </c:pt>
                <c:pt idx="107">
                  <c:v>2.599942895074057</c:v>
                </c:pt>
                <c:pt idx="108">
                  <c:v>2.624764372830282</c:v>
                </c:pt>
                <c:pt idx="109">
                  <c:v>2.573322907241868</c:v>
                </c:pt>
                <c:pt idx="110">
                  <c:v>2.535090447328481</c:v>
                </c:pt>
                <c:pt idx="111">
                  <c:v>2.539176257889562</c:v>
                </c:pt>
                <c:pt idx="112">
                  <c:v>2.536310575267572</c:v>
                </c:pt>
                <c:pt idx="113">
                  <c:v>2.524728916652494</c:v>
                </c:pt>
                <c:pt idx="114">
                  <c:v>2.439078901233397</c:v>
                </c:pt>
                <c:pt idx="115">
                  <c:v>2.51427677806854</c:v>
                </c:pt>
                <c:pt idx="116">
                  <c:v>2.530448796224857</c:v>
                </c:pt>
                <c:pt idx="117">
                  <c:v>2.443451282177343</c:v>
                </c:pt>
                <c:pt idx="118">
                  <c:v>2.465159440905933</c:v>
                </c:pt>
                <c:pt idx="119">
                  <c:v>2.577142658495874</c:v>
                </c:pt>
                <c:pt idx="120">
                  <c:v>2.48007771971432</c:v>
                </c:pt>
                <c:pt idx="121">
                  <c:v>2.558821461449636</c:v>
                </c:pt>
                <c:pt idx="122">
                  <c:v>2.552944653168637</c:v>
                </c:pt>
                <c:pt idx="123">
                  <c:v>2.413173266649884</c:v>
                </c:pt>
                <c:pt idx="124">
                  <c:v>2.460272816946138</c:v>
                </c:pt>
                <c:pt idx="125">
                  <c:v>2.564630114556281</c:v>
                </c:pt>
                <c:pt idx="126">
                  <c:v>2.505122300345627</c:v>
                </c:pt>
                <c:pt idx="127">
                  <c:v>2.515376461618279</c:v>
                </c:pt>
                <c:pt idx="128">
                  <c:v>2.590669742648467</c:v>
                </c:pt>
                <c:pt idx="129">
                  <c:v>2.566879769327623</c:v>
                </c:pt>
                <c:pt idx="130">
                  <c:v>2.54854371983272</c:v>
                </c:pt>
                <c:pt idx="131">
                  <c:v>2.084657036459108</c:v>
                </c:pt>
                <c:pt idx="132">
                  <c:v>2.103660483637915</c:v>
                </c:pt>
                <c:pt idx="133">
                  <c:v>2.101683387374387</c:v>
                </c:pt>
                <c:pt idx="134">
                  <c:v>2.071992454907922</c:v>
                </c:pt>
                <c:pt idx="135">
                  <c:v>2.11015670063151</c:v>
                </c:pt>
                <c:pt idx="136">
                  <c:v>2.112698410205333</c:v>
                </c:pt>
                <c:pt idx="137">
                  <c:v>2.093045073289836</c:v>
                </c:pt>
                <c:pt idx="138">
                  <c:v>2.070212468266334</c:v>
                </c:pt>
                <c:pt idx="139">
                  <c:v>2.059128994336846</c:v>
                </c:pt>
                <c:pt idx="140">
                  <c:v>2.082834284927091</c:v>
                </c:pt>
                <c:pt idx="141">
                  <c:v>2.068573052632301</c:v>
                </c:pt>
                <c:pt idx="142">
                  <c:v>2.106313878239991</c:v>
                </c:pt>
                <c:pt idx="143">
                  <c:v>2.183009844747871</c:v>
                </c:pt>
                <c:pt idx="144">
                  <c:v>2.182491585774791</c:v>
                </c:pt>
                <c:pt idx="145">
                  <c:v>2.025755626601552</c:v>
                </c:pt>
                <c:pt idx="146">
                  <c:v>2.086085175299563</c:v>
                </c:pt>
                <c:pt idx="147">
                  <c:v>2.257324366622587</c:v>
                </c:pt>
                <c:pt idx="148">
                  <c:v>2.18819965884233</c:v>
                </c:pt>
                <c:pt idx="149">
                  <c:v>2.195200738732107</c:v>
                </c:pt>
                <c:pt idx="150">
                  <c:v>2.222130825406443</c:v>
                </c:pt>
                <c:pt idx="151">
                  <c:v>2.234082773894364</c:v>
                </c:pt>
                <c:pt idx="152">
                  <c:v>2.178039404153083</c:v>
                </c:pt>
                <c:pt idx="153">
                  <c:v>2.179379437751572</c:v>
                </c:pt>
                <c:pt idx="154">
                  <c:v>2.202201178013857</c:v>
                </c:pt>
                <c:pt idx="155">
                  <c:v>2.226815560503684</c:v>
                </c:pt>
                <c:pt idx="156">
                  <c:v>1.909148985891868</c:v>
                </c:pt>
                <c:pt idx="157">
                  <c:v>1.891494772255472</c:v>
                </c:pt>
                <c:pt idx="158">
                  <c:v>1.742096482308112</c:v>
                </c:pt>
                <c:pt idx="159">
                  <c:v>1.785622861071477</c:v>
                </c:pt>
                <c:pt idx="160">
                  <c:v>1.545594634169367</c:v>
                </c:pt>
                <c:pt idx="161">
                  <c:v>1.611655235118747</c:v>
                </c:pt>
                <c:pt idx="162">
                  <c:v>2.053152768371486</c:v>
                </c:pt>
                <c:pt idx="163">
                  <c:v>2.057818825685171</c:v>
                </c:pt>
                <c:pt idx="164">
                  <c:v>1.872369088382066</c:v>
                </c:pt>
                <c:pt idx="165">
                  <c:v>1.927365143278636</c:v>
                </c:pt>
                <c:pt idx="166">
                  <c:v>1.889763270819914</c:v>
                </c:pt>
                <c:pt idx="167">
                  <c:v>1.982760493317945</c:v>
                </c:pt>
                <c:pt idx="168">
                  <c:v>1.882030793054326</c:v>
                </c:pt>
                <c:pt idx="169">
                  <c:v>2.398905057678093</c:v>
                </c:pt>
                <c:pt idx="170">
                  <c:v>2.410830055796819</c:v>
                </c:pt>
                <c:pt idx="171">
                  <c:v>2.39739182682746</c:v>
                </c:pt>
                <c:pt idx="172">
                  <c:v>2.385844273970068</c:v>
                </c:pt>
                <c:pt idx="173">
                  <c:v>2.484004396648241</c:v>
                </c:pt>
                <c:pt idx="174">
                  <c:v>2.510344126638368</c:v>
                </c:pt>
                <c:pt idx="175">
                  <c:v>2.468220124605102</c:v>
                </c:pt>
                <c:pt idx="176">
                  <c:v>2.485681093302063</c:v>
                </c:pt>
                <c:pt idx="177">
                  <c:v>2.451595947379506</c:v>
                </c:pt>
                <c:pt idx="178">
                  <c:v>2.45233146926752</c:v>
                </c:pt>
                <c:pt idx="179">
                  <c:v>2.46893747927892</c:v>
                </c:pt>
                <c:pt idx="180">
                  <c:v>2.430892205022955</c:v>
                </c:pt>
                <c:pt idx="181">
                  <c:v>2.467565339454197</c:v>
                </c:pt>
                <c:pt idx="182">
                  <c:v>2.52556061039521</c:v>
                </c:pt>
                <c:pt idx="183">
                  <c:v>2.460942163862273</c:v>
                </c:pt>
                <c:pt idx="184">
                  <c:v>2.268909701522921</c:v>
                </c:pt>
                <c:pt idx="185">
                  <c:v>2.252900105371275</c:v>
                </c:pt>
                <c:pt idx="186">
                  <c:v>2.115071030654647</c:v>
                </c:pt>
                <c:pt idx="187">
                  <c:v>2.099857893527175</c:v>
                </c:pt>
                <c:pt idx="188">
                  <c:v>2.086211563681237</c:v>
                </c:pt>
                <c:pt idx="189">
                  <c:v>2.285695396153202</c:v>
                </c:pt>
                <c:pt idx="190">
                  <c:v>2.427047262775673</c:v>
                </c:pt>
                <c:pt idx="191">
                  <c:v>2.410013201906556</c:v>
                </c:pt>
                <c:pt idx="192">
                  <c:v>2.413014816510287</c:v>
                </c:pt>
                <c:pt idx="193">
                  <c:v>2.470098215089368</c:v>
                </c:pt>
                <c:pt idx="194">
                  <c:v>2.50305035123528</c:v>
                </c:pt>
                <c:pt idx="195">
                  <c:v>2.48712792886476</c:v>
                </c:pt>
                <c:pt idx="196">
                  <c:v>2.507645022663668</c:v>
                </c:pt>
                <c:pt idx="197">
                  <c:v>2.555849898575639</c:v>
                </c:pt>
                <c:pt idx="198">
                  <c:v>2.444688052092016</c:v>
                </c:pt>
                <c:pt idx="199">
                  <c:v>2.349010484146003</c:v>
                </c:pt>
                <c:pt idx="200">
                  <c:v>2.295626059071542</c:v>
                </c:pt>
                <c:pt idx="201">
                  <c:v>2.294575240598196</c:v>
                </c:pt>
                <c:pt idx="202">
                  <c:v>2.253612656073515</c:v>
                </c:pt>
                <c:pt idx="203">
                  <c:v>2.245306168816553</c:v>
                </c:pt>
                <c:pt idx="204">
                  <c:v>2.331933928052578</c:v>
                </c:pt>
                <c:pt idx="205">
                  <c:v>2.300616005826527</c:v>
                </c:pt>
                <c:pt idx="206">
                  <c:v>1.959351616683962</c:v>
                </c:pt>
                <c:pt idx="207">
                  <c:v>2.087573976311392</c:v>
                </c:pt>
                <c:pt idx="208">
                  <c:v>1.983946805702347</c:v>
                </c:pt>
                <c:pt idx="209">
                  <c:v>1.96859972912724</c:v>
                </c:pt>
                <c:pt idx="210">
                  <c:v>2.346103945377715</c:v>
                </c:pt>
                <c:pt idx="211">
                  <c:v>2.326190104759039</c:v>
                </c:pt>
                <c:pt idx="212">
                  <c:v>2.331070104344366</c:v>
                </c:pt>
                <c:pt idx="213">
                  <c:v>2.321387063341153</c:v>
                </c:pt>
                <c:pt idx="214">
                  <c:v>2.182953393884497</c:v>
                </c:pt>
                <c:pt idx="215">
                  <c:v>2.195606717019031</c:v>
                </c:pt>
                <c:pt idx="216">
                  <c:v>2.209369381271235</c:v>
                </c:pt>
                <c:pt idx="217">
                  <c:v>1.856536041200141</c:v>
                </c:pt>
                <c:pt idx="218">
                  <c:v>1.788403138667407</c:v>
                </c:pt>
                <c:pt idx="219">
                  <c:v>1.968023514358965</c:v>
                </c:pt>
                <c:pt idx="220">
                  <c:v>1.927376732107003</c:v>
                </c:pt>
                <c:pt idx="221">
                  <c:v>1.906721935908636</c:v>
                </c:pt>
                <c:pt idx="222">
                  <c:v>2.261224265951286</c:v>
                </c:pt>
                <c:pt idx="223">
                  <c:v>2.099124475138837</c:v>
                </c:pt>
                <c:pt idx="224">
                  <c:v>2.120701820158195</c:v>
                </c:pt>
                <c:pt idx="225">
                  <c:v>1.927825462192162</c:v>
                </c:pt>
                <c:pt idx="226">
                  <c:v>2.083426835932661</c:v>
                </c:pt>
                <c:pt idx="227">
                  <c:v>2.327580970888344</c:v>
                </c:pt>
                <c:pt idx="228">
                  <c:v>2.305510261583366</c:v>
                </c:pt>
                <c:pt idx="229">
                  <c:v>2.18819965884233</c:v>
                </c:pt>
                <c:pt idx="230">
                  <c:v>2.195200738732107</c:v>
                </c:pt>
                <c:pt idx="231">
                  <c:v>1.909148985891868</c:v>
                </c:pt>
                <c:pt idx="232">
                  <c:v>1.891494772255472</c:v>
                </c:pt>
                <c:pt idx="233">
                  <c:v>1.742096482308112</c:v>
                </c:pt>
                <c:pt idx="234">
                  <c:v>1.785622861071477</c:v>
                </c:pt>
                <c:pt idx="235">
                  <c:v>2.234082773894364</c:v>
                </c:pt>
                <c:pt idx="236">
                  <c:v>1.927365143278636</c:v>
                </c:pt>
                <c:pt idx="237">
                  <c:v>1.889763270819914</c:v>
                </c:pt>
                <c:pt idx="238">
                  <c:v>2.099857893527175</c:v>
                </c:pt>
                <c:pt idx="239">
                  <c:v>2.086211563681237</c:v>
                </c:pt>
                <c:pt idx="240">
                  <c:v>2.285695396153202</c:v>
                </c:pt>
                <c:pt idx="241">
                  <c:v>1.959351616683962</c:v>
                </c:pt>
                <c:pt idx="242">
                  <c:v>1.983946805702347</c:v>
                </c:pt>
                <c:pt idx="243">
                  <c:v>1.96859972912724</c:v>
                </c:pt>
                <c:pt idx="244">
                  <c:v>1.856536041200141</c:v>
                </c:pt>
                <c:pt idx="245">
                  <c:v>1.788403138667407</c:v>
                </c:pt>
                <c:pt idx="246">
                  <c:v>1.906721935908636</c:v>
                </c:pt>
                <c:pt idx="247">
                  <c:v>2.431023171405877</c:v>
                </c:pt>
                <c:pt idx="248">
                  <c:v>2.468197001598891</c:v>
                </c:pt>
                <c:pt idx="249">
                  <c:v>2.402489419902933</c:v>
                </c:pt>
                <c:pt idx="250">
                  <c:v>2.470329302020572</c:v>
                </c:pt>
                <c:pt idx="251">
                  <c:v>2.497718378176144</c:v>
                </c:pt>
                <c:pt idx="252">
                  <c:v>2.478028632316076</c:v>
                </c:pt>
                <c:pt idx="253">
                  <c:v>2.479122565708011</c:v>
                </c:pt>
                <c:pt idx="254">
                  <c:v>2.474600591773242</c:v>
                </c:pt>
                <c:pt idx="255">
                  <c:v>2.482100186735445</c:v>
                </c:pt>
                <c:pt idx="256">
                  <c:v>2.463644574832</c:v>
                </c:pt>
                <c:pt idx="257">
                  <c:v>2.502772985228702</c:v>
                </c:pt>
                <c:pt idx="258">
                  <c:v>2.360799730983427</c:v>
                </c:pt>
                <c:pt idx="259">
                  <c:v>2.431743613203788</c:v>
                </c:pt>
                <c:pt idx="260">
                  <c:v>2.117544226906995</c:v>
                </c:pt>
                <c:pt idx="261">
                  <c:v>2.36220042670254</c:v>
                </c:pt>
                <c:pt idx="262">
                  <c:v>2.461159241778367</c:v>
                </c:pt>
                <c:pt idx="263">
                  <c:v>2.467691855474296</c:v>
                </c:pt>
                <c:pt idx="264">
                  <c:v>2.471550140614092</c:v>
                </c:pt>
                <c:pt idx="265">
                  <c:v>2.438479161270786</c:v>
                </c:pt>
                <c:pt idx="266">
                  <c:v>2.476732208045056</c:v>
                </c:pt>
                <c:pt idx="267">
                  <c:v>2.487590293661334</c:v>
                </c:pt>
                <c:pt idx="268">
                  <c:v>2.495725767372475</c:v>
                </c:pt>
                <c:pt idx="269">
                  <c:v>2.488577935083602</c:v>
                </c:pt>
                <c:pt idx="270">
                  <c:v>2.499666584585857</c:v>
                </c:pt>
                <c:pt idx="271">
                  <c:v>2.515040669838772</c:v>
                </c:pt>
                <c:pt idx="272">
                  <c:v>2.472808566880172</c:v>
                </c:pt>
                <c:pt idx="273">
                  <c:v>2.698318173183118</c:v>
                </c:pt>
                <c:pt idx="274">
                  <c:v>2.646753749281291</c:v>
                </c:pt>
                <c:pt idx="275">
                  <c:v>2.549159722099981</c:v>
                </c:pt>
                <c:pt idx="276">
                  <c:v>2.642762877194657</c:v>
                </c:pt>
                <c:pt idx="277">
                  <c:v>2.357298847609693</c:v>
                </c:pt>
                <c:pt idx="278">
                  <c:v>2.450831185557144</c:v>
                </c:pt>
                <c:pt idx="279">
                  <c:v>2.586256999113492</c:v>
                </c:pt>
                <c:pt idx="280">
                  <c:v>2.524728916652494</c:v>
                </c:pt>
                <c:pt idx="281">
                  <c:v>2.51427677806854</c:v>
                </c:pt>
                <c:pt idx="282">
                  <c:v>2.530448796224857</c:v>
                </c:pt>
                <c:pt idx="283">
                  <c:v>2.443451282177343</c:v>
                </c:pt>
                <c:pt idx="284">
                  <c:v>2.577142658495874</c:v>
                </c:pt>
                <c:pt idx="285">
                  <c:v>2.505122300345627</c:v>
                </c:pt>
                <c:pt idx="286">
                  <c:v>2.084657036459108</c:v>
                </c:pt>
                <c:pt idx="287">
                  <c:v>2.103660483637915</c:v>
                </c:pt>
                <c:pt idx="288">
                  <c:v>2.101683387374387</c:v>
                </c:pt>
                <c:pt idx="289">
                  <c:v>2.071992454907922</c:v>
                </c:pt>
                <c:pt idx="290">
                  <c:v>2.11015670063151</c:v>
                </c:pt>
                <c:pt idx="291">
                  <c:v>2.112698410205333</c:v>
                </c:pt>
                <c:pt idx="292">
                  <c:v>2.093045073289836</c:v>
                </c:pt>
                <c:pt idx="293">
                  <c:v>2.070212468266334</c:v>
                </c:pt>
                <c:pt idx="294">
                  <c:v>2.059128994336846</c:v>
                </c:pt>
                <c:pt idx="295">
                  <c:v>2.082834284927091</c:v>
                </c:pt>
                <c:pt idx="296">
                  <c:v>2.068573052632301</c:v>
                </c:pt>
                <c:pt idx="297">
                  <c:v>2.106313878239991</c:v>
                </c:pt>
                <c:pt idx="298">
                  <c:v>2.183009844747871</c:v>
                </c:pt>
                <c:pt idx="299">
                  <c:v>2.182491585774791</c:v>
                </c:pt>
                <c:pt idx="300">
                  <c:v>2.025755626601552</c:v>
                </c:pt>
                <c:pt idx="301">
                  <c:v>2.086085175299563</c:v>
                </c:pt>
                <c:pt idx="302">
                  <c:v>2.257324366622587</c:v>
                </c:pt>
                <c:pt idx="303">
                  <c:v>2.222130825406443</c:v>
                </c:pt>
                <c:pt idx="304">
                  <c:v>2.178039404153083</c:v>
                </c:pt>
                <c:pt idx="305">
                  <c:v>2.179379437751572</c:v>
                </c:pt>
                <c:pt idx="306">
                  <c:v>2.202201178013857</c:v>
                </c:pt>
                <c:pt idx="307">
                  <c:v>2.053152768371486</c:v>
                </c:pt>
                <c:pt idx="308">
                  <c:v>2.057818825685171</c:v>
                </c:pt>
                <c:pt idx="309">
                  <c:v>1.872369088382066</c:v>
                </c:pt>
                <c:pt idx="310">
                  <c:v>1.982760493317945</c:v>
                </c:pt>
                <c:pt idx="311">
                  <c:v>1.882030793054326</c:v>
                </c:pt>
                <c:pt idx="312">
                  <c:v>2.398905057678093</c:v>
                </c:pt>
                <c:pt idx="313">
                  <c:v>2.410830055796819</c:v>
                </c:pt>
                <c:pt idx="314">
                  <c:v>2.39739182682746</c:v>
                </c:pt>
                <c:pt idx="315">
                  <c:v>2.385844273970068</c:v>
                </c:pt>
                <c:pt idx="316">
                  <c:v>2.484004396648241</c:v>
                </c:pt>
                <c:pt idx="317">
                  <c:v>2.510344126638368</c:v>
                </c:pt>
                <c:pt idx="318">
                  <c:v>2.468220124605102</c:v>
                </c:pt>
                <c:pt idx="319">
                  <c:v>2.485681093302063</c:v>
                </c:pt>
                <c:pt idx="320">
                  <c:v>2.451595947379506</c:v>
                </c:pt>
                <c:pt idx="321">
                  <c:v>2.45233146926752</c:v>
                </c:pt>
                <c:pt idx="322">
                  <c:v>2.46893747927892</c:v>
                </c:pt>
                <c:pt idx="323">
                  <c:v>2.430892205022955</c:v>
                </c:pt>
                <c:pt idx="324">
                  <c:v>2.467565339454197</c:v>
                </c:pt>
                <c:pt idx="325">
                  <c:v>2.52556061039521</c:v>
                </c:pt>
                <c:pt idx="326">
                  <c:v>2.268909701522921</c:v>
                </c:pt>
                <c:pt idx="327">
                  <c:v>2.252900105371275</c:v>
                </c:pt>
                <c:pt idx="328">
                  <c:v>2.115071030654647</c:v>
                </c:pt>
                <c:pt idx="329">
                  <c:v>2.427047262775673</c:v>
                </c:pt>
                <c:pt idx="330">
                  <c:v>2.410013201906556</c:v>
                </c:pt>
                <c:pt idx="331">
                  <c:v>2.413014816510287</c:v>
                </c:pt>
                <c:pt idx="332">
                  <c:v>2.470098215089368</c:v>
                </c:pt>
                <c:pt idx="333">
                  <c:v>2.50305035123528</c:v>
                </c:pt>
                <c:pt idx="334">
                  <c:v>2.48712792886476</c:v>
                </c:pt>
                <c:pt idx="335">
                  <c:v>2.507645022663668</c:v>
                </c:pt>
                <c:pt idx="336">
                  <c:v>2.555849898575639</c:v>
                </c:pt>
                <c:pt idx="337">
                  <c:v>2.444688052092016</c:v>
                </c:pt>
                <c:pt idx="338">
                  <c:v>2.349010484146003</c:v>
                </c:pt>
                <c:pt idx="339">
                  <c:v>2.295626059071542</c:v>
                </c:pt>
                <c:pt idx="340">
                  <c:v>2.294575240598196</c:v>
                </c:pt>
                <c:pt idx="341">
                  <c:v>2.253612656073515</c:v>
                </c:pt>
                <c:pt idx="342">
                  <c:v>2.245306168816553</c:v>
                </c:pt>
                <c:pt idx="343">
                  <c:v>2.331933928052578</c:v>
                </c:pt>
                <c:pt idx="344">
                  <c:v>2.300616005826527</c:v>
                </c:pt>
                <c:pt idx="345">
                  <c:v>2.087573976311392</c:v>
                </c:pt>
                <c:pt idx="346">
                  <c:v>2.346103945377715</c:v>
                </c:pt>
                <c:pt idx="347">
                  <c:v>2.326190104759039</c:v>
                </c:pt>
                <c:pt idx="348">
                  <c:v>2.331070104344366</c:v>
                </c:pt>
                <c:pt idx="349">
                  <c:v>2.321387063341153</c:v>
                </c:pt>
                <c:pt idx="350">
                  <c:v>2.182953393884497</c:v>
                </c:pt>
                <c:pt idx="351">
                  <c:v>2.195606717019031</c:v>
                </c:pt>
                <c:pt idx="352">
                  <c:v>2.209369381271235</c:v>
                </c:pt>
                <c:pt idx="353">
                  <c:v>1.927376732107003</c:v>
                </c:pt>
                <c:pt idx="354">
                  <c:v>2.455611221653057</c:v>
                </c:pt>
                <c:pt idx="355">
                  <c:v>2.256143618397129</c:v>
                </c:pt>
                <c:pt idx="356">
                  <c:v>2.476074896775474</c:v>
                </c:pt>
                <c:pt idx="357">
                  <c:v>2.406554909839139</c:v>
                </c:pt>
                <c:pt idx="358">
                  <c:v>2.434150252011627</c:v>
                </c:pt>
                <c:pt idx="359">
                  <c:v>2.412714653877427</c:v>
                </c:pt>
                <c:pt idx="360">
                  <c:v>2.40450517225038</c:v>
                </c:pt>
                <c:pt idx="361">
                  <c:v>2.409520192093172</c:v>
                </c:pt>
                <c:pt idx="362">
                  <c:v>2.383988018839865</c:v>
                </c:pt>
                <c:pt idx="363">
                  <c:v>2.366382003055425</c:v>
                </c:pt>
                <c:pt idx="364">
                  <c:v>2.378256083278574</c:v>
                </c:pt>
                <c:pt idx="365">
                  <c:v>2.393311947049448</c:v>
                </c:pt>
                <c:pt idx="366">
                  <c:v>2.412950010315694</c:v>
                </c:pt>
                <c:pt idx="367">
                  <c:v>2.477896675235872</c:v>
                </c:pt>
                <c:pt idx="368">
                  <c:v>2.466951134445018</c:v>
                </c:pt>
                <c:pt idx="369">
                  <c:v>2.446078344458872</c:v>
                </c:pt>
                <c:pt idx="370">
                  <c:v>2.136840182111002</c:v>
                </c:pt>
                <c:pt idx="371">
                  <c:v>2.197588962463049</c:v>
                </c:pt>
                <c:pt idx="372">
                  <c:v>2.308086705921653</c:v>
                </c:pt>
                <c:pt idx="373">
                  <c:v>2.320214511376437</c:v>
                </c:pt>
                <c:pt idx="374">
                  <c:v>2.293846516183602</c:v>
                </c:pt>
                <c:pt idx="375">
                  <c:v>2.429369724813586</c:v>
                </c:pt>
                <c:pt idx="376">
                  <c:v>2.811847060302802</c:v>
                </c:pt>
                <c:pt idx="377">
                  <c:v>2.300414778743321</c:v>
                </c:pt>
                <c:pt idx="378">
                  <c:v>2.449956985347687</c:v>
                </c:pt>
                <c:pt idx="379">
                  <c:v>2.958863229330612</c:v>
                </c:pt>
                <c:pt idx="380">
                  <c:v>2.80278387341896</c:v>
                </c:pt>
                <c:pt idx="381">
                  <c:v>2.960254300545144</c:v>
                </c:pt>
                <c:pt idx="382">
                  <c:v>2.526742709969827</c:v>
                </c:pt>
                <c:pt idx="383">
                  <c:v>2.351865676507907</c:v>
                </c:pt>
                <c:pt idx="384">
                  <c:v>2.465159440905933</c:v>
                </c:pt>
                <c:pt idx="385">
                  <c:v>2.48007771971432</c:v>
                </c:pt>
                <c:pt idx="386">
                  <c:v>2.552944653168637</c:v>
                </c:pt>
                <c:pt idx="387">
                  <c:v>1.99133088992918</c:v>
                </c:pt>
                <c:pt idx="388">
                  <c:v>2.003004444094556</c:v>
                </c:pt>
                <c:pt idx="389">
                  <c:v>2.212051215132476</c:v>
                </c:pt>
                <c:pt idx="390">
                  <c:v>2.287158281653664</c:v>
                </c:pt>
                <c:pt idx="391">
                  <c:v>2.15513155328274</c:v>
                </c:pt>
                <c:pt idx="392">
                  <c:v>2.22425167279355</c:v>
                </c:pt>
                <c:pt idx="393">
                  <c:v>2.222899731089724</c:v>
                </c:pt>
                <c:pt idx="394">
                  <c:v>2.633906192471143</c:v>
                </c:pt>
                <c:pt idx="395">
                  <c:v>2.609262302712581</c:v>
                </c:pt>
                <c:pt idx="396">
                  <c:v>2.637265223174616</c:v>
                </c:pt>
                <c:pt idx="397">
                  <c:v>2.455681198707708</c:v>
                </c:pt>
                <c:pt idx="398">
                  <c:v>2.463463581375601</c:v>
                </c:pt>
                <c:pt idx="399">
                  <c:v>2.575123711463648</c:v>
                </c:pt>
                <c:pt idx="400">
                  <c:v>2.647951726012111</c:v>
                </c:pt>
                <c:pt idx="401">
                  <c:v>2.64065793820215</c:v>
                </c:pt>
                <c:pt idx="402">
                  <c:v>2.38128740368106</c:v>
                </c:pt>
                <c:pt idx="403">
                  <c:v>2.48590216763083</c:v>
                </c:pt>
                <c:pt idx="404">
                  <c:v>2.435049626638816</c:v>
                </c:pt>
                <c:pt idx="405">
                  <c:v>2.404256853142644</c:v>
                </c:pt>
                <c:pt idx="406">
                  <c:v>2.379694300021018</c:v>
                </c:pt>
                <c:pt idx="407">
                  <c:v>2.419797258216577</c:v>
                </c:pt>
                <c:pt idx="408">
                  <c:v>2.362187440203165</c:v>
                </c:pt>
                <c:pt idx="409">
                  <c:v>2.614285980011997</c:v>
                </c:pt>
                <c:pt idx="410">
                  <c:v>2.440016774293163</c:v>
                </c:pt>
                <c:pt idx="411">
                  <c:v>2.35515174554823</c:v>
                </c:pt>
                <c:pt idx="412">
                  <c:v>2.532275549961056</c:v>
                </c:pt>
                <c:pt idx="413">
                  <c:v>2.510580593174879</c:v>
                </c:pt>
                <c:pt idx="414">
                  <c:v>2.537858084141233</c:v>
                </c:pt>
                <c:pt idx="415">
                  <c:v>2.536554847478748</c:v>
                </c:pt>
                <c:pt idx="416">
                  <c:v>2.484646201234844</c:v>
                </c:pt>
                <c:pt idx="417">
                  <c:v>2.299522762806907</c:v>
                </c:pt>
                <c:pt idx="418">
                  <c:v>2.382332892212492</c:v>
                </c:pt>
                <c:pt idx="419">
                  <c:v>2.489435636541008</c:v>
                </c:pt>
                <c:pt idx="420">
                  <c:v>2.472770087917475</c:v>
                </c:pt>
                <c:pt idx="421">
                  <c:v>2.350153881687357</c:v>
                </c:pt>
                <c:pt idx="422">
                  <c:v>2.65719823544384</c:v>
                </c:pt>
                <c:pt idx="423">
                  <c:v>2.35545881782922</c:v>
                </c:pt>
                <c:pt idx="424">
                  <c:v>2.46510322344754</c:v>
                </c:pt>
                <c:pt idx="425">
                  <c:v>2.44116830638074</c:v>
                </c:pt>
                <c:pt idx="426">
                  <c:v>2.599942895074057</c:v>
                </c:pt>
                <c:pt idx="427">
                  <c:v>2.624764372830282</c:v>
                </c:pt>
                <c:pt idx="428">
                  <c:v>2.573322907241868</c:v>
                </c:pt>
                <c:pt idx="429">
                  <c:v>2.535090447328481</c:v>
                </c:pt>
                <c:pt idx="430">
                  <c:v>2.539176257889562</c:v>
                </c:pt>
                <c:pt idx="431">
                  <c:v>2.536310575267572</c:v>
                </c:pt>
                <c:pt idx="432">
                  <c:v>2.439078901233397</c:v>
                </c:pt>
                <c:pt idx="433">
                  <c:v>2.558821461449636</c:v>
                </c:pt>
                <c:pt idx="434">
                  <c:v>2.460272816946138</c:v>
                </c:pt>
                <c:pt idx="435">
                  <c:v>2.564630114556281</c:v>
                </c:pt>
                <c:pt idx="436">
                  <c:v>2.515376461618279</c:v>
                </c:pt>
                <c:pt idx="437">
                  <c:v>2.590669742648467</c:v>
                </c:pt>
                <c:pt idx="438">
                  <c:v>2.566879769327623</c:v>
                </c:pt>
                <c:pt idx="439">
                  <c:v>2.54854371983272</c:v>
                </c:pt>
                <c:pt idx="440">
                  <c:v>1.401335843211743</c:v>
                </c:pt>
                <c:pt idx="441">
                  <c:v>1.282414474996274</c:v>
                </c:pt>
                <c:pt idx="442">
                  <c:v>1.284081931960003</c:v>
                </c:pt>
                <c:pt idx="443">
                  <c:v>1.395389453351852</c:v>
                </c:pt>
                <c:pt idx="444">
                  <c:v>1.25742534289674</c:v>
                </c:pt>
                <c:pt idx="445">
                  <c:v>1.211192588850636</c:v>
                </c:pt>
                <c:pt idx="446">
                  <c:v>1.193142670016054</c:v>
                </c:pt>
                <c:pt idx="447">
                  <c:v>1.304375517312713</c:v>
                </c:pt>
                <c:pt idx="448">
                  <c:v>1.347717600100928</c:v>
                </c:pt>
                <c:pt idx="449">
                  <c:v>1.3970677358874</c:v>
                </c:pt>
                <c:pt idx="450">
                  <c:v>1.432483780695155</c:v>
                </c:pt>
                <c:pt idx="451">
                  <c:v>1.30734767831423</c:v>
                </c:pt>
                <c:pt idx="452">
                  <c:v>1.390986429061512</c:v>
                </c:pt>
                <c:pt idx="453">
                  <c:v>1.346994537983471</c:v>
                </c:pt>
                <c:pt idx="454">
                  <c:v>1.325446792146794</c:v>
                </c:pt>
                <c:pt idx="455">
                  <c:v>1.056219362686926</c:v>
                </c:pt>
                <c:pt idx="456">
                  <c:v>1.133838097347236</c:v>
                </c:pt>
                <c:pt idx="457">
                  <c:v>1.313154954249922</c:v>
                </c:pt>
                <c:pt idx="458">
                  <c:v>1.289068844193603</c:v>
                </c:pt>
                <c:pt idx="459">
                  <c:v>1.321300815348877</c:v>
                </c:pt>
                <c:pt idx="460">
                  <c:v>1.369658561059114</c:v>
                </c:pt>
                <c:pt idx="461">
                  <c:v>1.257056580843992</c:v>
                </c:pt>
                <c:pt idx="462">
                  <c:v>1.305115304360887</c:v>
                </c:pt>
                <c:pt idx="463">
                  <c:v>1.388514204832956</c:v>
                </c:pt>
                <c:pt idx="464">
                  <c:v>1.263295620186101</c:v>
                </c:pt>
                <c:pt idx="465">
                  <c:v>1.13289182131464</c:v>
                </c:pt>
                <c:pt idx="466">
                  <c:v>1.148953556196511</c:v>
                </c:pt>
                <c:pt idx="467">
                  <c:v>1.240161797546297</c:v>
                </c:pt>
                <c:pt idx="468">
                  <c:v>1.259969204356594</c:v>
                </c:pt>
                <c:pt idx="469">
                  <c:v>1.376189803053576</c:v>
                </c:pt>
                <c:pt idx="470">
                  <c:v>1.314591145653365</c:v>
                </c:pt>
                <c:pt idx="471">
                  <c:v>1.439028674216724</c:v>
                </c:pt>
                <c:pt idx="472">
                  <c:v>1.441957372868248</c:v>
                </c:pt>
                <c:pt idx="473">
                  <c:v>1.122239290286316</c:v>
                </c:pt>
                <c:pt idx="474">
                  <c:v>1.130260854940075</c:v>
                </c:pt>
                <c:pt idx="475">
                  <c:v>1.388662657418377</c:v>
                </c:pt>
                <c:pt idx="476">
                  <c:v>1.597958544295575</c:v>
                </c:pt>
                <c:pt idx="477">
                  <c:v>1.644402888075726</c:v>
                </c:pt>
                <c:pt idx="478">
                  <c:v>1.257008745428201</c:v>
                </c:pt>
                <c:pt idx="479">
                  <c:v>1.31512093984687</c:v>
                </c:pt>
                <c:pt idx="480">
                  <c:v>1.27906702985658</c:v>
                </c:pt>
                <c:pt idx="481">
                  <c:v>1.27637238996115</c:v>
                </c:pt>
                <c:pt idx="482">
                  <c:v>1.304195684296468</c:v>
                </c:pt>
                <c:pt idx="483">
                  <c:v>1.12739645137064</c:v>
                </c:pt>
                <c:pt idx="484">
                  <c:v>1.244945516356397</c:v>
                </c:pt>
                <c:pt idx="485">
                  <c:v>1.117091151381786</c:v>
                </c:pt>
                <c:pt idx="486">
                  <c:v>1.033794444700477</c:v>
                </c:pt>
                <c:pt idx="487">
                  <c:v>2.307286793109719</c:v>
                </c:pt>
                <c:pt idx="488">
                  <c:v>2.289232997807934</c:v>
                </c:pt>
                <c:pt idx="489">
                  <c:v>1.46619506791413</c:v>
                </c:pt>
                <c:pt idx="490">
                  <c:v>1.19405490169606</c:v>
                </c:pt>
                <c:pt idx="491">
                  <c:v>1.238645461434088</c:v>
                </c:pt>
                <c:pt idx="492">
                  <c:v>1.36330206955831</c:v>
                </c:pt>
                <c:pt idx="493">
                  <c:v>1.168872759983906</c:v>
                </c:pt>
                <c:pt idx="494">
                  <c:v>1.15890779037387</c:v>
                </c:pt>
                <c:pt idx="495">
                  <c:v>1.33811934391061</c:v>
                </c:pt>
                <c:pt idx="496">
                  <c:v>1.379258760144898</c:v>
                </c:pt>
                <c:pt idx="497">
                  <c:v>1.31048795700338</c:v>
                </c:pt>
                <c:pt idx="498">
                  <c:v>1.342176687995204</c:v>
                </c:pt>
                <c:pt idx="499">
                  <c:v>1.208702253947657</c:v>
                </c:pt>
                <c:pt idx="500">
                  <c:v>1.314003435409128</c:v>
                </c:pt>
                <c:pt idx="501">
                  <c:v>1.338071329955385</c:v>
                </c:pt>
                <c:pt idx="502">
                  <c:v>1.29100185273905</c:v>
                </c:pt>
                <c:pt idx="503">
                  <c:v>1.383548491983647</c:v>
                </c:pt>
                <c:pt idx="504">
                  <c:v>1.356042511738844</c:v>
                </c:pt>
                <c:pt idx="505">
                  <c:v>1.285987307045867</c:v>
                </c:pt>
                <c:pt idx="506">
                  <c:v>1.180907207581338</c:v>
                </c:pt>
                <c:pt idx="507">
                  <c:v>1.263133906836212</c:v>
                </c:pt>
                <c:pt idx="508">
                  <c:v>1.373103059446654</c:v>
                </c:pt>
                <c:pt idx="509">
                  <c:v>1.387485302401533</c:v>
                </c:pt>
                <c:pt idx="510">
                  <c:v>1.381709519566185</c:v>
                </c:pt>
                <c:pt idx="511">
                  <c:v>1.139538623251656</c:v>
                </c:pt>
                <c:pt idx="512">
                  <c:v>2.072335344362476</c:v>
                </c:pt>
                <c:pt idx="513">
                  <c:v>2.01403955388382</c:v>
                </c:pt>
                <c:pt idx="514">
                  <c:v>2.105953207900073</c:v>
                </c:pt>
                <c:pt idx="515">
                  <c:v>1.208408769473368</c:v>
                </c:pt>
                <c:pt idx="516">
                  <c:v>1.979813726254834</c:v>
                </c:pt>
                <c:pt idx="517">
                  <c:v>2.049308669931627</c:v>
                </c:pt>
                <c:pt idx="518">
                  <c:v>1.228035455942563</c:v>
                </c:pt>
                <c:pt idx="519">
                  <c:v>1.309238080028069</c:v>
                </c:pt>
                <c:pt idx="520">
                  <c:v>1.467467197346267</c:v>
                </c:pt>
                <c:pt idx="521">
                  <c:v>1.463702180573903</c:v>
                </c:pt>
                <c:pt idx="522">
                  <c:v>1.28653747549526</c:v>
                </c:pt>
                <c:pt idx="523">
                  <c:v>1.216588592895137</c:v>
                </c:pt>
                <c:pt idx="524">
                  <c:v>1.191319017245131</c:v>
                </c:pt>
                <c:pt idx="525">
                  <c:v>1.401508482036224</c:v>
                </c:pt>
                <c:pt idx="526">
                  <c:v>1.623268626186817</c:v>
                </c:pt>
                <c:pt idx="527">
                  <c:v>1.641729663616151</c:v>
                </c:pt>
                <c:pt idx="528">
                  <c:v>1.269999124730593</c:v>
                </c:pt>
                <c:pt idx="529">
                  <c:v>1.383425523822513</c:v>
                </c:pt>
                <c:pt idx="530">
                  <c:v>1.150606937349358</c:v>
                </c:pt>
                <c:pt idx="531">
                  <c:v>1.479706172703422</c:v>
                </c:pt>
                <c:pt idx="532">
                  <c:v>1.463553441793932</c:v>
                </c:pt>
                <c:pt idx="533">
                  <c:v>1.321279770934941</c:v>
                </c:pt>
                <c:pt idx="534">
                  <c:v>1.24335834915894</c:v>
                </c:pt>
                <c:pt idx="535">
                  <c:v>1.32019243833627</c:v>
                </c:pt>
                <c:pt idx="536">
                  <c:v>1.393451657159768</c:v>
                </c:pt>
                <c:pt idx="537">
                  <c:v>1.328319214457866</c:v>
                </c:pt>
                <c:pt idx="538">
                  <c:v>1.382210777621931</c:v>
                </c:pt>
                <c:pt idx="539">
                  <c:v>1.300091293459767</c:v>
                </c:pt>
                <c:pt idx="540">
                  <c:v>1.126585316853432</c:v>
                </c:pt>
                <c:pt idx="541">
                  <c:v>1.171364092981811</c:v>
                </c:pt>
                <c:pt idx="542">
                  <c:v>1.153601524921828</c:v>
                </c:pt>
                <c:pt idx="543">
                  <c:v>1.173163559742404</c:v>
                </c:pt>
                <c:pt idx="544">
                  <c:v>1.10649327501156</c:v>
                </c:pt>
                <c:pt idx="545">
                  <c:v>1.183908235760503</c:v>
                </c:pt>
                <c:pt idx="546">
                  <c:v>1.283047071994343</c:v>
                </c:pt>
                <c:pt idx="547">
                  <c:v>1.233779808185178</c:v>
                </c:pt>
                <c:pt idx="548">
                  <c:v>1.425307747846516</c:v>
                </c:pt>
                <c:pt idx="549">
                  <c:v>1.149924957334677</c:v>
                </c:pt>
                <c:pt idx="550">
                  <c:v>1.85835450119485</c:v>
                </c:pt>
                <c:pt idx="551">
                  <c:v>1.311804193895931</c:v>
                </c:pt>
                <c:pt idx="552">
                  <c:v>1.91774913662195</c:v>
                </c:pt>
                <c:pt idx="553">
                  <c:v>1.3481853325488</c:v>
                </c:pt>
                <c:pt idx="554">
                  <c:v>1.354291170174347</c:v>
                </c:pt>
                <c:pt idx="555">
                  <c:v>1.193388885638405</c:v>
                </c:pt>
                <c:pt idx="556">
                  <c:v>1.361537550092486</c:v>
                </c:pt>
                <c:pt idx="557">
                  <c:v>1.337877537763014</c:v>
                </c:pt>
                <c:pt idx="558">
                  <c:v>1.316941750394531</c:v>
                </c:pt>
                <c:pt idx="559">
                  <c:v>1.202570816050081</c:v>
                </c:pt>
                <c:pt idx="560">
                  <c:v>1.333705263853348</c:v>
                </c:pt>
                <c:pt idx="561">
                  <c:v>1.291766227040773</c:v>
                </c:pt>
                <c:pt idx="562">
                  <c:v>1.446338517501924</c:v>
                </c:pt>
                <c:pt idx="563">
                  <c:v>1.195459205140013</c:v>
                </c:pt>
                <c:pt idx="564">
                  <c:v>1.332146880932661</c:v>
                </c:pt>
                <c:pt idx="565">
                  <c:v>1.18844465666713</c:v>
                </c:pt>
                <c:pt idx="566">
                  <c:v>1.372109789728691</c:v>
                </c:pt>
                <c:pt idx="567">
                  <c:v>1.448078839073492</c:v>
                </c:pt>
                <c:pt idx="568">
                  <c:v>1.36408355889478</c:v>
                </c:pt>
                <c:pt idx="569">
                  <c:v>1.109856173409165</c:v>
                </c:pt>
                <c:pt idx="570">
                  <c:v>2.124258170689504</c:v>
                </c:pt>
                <c:pt idx="571">
                  <c:v>2.027086249292824</c:v>
                </c:pt>
                <c:pt idx="572">
                  <c:v>2.12312910168278</c:v>
                </c:pt>
                <c:pt idx="573">
                  <c:v>2.113400818470041</c:v>
                </c:pt>
                <c:pt idx="574">
                  <c:v>2.088762094678357</c:v>
                </c:pt>
                <c:pt idx="575">
                  <c:v>2.080709252393555</c:v>
                </c:pt>
                <c:pt idx="576">
                  <c:v>2.14457491308236</c:v>
                </c:pt>
                <c:pt idx="577">
                  <c:v>2.110362190431916</c:v>
                </c:pt>
                <c:pt idx="578">
                  <c:v>2.119127723723953</c:v>
                </c:pt>
                <c:pt idx="579">
                  <c:v>1.967838596268853</c:v>
                </c:pt>
                <c:pt idx="580">
                  <c:v>2.180995062439066</c:v>
                </c:pt>
                <c:pt idx="581">
                  <c:v>2.101713582859193</c:v>
                </c:pt>
                <c:pt idx="582">
                  <c:v>2.129787010849074</c:v>
                </c:pt>
                <c:pt idx="583">
                  <c:v>2.119519935107588</c:v>
                </c:pt>
                <c:pt idx="584">
                  <c:v>2.112971762194853</c:v>
                </c:pt>
                <c:pt idx="585">
                  <c:v>1.958857509390153</c:v>
                </c:pt>
                <c:pt idx="586">
                  <c:v>2.147881035227642</c:v>
                </c:pt>
                <c:pt idx="587">
                  <c:v>2.143824345788</c:v>
                </c:pt>
                <c:pt idx="588">
                  <c:v>2.125911296301042</c:v>
                </c:pt>
                <c:pt idx="589">
                  <c:v>2.078695620207904</c:v>
                </c:pt>
                <c:pt idx="590">
                  <c:v>2.085167685195036</c:v>
                </c:pt>
                <c:pt idx="591">
                  <c:v>2.093648212985678</c:v>
                </c:pt>
                <c:pt idx="592">
                  <c:v>2.133983858014668</c:v>
                </c:pt>
                <c:pt idx="593">
                  <c:v>1.312353082798696</c:v>
                </c:pt>
                <c:pt idx="594">
                  <c:v>1.27372636104346</c:v>
                </c:pt>
                <c:pt idx="595">
                  <c:v>1.360146210486893</c:v>
                </c:pt>
                <c:pt idx="596">
                  <c:v>1.299609250180553</c:v>
                </c:pt>
                <c:pt idx="597">
                  <c:v>1.217824666901558</c:v>
                </c:pt>
                <c:pt idx="598">
                  <c:v>1.23168225144283</c:v>
                </c:pt>
                <c:pt idx="599">
                  <c:v>1.425060360358972</c:v>
                </c:pt>
                <c:pt idx="600">
                  <c:v>1.464398912809332</c:v>
                </c:pt>
                <c:pt idx="601">
                  <c:v>1.291524499813553</c:v>
                </c:pt>
                <c:pt idx="602">
                  <c:v>1.353564365695986</c:v>
                </c:pt>
                <c:pt idx="603">
                  <c:v>1.416358561118236</c:v>
                </c:pt>
                <c:pt idx="604">
                  <c:v>1.393141607323979</c:v>
                </c:pt>
                <c:pt idx="605">
                  <c:v>1.352139277470942</c:v>
                </c:pt>
                <c:pt idx="606">
                  <c:v>1.385393919395377</c:v>
                </c:pt>
                <c:pt idx="607">
                  <c:v>1.375543260572397</c:v>
                </c:pt>
                <c:pt idx="608">
                  <c:v>1.421435910586164</c:v>
                </c:pt>
                <c:pt idx="609">
                  <c:v>1.437817928606283</c:v>
                </c:pt>
                <c:pt idx="610">
                  <c:v>1.382833883176896</c:v>
                </c:pt>
                <c:pt idx="611">
                  <c:v>1.274750955858133</c:v>
                </c:pt>
                <c:pt idx="612">
                  <c:v>1.297341406704677</c:v>
                </c:pt>
                <c:pt idx="613">
                  <c:v>1.355773405763075</c:v>
                </c:pt>
                <c:pt idx="614">
                  <c:v>1.428406840048333</c:v>
                </c:pt>
                <c:pt idx="615">
                  <c:v>1.456898870435813</c:v>
                </c:pt>
                <c:pt idx="616">
                  <c:v>1.488148163194352</c:v>
                </c:pt>
                <c:pt idx="617">
                  <c:v>1.474902870705988</c:v>
                </c:pt>
                <c:pt idx="618">
                  <c:v>1.437279098709353</c:v>
                </c:pt>
                <c:pt idx="619">
                  <c:v>1.270607302408463</c:v>
                </c:pt>
                <c:pt idx="620">
                  <c:v>1.286313053049621</c:v>
                </c:pt>
                <c:pt idx="621">
                  <c:v>1.238283221902583</c:v>
                </c:pt>
                <c:pt idx="622">
                  <c:v>1.229113908577911</c:v>
                </c:pt>
                <c:pt idx="623">
                  <c:v>1.34542342850805</c:v>
                </c:pt>
                <c:pt idx="624">
                  <c:v>1.34464826703113</c:v>
                </c:pt>
                <c:pt idx="625">
                  <c:v>1.336232879193031</c:v>
                </c:pt>
                <c:pt idx="626">
                  <c:v>1.37280731806782</c:v>
                </c:pt>
                <c:pt idx="627">
                  <c:v>1.346565214249773</c:v>
                </c:pt>
                <c:pt idx="628">
                  <c:v>1.383060628367023</c:v>
                </c:pt>
                <c:pt idx="629">
                  <c:v>1.328353077919294</c:v>
                </c:pt>
                <c:pt idx="630">
                  <c:v>1.454646105152656</c:v>
                </c:pt>
                <c:pt idx="631">
                  <c:v>1.408440216214486</c:v>
                </c:pt>
                <c:pt idx="632">
                  <c:v>1.450540219146264</c:v>
                </c:pt>
                <c:pt idx="633">
                  <c:v>1.451424649592389</c:v>
                </c:pt>
                <c:pt idx="634">
                  <c:v>1.367821979906633</c:v>
                </c:pt>
                <c:pt idx="635">
                  <c:v>1.394991696422005</c:v>
                </c:pt>
                <c:pt idx="636">
                  <c:v>1.221768719993751</c:v>
                </c:pt>
                <c:pt idx="637">
                  <c:v>1.204059207474353</c:v>
                </c:pt>
                <c:pt idx="638">
                  <c:v>1.230935295637163</c:v>
                </c:pt>
                <c:pt idx="639">
                  <c:v>1.272921170579861</c:v>
                </c:pt>
                <c:pt idx="640">
                  <c:v>1.205377434349125</c:v>
                </c:pt>
                <c:pt idx="641">
                  <c:v>1.247606141637388</c:v>
                </c:pt>
                <c:pt idx="642">
                  <c:v>1.264436610970292</c:v>
                </c:pt>
                <c:pt idx="643">
                  <c:v>1.28306350857377</c:v>
                </c:pt>
                <c:pt idx="644">
                  <c:v>1.952749801465401</c:v>
                </c:pt>
                <c:pt idx="645">
                  <c:v>1.972448020773512</c:v>
                </c:pt>
                <c:pt idx="646">
                  <c:v>2.106090610115002</c:v>
                </c:pt>
                <c:pt idx="647">
                  <c:v>1.951847627329468</c:v>
                </c:pt>
                <c:pt idx="648">
                  <c:v>1.987805411192061</c:v>
                </c:pt>
                <c:pt idx="649">
                  <c:v>2.031200295820776</c:v>
                </c:pt>
                <c:pt idx="650">
                  <c:v>2.185734197367672</c:v>
                </c:pt>
                <c:pt idx="651">
                  <c:v>2.179017068397103</c:v>
                </c:pt>
                <c:pt idx="652">
                  <c:v>2.366826235702688</c:v>
                </c:pt>
                <c:pt idx="653">
                  <c:v>2.061797593434665</c:v>
                </c:pt>
                <c:pt idx="654">
                  <c:v>2.157553186468564</c:v>
                </c:pt>
                <c:pt idx="655">
                  <c:v>2.271413817478383</c:v>
                </c:pt>
                <c:pt idx="656">
                  <c:v>2.173572160782273</c:v>
                </c:pt>
                <c:pt idx="657">
                  <c:v>2.274196925599754</c:v>
                </c:pt>
                <c:pt idx="658">
                  <c:v>2.235148300838663</c:v>
                </c:pt>
                <c:pt idx="659">
                  <c:v>2.262230234637133</c:v>
                </c:pt>
                <c:pt idx="660">
                  <c:v>2.233941970626271</c:v>
                </c:pt>
                <c:pt idx="661">
                  <c:v>2.199131261144072</c:v>
                </c:pt>
                <c:pt idx="662">
                  <c:v>2.345177630594982</c:v>
                </c:pt>
                <c:pt idx="663">
                  <c:v>2.334234871635623</c:v>
                </c:pt>
                <c:pt idx="664">
                  <c:v>2.337846849577538</c:v>
                </c:pt>
                <c:pt idx="665">
                  <c:v>2.305292680662383</c:v>
                </c:pt>
                <c:pt idx="666">
                  <c:v>2.10519468083862</c:v>
                </c:pt>
                <c:pt idx="667">
                  <c:v>1.740323498558753</c:v>
                </c:pt>
                <c:pt idx="668">
                  <c:v>2.300051180687241</c:v>
                </c:pt>
                <c:pt idx="669">
                  <c:v>2.175200239998678</c:v>
                </c:pt>
                <c:pt idx="670">
                  <c:v>2.375861261744436</c:v>
                </c:pt>
                <c:pt idx="671">
                  <c:v>1.782082683872158</c:v>
                </c:pt>
                <c:pt idx="672">
                  <c:v>2.007319094318506</c:v>
                </c:pt>
                <c:pt idx="673">
                  <c:v>2.331928499956033</c:v>
                </c:pt>
                <c:pt idx="674">
                  <c:v>2.303971283630823</c:v>
                </c:pt>
                <c:pt idx="675">
                  <c:v>2.290379629981851</c:v>
                </c:pt>
                <c:pt idx="676">
                  <c:v>1.213335033281984</c:v>
                </c:pt>
                <c:pt idx="677">
                  <c:v>1.244467361799696</c:v>
                </c:pt>
                <c:pt idx="678">
                  <c:v>1.264448024110636</c:v>
                </c:pt>
                <c:pt idx="679">
                  <c:v>1.276329403469092</c:v>
                </c:pt>
                <c:pt idx="680">
                  <c:v>1.265485059306232</c:v>
                </c:pt>
                <c:pt idx="681">
                  <c:v>2.384341741868837</c:v>
                </c:pt>
                <c:pt idx="682">
                  <c:v>2.3145500281044</c:v>
                </c:pt>
                <c:pt idx="683">
                  <c:v>1.879880866616858</c:v>
                </c:pt>
                <c:pt idx="684">
                  <c:v>1.861506096116794</c:v>
                </c:pt>
                <c:pt idx="685">
                  <c:v>1.91104860806076</c:v>
                </c:pt>
                <c:pt idx="686">
                  <c:v>2.150505832545757</c:v>
                </c:pt>
                <c:pt idx="687">
                  <c:v>1.994624948361017</c:v>
                </c:pt>
                <c:pt idx="688">
                  <c:v>1.4790179579805</c:v>
                </c:pt>
                <c:pt idx="689">
                  <c:v>2.060927780916686</c:v>
                </c:pt>
                <c:pt idx="690">
                  <c:v>1.792747338038024</c:v>
                </c:pt>
                <c:pt idx="691">
                  <c:v>2.009998605584415</c:v>
                </c:pt>
                <c:pt idx="692">
                  <c:v>1.605930487168837</c:v>
                </c:pt>
                <c:pt idx="693">
                  <c:v>1.556763221569862</c:v>
                </c:pt>
                <c:pt idx="694">
                  <c:v>1.805872873493904</c:v>
                </c:pt>
                <c:pt idx="695">
                  <c:v>2.239003537852058</c:v>
                </c:pt>
                <c:pt idx="696">
                  <c:v>2.027382983022294</c:v>
                </c:pt>
                <c:pt idx="697">
                  <c:v>2.051933576621525</c:v>
                </c:pt>
                <c:pt idx="698">
                  <c:v>1.995182489193293</c:v>
                </c:pt>
                <c:pt idx="699">
                  <c:v>2.312094737424479</c:v>
                </c:pt>
                <c:pt idx="700">
                  <c:v>1.23297399106426</c:v>
                </c:pt>
                <c:pt idx="701">
                  <c:v>2.237477788735998</c:v>
                </c:pt>
                <c:pt idx="702">
                  <c:v>2.215633221369124</c:v>
                </c:pt>
                <c:pt idx="703">
                  <c:v>2.30969454207687</c:v>
                </c:pt>
                <c:pt idx="704">
                  <c:v>2.31525956629887</c:v>
                </c:pt>
                <c:pt idx="705">
                  <c:v>2.243495645586842</c:v>
                </c:pt>
                <c:pt idx="706">
                  <c:v>2.250523717768388</c:v>
                </c:pt>
                <c:pt idx="707">
                  <c:v>2.126257797780333</c:v>
                </c:pt>
                <c:pt idx="708">
                  <c:v>2.032136785021524</c:v>
                </c:pt>
                <c:pt idx="709">
                  <c:v>2.307215715494277</c:v>
                </c:pt>
                <c:pt idx="710">
                  <c:v>1.710437022579981</c:v>
                </c:pt>
                <c:pt idx="711">
                  <c:v>2.071041535565218</c:v>
                </c:pt>
                <c:pt idx="712">
                  <c:v>2.201009452933803</c:v>
                </c:pt>
                <c:pt idx="713">
                  <c:v>2.407538154012186</c:v>
                </c:pt>
                <c:pt idx="714">
                  <c:v>2.088369318468084</c:v>
                </c:pt>
                <c:pt idx="715">
                  <c:v>1.96171139193849</c:v>
                </c:pt>
                <c:pt idx="716">
                  <c:v>1.813997393826667</c:v>
                </c:pt>
                <c:pt idx="717">
                  <c:v>1.25525067107902</c:v>
                </c:pt>
                <c:pt idx="718">
                  <c:v>1.16191664528598</c:v>
                </c:pt>
                <c:pt idx="719">
                  <c:v>1.189987736773874</c:v>
                </c:pt>
                <c:pt idx="720">
                  <c:v>1.260235228639055</c:v>
                </c:pt>
                <c:pt idx="721">
                  <c:v>1.175108921842638</c:v>
                </c:pt>
                <c:pt idx="722">
                  <c:v>1.207192216699885</c:v>
                </c:pt>
                <c:pt idx="723">
                  <c:v>1.153571923715332</c:v>
                </c:pt>
                <c:pt idx="724">
                  <c:v>1.300233100538166</c:v>
                </c:pt>
                <c:pt idx="725">
                  <c:v>1.231960993260195</c:v>
                </c:pt>
                <c:pt idx="726">
                  <c:v>1.14012403035625</c:v>
                </c:pt>
                <c:pt idx="727">
                  <c:v>1.166831780879535</c:v>
                </c:pt>
                <c:pt idx="728">
                  <c:v>1.236035196111081</c:v>
                </c:pt>
                <c:pt idx="729">
                  <c:v>1.22592386523478</c:v>
                </c:pt>
                <c:pt idx="730">
                  <c:v>1.181966339957935</c:v>
                </c:pt>
                <c:pt idx="731">
                  <c:v>1.29957422493062</c:v>
                </c:pt>
                <c:pt idx="732">
                  <c:v>1.299472227780444</c:v>
                </c:pt>
                <c:pt idx="733">
                  <c:v>1.165881055922714</c:v>
                </c:pt>
                <c:pt idx="734">
                  <c:v>1.294483879824755</c:v>
                </c:pt>
                <c:pt idx="735">
                  <c:v>1.279147855729561</c:v>
                </c:pt>
                <c:pt idx="736">
                  <c:v>1.455322355358428</c:v>
                </c:pt>
                <c:pt idx="737">
                  <c:v>1.074328312383869</c:v>
                </c:pt>
                <c:pt idx="738">
                  <c:v>1.144769406055151</c:v>
                </c:pt>
                <c:pt idx="739">
                  <c:v>1.310996240529311</c:v>
                </c:pt>
                <c:pt idx="740">
                  <c:v>2.508341249651052</c:v>
                </c:pt>
                <c:pt idx="741">
                  <c:v>2.87311448087734</c:v>
                </c:pt>
                <c:pt idx="742">
                  <c:v>2.266199914004856</c:v>
                </c:pt>
                <c:pt idx="743">
                  <c:v>2.126003113403597</c:v>
                </c:pt>
                <c:pt idx="744">
                  <c:v>2.081587044273943</c:v>
                </c:pt>
                <c:pt idx="745">
                  <c:v>2.31666428141222</c:v>
                </c:pt>
                <c:pt idx="746">
                  <c:v>2.437576450718427</c:v>
                </c:pt>
                <c:pt idx="747">
                  <c:v>2.526784404214396</c:v>
                </c:pt>
                <c:pt idx="748">
                  <c:v>2.465109177441286</c:v>
                </c:pt>
                <c:pt idx="749">
                  <c:v>1.801648668219773</c:v>
                </c:pt>
                <c:pt idx="750">
                  <c:v>1.745791387615269</c:v>
                </c:pt>
                <c:pt idx="751">
                  <c:v>2.226141848606324</c:v>
                </c:pt>
                <c:pt idx="752">
                  <c:v>1.852495378120598</c:v>
                </c:pt>
                <c:pt idx="753">
                  <c:v>1.728089766396473</c:v>
                </c:pt>
                <c:pt idx="754">
                  <c:v>1.646935464457291</c:v>
                </c:pt>
                <c:pt idx="755">
                  <c:v>1.823052392819574</c:v>
                </c:pt>
                <c:pt idx="756">
                  <c:v>1.720722719526658</c:v>
                </c:pt>
                <c:pt idx="757">
                  <c:v>1.781589569479535</c:v>
                </c:pt>
                <c:pt idx="758">
                  <c:v>1.35531130723381</c:v>
                </c:pt>
                <c:pt idx="759">
                  <c:v>1.433174884862466</c:v>
                </c:pt>
                <c:pt idx="760">
                  <c:v>2.210862097863167</c:v>
                </c:pt>
                <c:pt idx="761">
                  <c:v>2.070088535931463</c:v>
                </c:pt>
                <c:pt idx="762">
                  <c:v>2.094099989143177</c:v>
                </c:pt>
                <c:pt idx="763">
                  <c:v>2.117096786853706</c:v>
                </c:pt>
                <c:pt idx="764">
                  <c:v>1.972827986407548</c:v>
                </c:pt>
                <c:pt idx="765">
                  <c:v>2.07926735165982</c:v>
                </c:pt>
                <c:pt idx="766">
                  <c:v>2.003032259244938</c:v>
                </c:pt>
                <c:pt idx="767">
                  <c:v>2.228031124495224</c:v>
                </c:pt>
                <c:pt idx="768">
                  <c:v>2.256253954322246</c:v>
                </c:pt>
                <c:pt idx="769">
                  <c:v>2.249385049064872</c:v>
                </c:pt>
                <c:pt idx="770">
                  <c:v>2.303537121505174</c:v>
                </c:pt>
                <c:pt idx="771">
                  <c:v>2.32461515268</c:v>
                </c:pt>
                <c:pt idx="772">
                  <c:v>2.329688016628137</c:v>
                </c:pt>
                <c:pt idx="773">
                  <c:v>2.430953814597407</c:v>
                </c:pt>
                <c:pt idx="774">
                  <c:v>2.336050585391217</c:v>
                </c:pt>
                <c:pt idx="775">
                  <c:v>2.30512755630845</c:v>
                </c:pt>
                <c:pt idx="776">
                  <c:v>1.360553231941</c:v>
                </c:pt>
                <c:pt idx="777">
                  <c:v>1.221461738325165</c:v>
                </c:pt>
                <c:pt idx="778">
                  <c:v>1.434613957198782</c:v>
                </c:pt>
                <c:pt idx="779">
                  <c:v>1.503876231638542</c:v>
                </c:pt>
                <c:pt idx="780">
                  <c:v>2.471008577116407</c:v>
                </c:pt>
                <c:pt idx="781">
                  <c:v>2.623691909886183</c:v>
                </c:pt>
                <c:pt idx="782">
                  <c:v>2.548696938000092</c:v>
                </c:pt>
                <c:pt idx="783">
                  <c:v>2.462696709426217</c:v>
                </c:pt>
                <c:pt idx="784">
                  <c:v>1.8481977800875</c:v>
                </c:pt>
                <c:pt idx="785">
                  <c:v>1.531680544509658</c:v>
                </c:pt>
                <c:pt idx="786">
                  <c:v>2.083007334269661</c:v>
                </c:pt>
                <c:pt idx="787">
                  <c:v>1.27775384458161</c:v>
                </c:pt>
                <c:pt idx="788">
                  <c:v>2.256488855604508</c:v>
                </c:pt>
                <c:pt idx="789">
                  <c:v>1.978242086204836</c:v>
                </c:pt>
                <c:pt idx="790">
                  <c:v>1.026525882803563</c:v>
                </c:pt>
                <c:pt idx="791">
                  <c:v>1.10855427287407</c:v>
                </c:pt>
                <c:pt idx="792">
                  <c:v>1.776539856771481</c:v>
                </c:pt>
                <c:pt idx="793">
                  <c:v>2.444870428646178</c:v>
                </c:pt>
                <c:pt idx="794">
                  <c:v>1.35424734743733</c:v>
                </c:pt>
                <c:pt idx="795">
                  <c:v>1.163861272037151</c:v>
                </c:pt>
                <c:pt idx="796">
                  <c:v>1.303773878122287</c:v>
                </c:pt>
                <c:pt idx="797">
                  <c:v>1.214733120448722</c:v>
                </c:pt>
                <c:pt idx="798">
                  <c:v>1.198371907370997</c:v>
                </c:pt>
                <c:pt idx="799">
                  <c:v>1.372596316406383</c:v>
                </c:pt>
                <c:pt idx="800">
                  <c:v>1.696124854021286</c:v>
                </c:pt>
                <c:pt idx="801">
                  <c:v>1.972908788793963</c:v>
                </c:pt>
                <c:pt idx="802">
                  <c:v>1.635075390633751</c:v>
                </c:pt>
                <c:pt idx="803">
                  <c:v>1.946299618497743</c:v>
                </c:pt>
                <c:pt idx="804">
                  <c:v>1.903695163024235</c:v>
                </c:pt>
                <c:pt idx="805">
                  <c:v>1.908628884233071</c:v>
                </c:pt>
                <c:pt idx="806">
                  <c:v>1.815471712424552</c:v>
                </c:pt>
                <c:pt idx="807">
                  <c:v>1.771704577966434</c:v>
                </c:pt>
                <c:pt idx="808">
                  <c:v>2.278805801880532</c:v>
                </c:pt>
                <c:pt idx="809">
                  <c:v>2.640586695820587</c:v>
                </c:pt>
                <c:pt idx="810">
                  <c:v>1.876925768319993</c:v>
                </c:pt>
                <c:pt idx="811">
                  <c:v>1.820639166942462</c:v>
                </c:pt>
                <c:pt idx="812">
                  <c:v>1.704725065250098</c:v>
                </c:pt>
                <c:pt idx="813">
                  <c:v>1.687328660771358</c:v>
                </c:pt>
                <c:pt idx="814">
                  <c:v>1.687695208425914</c:v>
                </c:pt>
                <c:pt idx="815">
                  <c:v>1.670240900764632</c:v>
                </c:pt>
                <c:pt idx="816">
                  <c:v>1.70355063682874</c:v>
                </c:pt>
                <c:pt idx="817">
                  <c:v>1.688104318919549</c:v>
                </c:pt>
                <c:pt idx="818">
                  <c:v>1.709134978120662</c:v>
                </c:pt>
                <c:pt idx="819">
                  <c:v>1.72023155432585</c:v>
                </c:pt>
                <c:pt idx="820">
                  <c:v>1.666590113399499</c:v>
                </c:pt>
                <c:pt idx="821">
                  <c:v>1.727701462599954</c:v>
                </c:pt>
                <c:pt idx="822">
                  <c:v>2.362271661059625</c:v>
                </c:pt>
                <c:pt idx="823">
                  <c:v>2.38615121171235</c:v>
                </c:pt>
                <c:pt idx="824">
                  <c:v>2.345345058313718</c:v>
                </c:pt>
                <c:pt idx="825">
                  <c:v>2.440862623216354</c:v>
                </c:pt>
                <c:pt idx="826">
                  <c:v>2.40516534903506</c:v>
                </c:pt>
                <c:pt idx="827">
                  <c:v>2.401682986053574</c:v>
                </c:pt>
                <c:pt idx="828">
                  <c:v>2.412887765583622</c:v>
                </c:pt>
                <c:pt idx="829">
                  <c:v>2.397881520355873</c:v>
                </c:pt>
                <c:pt idx="830">
                  <c:v>2.398003107828118</c:v>
                </c:pt>
                <c:pt idx="831">
                  <c:v>2.398934960284623</c:v>
                </c:pt>
                <c:pt idx="832">
                  <c:v>1.943921898282399</c:v>
                </c:pt>
                <c:pt idx="833">
                  <c:v>1.958993841349436</c:v>
                </c:pt>
                <c:pt idx="834">
                  <c:v>1.925583460394918</c:v>
                </c:pt>
                <c:pt idx="835">
                  <c:v>1.924158292859963</c:v>
                </c:pt>
                <c:pt idx="836">
                  <c:v>1.921106258426288</c:v>
                </c:pt>
                <c:pt idx="837">
                  <c:v>1.914975205368512</c:v>
                </c:pt>
                <c:pt idx="838">
                  <c:v>1.916959342170465</c:v>
                </c:pt>
                <c:pt idx="839">
                  <c:v>1.939818736849464</c:v>
                </c:pt>
                <c:pt idx="840">
                  <c:v>1.926689128840095</c:v>
                </c:pt>
                <c:pt idx="841">
                  <c:v>2.230929471763697</c:v>
                </c:pt>
                <c:pt idx="842">
                  <c:v>2.16533226096365</c:v>
                </c:pt>
                <c:pt idx="843">
                  <c:v>2.190506714831806</c:v>
                </c:pt>
                <c:pt idx="844">
                  <c:v>2.151585501143814</c:v>
                </c:pt>
                <c:pt idx="845">
                  <c:v>2.161425271266971</c:v>
                </c:pt>
                <c:pt idx="846">
                  <c:v>2.174830293463293</c:v>
                </c:pt>
                <c:pt idx="847">
                  <c:v>2.206813051855082</c:v>
                </c:pt>
                <c:pt idx="848">
                  <c:v>2.257866592330627</c:v>
                </c:pt>
                <c:pt idx="849">
                  <c:v>2.186438893309939</c:v>
                </c:pt>
                <c:pt idx="850">
                  <c:v>2.023959862229333</c:v>
                </c:pt>
                <c:pt idx="851">
                  <c:v>2.053792942506798</c:v>
                </c:pt>
                <c:pt idx="852">
                  <c:v>2.028005202303318</c:v>
                </c:pt>
                <c:pt idx="853">
                  <c:v>1.80250791450759</c:v>
                </c:pt>
                <c:pt idx="854">
                  <c:v>1.841464862644069</c:v>
                </c:pt>
                <c:pt idx="855">
                  <c:v>1.826006509523124</c:v>
                </c:pt>
                <c:pt idx="856">
                  <c:v>1.870420699660049</c:v>
                </c:pt>
                <c:pt idx="857">
                  <c:v>1.88532512438725</c:v>
                </c:pt>
                <c:pt idx="858">
                  <c:v>1.81248845502927</c:v>
                </c:pt>
                <c:pt idx="859">
                  <c:v>2.32144839760363</c:v>
                </c:pt>
                <c:pt idx="860">
                  <c:v>1.869979650979983</c:v>
                </c:pt>
                <c:pt idx="861">
                  <c:v>2.330802159097276</c:v>
                </c:pt>
                <c:pt idx="862">
                  <c:v>1.839435398997123</c:v>
                </c:pt>
                <c:pt idx="863">
                  <c:v>2.180364438147533</c:v>
                </c:pt>
                <c:pt idx="864">
                  <c:v>2.207538036990333</c:v>
                </c:pt>
                <c:pt idx="865">
                  <c:v>2.040496979175871</c:v>
                </c:pt>
                <c:pt idx="866">
                  <c:v>2.06613608177811</c:v>
                </c:pt>
                <c:pt idx="867">
                  <c:v>2.034918088442008</c:v>
                </c:pt>
                <c:pt idx="868">
                  <c:v>1.979706406812309</c:v>
                </c:pt>
                <c:pt idx="869">
                  <c:v>2.039011320602652</c:v>
                </c:pt>
                <c:pt idx="870">
                  <c:v>2.249555243427112</c:v>
                </c:pt>
                <c:pt idx="871">
                  <c:v>2.115006305442586</c:v>
                </c:pt>
                <c:pt idx="872">
                  <c:v>2.129933713617413</c:v>
                </c:pt>
                <c:pt idx="873">
                  <c:v>2.257863188972849</c:v>
                </c:pt>
                <c:pt idx="874">
                  <c:v>2.246357132303239</c:v>
                </c:pt>
                <c:pt idx="875">
                  <c:v>2.694110129154743</c:v>
                </c:pt>
                <c:pt idx="876">
                  <c:v>1.964032493526285</c:v>
                </c:pt>
                <c:pt idx="877">
                  <c:v>2.067969866866856</c:v>
                </c:pt>
                <c:pt idx="878">
                  <c:v>2.174968874155603</c:v>
                </c:pt>
                <c:pt idx="879">
                  <c:v>2.086545362185236</c:v>
                </c:pt>
                <c:pt idx="880">
                  <c:v>1.991759949091528</c:v>
                </c:pt>
                <c:pt idx="881">
                  <c:v>2.293962857855777</c:v>
                </c:pt>
                <c:pt idx="882">
                  <c:v>1.935095492252253</c:v>
                </c:pt>
                <c:pt idx="883">
                  <c:v>2.116799681036752</c:v>
                </c:pt>
                <c:pt idx="884">
                  <c:v>2.360716195969072</c:v>
                </c:pt>
                <c:pt idx="885">
                  <c:v>2.07205799348923</c:v>
                </c:pt>
                <c:pt idx="886">
                  <c:v>2.131440910001733</c:v>
                </c:pt>
                <c:pt idx="887">
                  <c:v>1.958278050539323</c:v>
                </c:pt>
                <c:pt idx="888">
                  <c:v>2.084542951607934</c:v>
                </c:pt>
                <c:pt idx="889">
                  <c:v>2.64722859766287</c:v>
                </c:pt>
                <c:pt idx="890">
                  <c:v>2.11179116613644</c:v>
                </c:pt>
                <c:pt idx="891">
                  <c:v>2.241824484168711</c:v>
                </c:pt>
                <c:pt idx="892">
                  <c:v>1.220555767895496</c:v>
                </c:pt>
                <c:pt idx="893">
                  <c:v>1.166224342595056</c:v>
                </c:pt>
                <c:pt idx="894">
                  <c:v>1.216391468337354</c:v>
                </c:pt>
                <c:pt idx="895">
                  <c:v>1.187003555400445</c:v>
                </c:pt>
                <c:pt idx="896">
                  <c:v>1.145334670842807</c:v>
                </c:pt>
                <c:pt idx="897">
                  <c:v>1.039975612426967</c:v>
                </c:pt>
                <c:pt idx="898">
                  <c:v>1.364543450610535</c:v>
                </c:pt>
                <c:pt idx="899">
                  <c:v>1.982483604611507</c:v>
                </c:pt>
                <c:pt idx="900">
                  <c:v>2.124100218718052</c:v>
                </c:pt>
                <c:pt idx="901">
                  <c:v>2.119686357127807</c:v>
                </c:pt>
                <c:pt idx="902">
                  <c:v>1.379149942793841</c:v>
                </c:pt>
                <c:pt idx="903">
                  <c:v>1.324479885149952</c:v>
                </c:pt>
                <c:pt idx="904">
                  <c:v>2.214880647280586</c:v>
                </c:pt>
                <c:pt idx="905">
                  <c:v>2.298047125565763</c:v>
                </c:pt>
                <c:pt idx="906">
                  <c:v>2.491020556571077</c:v>
                </c:pt>
                <c:pt idx="907">
                  <c:v>2.437801216982021</c:v>
                </c:pt>
                <c:pt idx="908">
                  <c:v>2.745839062169851</c:v>
                </c:pt>
                <c:pt idx="909">
                  <c:v>2.304053625284942</c:v>
                </c:pt>
                <c:pt idx="910">
                  <c:v>2.038692751276968</c:v>
                </c:pt>
                <c:pt idx="911">
                  <c:v>2.468815912339325</c:v>
                </c:pt>
                <c:pt idx="912">
                  <c:v>2.2118892085121</c:v>
                </c:pt>
                <c:pt idx="913">
                  <c:v>2.501076478725326</c:v>
                </c:pt>
                <c:pt idx="914">
                  <c:v>1.99460751761326</c:v>
                </c:pt>
                <c:pt idx="915">
                  <c:v>2.111938694610727</c:v>
                </c:pt>
                <c:pt idx="916">
                  <c:v>2.216527686377652</c:v>
                </c:pt>
                <c:pt idx="917">
                  <c:v>2.249105062689363</c:v>
                </c:pt>
                <c:pt idx="918">
                  <c:v>2.282441295771366</c:v>
                </c:pt>
                <c:pt idx="919">
                  <c:v>2.279295718796205</c:v>
                </c:pt>
                <c:pt idx="920">
                  <c:v>2.339230137246222</c:v>
                </c:pt>
                <c:pt idx="921">
                  <c:v>2.288829289987623</c:v>
                </c:pt>
                <c:pt idx="922">
                  <c:v>2.193838622104607</c:v>
                </c:pt>
                <c:pt idx="923">
                  <c:v>1.425532179238463</c:v>
                </c:pt>
                <c:pt idx="924">
                  <c:v>1.430038226250603</c:v>
                </c:pt>
                <c:pt idx="925">
                  <c:v>1.43410299084179</c:v>
                </c:pt>
                <c:pt idx="926">
                  <c:v>2.683535041702877</c:v>
                </c:pt>
                <c:pt idx="927">
                  <c:v>2.579919659958002</c:v>
                </c:pt>
                <c:pt idx="928">
                  <c:v>2.620795389633848</c:v>
                </c:pt>
                <c:pt idx="929">
                  <c:v>2.594575192057447</c:v>
                </c:pt>
                <c:pt idx="930">
                  <c:v>2.609560521284665</c:v>
                </c:pt>
                <c:pt idx="931">
                  <c:v>2.461943462524383</c:v>
                </c:pt>
                <c:pt idx="932">
                  <c:v>2.634197816865958</c:v>
                </c:pt>
                <c:pt idx="933">
                  <c:v>1.293901259255294</c:v>
                </c:pt>
                <c:pt idx="934">
                  <c:v>1.371080197271127</c:v>
                </c:pt>
                <c:pt idx="935">
                  <c:v>1.432604866938134</c:v>
                </c:pt>
                <c:pt idx="936">
                  <c:v>1.29788614415828</c:v>
                </c:pt>
                <c:pt idx="937">
                  <c:v>1.655307006607663</c:v>
                </c:pt>
                <c:pt idx="938">
                  <c:v>1.435386735917281</c:v>
                </c:pt>
                <c:pt idx="939">
                  <c:v>1.326481208790383</c:v>
                </c:pt>
                <c:pt idx="940">
                  <c:v>1.739350295391361</c:v>
                </c:pt>
                <c:pt idx="941">
                  <c:v>1.307372587048728</c:v>
                </c:pt>
                <c:pt idx="942">
                  <c:v>1.263807806506035</c:v>
                </c:pt>
                <c:pt idx="943">
                  <c:v>1.873173483471964</c:v>
                </c:pt>
                <c:pt idx="944">
                  <c:v>1.224781589976874</c:v>
                </c:pt>
                <c:pt idx="945">
                  <c:v>1.285348781252839</c:v>
                </c:pt>
                <c:pt idx="946">
                  <c:v>1.280746891458721</c:v>
                </c:pt>
                <c:pt idx="947">
                  <c:v>1.36300810930426</c:v>
                </c:pt>
                <c:pt idx="948">
                  <c:v>1.231198922775588</c:v>
                </c:pt>
                <c:pt idx="949">
                  <c:v>1.874499695379483</c:v>
                </c:pt>
                <c:pt idx="950">
                  <c:v>1.664909205062555</c:v>
                </c:pt>
                <c:pt idx="951">
                  <c:v>1.584160462698172</c:v>
                </c:pt>
                <c:pt idx="952">
                  <c:v>1.620422884955778</c:v>
                </c:pt>
                <c:pt idx="953">
                  <c:v>1.57155988794188</c:v>
                </c:pt>
                <c:pt idx="954">
                  <c:v>1.602363877140123</c:v>
                </c:pt>
                <c:pt idx="955">
                  <c:v>1.773860616529433</c:v>
                </c:pt>
                <c:pt idx="956">
                  <c:v>1.992738530041857</c:v>
                </c:pt>
                <c:pt idx="957">
                  <c:v>1.7743219978602</c:v>
                </c:pt>
                <c:pt idx="958">
                  <c:v>2.065778863401665</c:v>
                </c:pt>
                <c:pt idx="959">
                  <c:v>2.152225729782797</c:v>
                </c:pt>
                <c:pt idx="960">
                  <c:v>1.447831035729309</c:v>
                </c:pt>
                <c:pt idx="961">
                  <c:v>1.630620178318182</c:v>
                </c:pt>
                <c:pt idx="962">
                  <c:v>2.116752195103782</c:v>
                </c:pt>
                <c:pt idx="963">
                  <c:v>1.897650312369529</c:v>
                </c:pt>
                <c:pt idx="964">
                  <c:v>2.29454934320323</c:v>
                </c:pt>
                <c:pt idx="965">
                  <c:v>2.161274712327974</c:v>
                </c:pt>
                <c:pt idx="966">
                  <c:v>2.101534946506882</c:v>
                </c:pt>
                <c:pt idx="967">
                  <c:v>1.968562053941007</c:v>
                </c:pt>
                <c:pt idx="968">
                  <c:v>0.953558682850346</c:v>
                </c:pt>
                <c:pt idx="969">
                  <c:v>1.88926802019702</c:v>
                </c:pt>
                <c:pt idx="970">
                  <c:v>1.394451617966646</c:v>
                </c:pt>
                <c:pt idx="971">
                  <c:v>1.376979631693111</c:v>
                </c:pt>
                <c:pt idx="972">
                  <c:v>2.050748957342787</c:v>
                </c:pt>
                <c:pt idx="973">
                  <c:v>1.945602488515075</c:v>
                </c:pt>
                <c:pt idx="974">
                  <c:v>1.420171734049189</c:v>
                </c:pt>
                <c:pt idx="975">
                  <c:v>1.45382834126407</c:v>
                </c:pt>
                <c:pt idx="976">
                  <c:v>1.456944859349858</c:v>
                </c:pt>
                <c:pt idx="977">
                  <c:v>1.876925768319993</c:v>
                </c:pt>
                <c:pt idx="978">
                  <c:v>1.820639166942462</c:v>
                </c:pt>
                <c:pt idx="979">
                  <c:v>1.704725065250098</c:v>
                </c:pt>
                <c:pt idx="980">
                  <c:v>1.687328660771358</c:v>
                </c:pt>
                <c:pt idx="981">
                  <c:v>1.687695208425914</c:v>
                </c:pt>
                <c:pt idx="982">
                  <c:v>1.670240900764632</c:v>
                </c:pt>
                <c:pt idx="983">
                  <c:v>1.70355063682874</c:v>
                </c:pt>
                <c:pt idx="984">
                  <c:v>1.688104318919549</c:v>
                </c:pt>
                <c:pt idx="985">
                  <c:v>1.709134978120662</c:v>
                </c:pt>
                <c:pt idx="986">
                  <c:v>1.72023155432585</c:v>
                </c:pt>
                <c:pt idx="987">
                  <c:v>1.666590113399499</c:v>
                </c:pt>
                <c:pt idx="988">
                  <c:v>1.727701462599954</c:v>
                </c:pt>
                <c:pt idx="989">
                  <c:v>2.362271661059625</c:v>
                </c:pt>
                <c:pt idx="990">
                  <c:v>2.38615121171235</c:v>
                </c:pt>
                <c:pt idx="991">
                  <c:v>2.345345058313718</c:v>
                </c:pt>
                <c:pt idx="992">
                  <c:v>2.440862623216354</c:v>
                </c:pt>
                <c:pt idx="993">
                  <c:v>2.40516534903506</c:v>
                </c:pt>
                <c:pt idx="994">
                  <c:v>2.401682986053574</c:v>
                </c:pt>
                <c:pt idx="995">
                  <c:v>2.412887765583622</c:v>
                </c:pt>
                <c:pt idx="996">
                  <c:v>2.397881520355873</c:v>
                </c:pt>
                <c:pt idx="997">
                  <c:v>2.398003107828118</c:v>
                </c:pt>
                <c:pt idx="998">
                  <c:v>2.398934960284623</c:v>
                </c:pt>
                <c:pt idx="999">
                  <c:v>1.943921898282399</c:v>
                </c:pt>
                <c:pt idx="1000">
                  <c:v>1.958993841349436</c:v>
                </c:pt>
                <c:pt idx="1001">
                  <c:v>1.925583460394918</c:v>
                </c:pt>
                <c:pt idx="1002">
                  <c:v>1.924158292859963</c:v>
                </c:pt>
                <c:pt idx="1003">
                  <c:v>1.921106258426288</c:v>
                </c:pt>
                <c:pt idx="1004">
                  <c:v>1.914975205368512</c:v>
                </c:pt>
                <c:pt idx="1005">
                  <c:v>1.916959342170465</c:v>
                </c:pt>
                <c:pt idx="1006">
                  <c:v>1.939818736849464</c:v>
                </c:pt>
                <c:pt idx="1007">
                  <c:v>1.926689128840095</c:v>
                </c:pt>
                <c:pt idx="1008">
                  <c:v>2.230929471763697</c:v>
                </c:pt>
                <c:pt idx="1009">
                  <c:v>2.16533226096365</c:v>
                </c:pt>
                <c:pt idx="1010">
                  <c:v>2.190506714831806</c:v>
                </c:pt>
                <c:pt idx="1011">
                  <c:v>2.151585501143814</c:v>
                </c:pt>
                <c:pt idx="1012">
                  <c:v>2.161425271266971</c:v>
                </c:pt>
                <c:pt idx="1013">
                  <c:v>2.174830293463293</c:v>
                </c:pt>
                <c:pt idx="1014">
                  <c:v>2.206813051855082</c:v>
                </c:pt>
                <c:pt idx="1015">
                  <c:v>2.257866592330627</c:v>
                </c:pt>
                <c:pt idx="1016">
                  <c:v>2.186438893309939</c:v>
                </c:pt>
                <c:pt idx="1017">
                  <c:v>2.023959862229333</c:v>
                </c:pt>
                <c:pt idx="1018">
                  <c:v>2.053792942506798</c:v>
                </c:pt>
                <c:pt idx="1019">
                  <c:v>2.028005202303318</c:v>
                </c:pt>
                <c:pt idx="1020">
                  <c:v>1.80250791450759</c:v>
                </c:pt>
                <c:pt idx="1021">
                  <c:v>1.841464862644069</c:v>
                </c:pt>
                <c:pt idx="1022">
                  <c:v>1.826006509523124</c:v>
                </c:pt>
                <c:pt idx="1023">
                  <c:v>1.870420699660049</c:v>
                </c:pt>
                <c:pt idx="1024">
                  <c:v>1.88532512438725</c:v>
                </c:pt>
                <c:pt idx="1025">
                  <c:v>1.81248845502927</c:v>
                </c:pt>
                <c:pt idx="1026">
                  <c:v>2.185081679774013</c:v>
                </c:pt>
                <c:pt idx="1027">
                  <c:v>1.795929499993469</c:v>
                </c:pt>
                <c:pt idx="1028">
                  <c:v>2.095942033064532</c:v>
                </c:pt>
                <c:pt idx="1029">
                  <c:v>2.067688457626032</c:v>
                </c:pt>
                <c:pt idx="1030">
                  <c:v>2.11975721619005</c:v>
                </c:pt>
                <c:pt idx="1031">
                  <c:v>2.342893108631606</c:v>
                </c:pt>
                <c:pt idx="1032">
                  <c:v>1.859747212986196</c:v>
                </c:pt>
                <c:pt idx="1033">
                  <c:v>1.74127144925651</c:v>
                </c:pt>
                <c:pt idx="1034">
                  <c:v>1.638114888696737</c:v>
                </c:pt>
                <c:pt idx="1035">
                  <c:v>2.14564776006469</c:v>
                </c:pt>
                <c:pt idx="1036">
                  <c:v>1.836024291012635</c:v>
                </c:pt>
                <c:pt idx="1037">
                  <c:v>1.272589391488152</c:v>
                </c:pt>
                <c:pt idx="1038">
                  <c:v>1.917617178408152</c:v>
                </c:pt>
                <c:pt idx="1039">
                  <c:v>2.132171274272858</c:v>
                </c:pt>
                <c:pt idx="1040">
                  <c:v>2.033236751527272</c:v>
                </c:pt>
                <c:pt idx="1041">
                  <c:v>2.192638141078222</c:v>
                </c:pt>
                <c:pt idx="1042">
                  <c:v>1.969500671906883</c:v>
                </c:pt>
                <c:pt idx="1043">
                  <c:v>2.194462953863951</c:v>
                </c:pt>
                <c:pt idx="1044">
                  <c:v>1.510101851042382</c:v>
                </c:pt>
                <c:pt idx="1045">
                  <c:v>1.61102249661322</c:v>
                </c:pt>
                <c:pt idx="1046">
                  <c:v>2.216734587626697</c:v>
                </c:pt>
                <c:pt idx="1047">
                  <c:v>2.163491359556852</c:v>
                </c:pt>
                <c:pt idx="1048">
                  <c:v>1.8771157487578</c:v>
                </c:pt>
                <c:pt idx="1049">
                  <c:v>2.408498889515263</c:v>
                </c:pt>
                <c:pt idx="1050">
                  <c:v>2.701091301123241</c:v>
                </c:pt>
                <c:pt idx="1051">
                  <c:v>2.268607215209913</c:v>
                </c:pt>
                <c:pt idx="1052">
                  <c:v>2.106555297813454</c:v>
                </c:pt>
                <c:pt idx="1053">
                  <c:v>2.060521668157005</c:v>
                </c:pt>
                <c:pt idx="1054">
                  <c:v>1.413072716026943</c:v>
                </c:pt>
                <c:pt idx="1055">
                  <c:v>2.056218894711796</c:v>
                </c:pt>
                <c:pt idx="1056">
                  <c:v>2.019257454655297</c:v>
                </c:pt>
                <c:pt idx="1057">
                  <c:v>2.155096033485317</c:v>
                </c:pt>
                <c:pt idx="1058">
                  <c:v>1.571572838153772</c:v>
                </c:pt>
                <c:pt idx="1059">
                  <c:v>1.886459486067634</c:v>
                </c:pt>
                <c:pt idx="1060">
                  <c:v>2.114843521863095</c:v>
                </c:pt>
                <c:pt idx="1061">
                  <c:v>2.186864330692496</c:v>
                </c:pt>
                <c:pt idx="1062">
                  <c:v>1.724904405923838</c:v>
                </c:pt>
                <c:pt idx="1063">
                  <c:v>1.900125043835398</c:v>
                </c:pt>
                <c:pt idx="1064">
                  <c:v>1.905809950070578</c:v>
                </c:pt>
                <c:pt idx="1065">
                  <c:v>1.824258781554568</c:v>
                </c:pt>
                <c:pt idx="1066">
                  <c:v>2.147829948013926</c:v>
                </c:pt>
                <c:pt idx="1067">
                  <c:v>1.65060557822936</c:v>
                </c:pt>
                <c:pt idx="1068">
                  <c:v>1.595883497260282</c:v>
                </c:pt>
                <c:pt idx="1069">
                  <c:v>1.78594027401365</c:v>
                </c:pt>
                <c:pt idx="1070">
                  <c:v>1.984879946113129</c:v>
                </c:pt>
                <c:pt idx="1071">
                  <c:v>1.721346184257177</c:v>
                </c:pt>
                <c:pt idx="1072">
                  <c:v>2.299898625013252</c:v>
                </c:pt>
                <c:pt idx="1073">
                  <c:v>1.984478352689431</c:v>
                </c:pt>
                <c:pt idx="1074">
                  <c:v>2.237469535372622</c:v>
                </c:pt>
                <c:pt idx="1075">
                  <c:v>1.820833371965348</c:v>
                </c:pt>
                <c:pt idx="1076">
                  <c:v>1.916894334287766</c:v>
                </c:pt>
                <c:pt idx="1077">
                  <c:v>1.857411751009594</c:v>
                </c:pt>
                <c:pt idx="1078">
                  <c:v>2.211679385767191</c:v>
                </c:pt>
                <c:pt idx="1079">
                  <c:v>1.820833371965348</c:v>
                </c:pt>
                <c:pt idx="1080">
                  <c:v>1.916894334287766</c:v>
                </c:pt>
                <c:pt idx="1081">
                  <c:v>1.857411751009594</c:v>
                </c:pt>
                <c:pt idx="1082">
                  <c:v>2.211679385767191</c:v>
                </c:pt>
                <c:pt idx="1083">
                  <c:v>1.967555414605483</c:v>
                </c:pt>
                <c:pt idx="1084">
                  <c:v>1.645632668935143</c:v>
                </c:pt>
                <c:pt idx="1085">
                  <c:v>2.143851359835711</c:v>
                </c:pt>
                <c:pt idx="1086">
                  <c:v>2.160606922781287</c:v>
                </c:pt>
                <c:pt idx="1087">
                  <c:v>1.930923632466064</c:v>
                </c:pt>
                <c:pt idx="1088">
                  <c:v>1.9909115956504</c:v>
                </c:pt>
                <c:pt idx="1089">
                  <c:v>1.202719740929643</c:v>
                </c:pt>
                <c:pt idx="1090">
                  <c:v>2.178498665296207</c:v>
                </c:pt>
                <c:pt idx="1091">
                  <c:v>1.928312024195306</c:v>
                </c:pt>
                <c:pt idx="1092">
                  <c:v>2.244718139963432</c:v>
                </c:pt>
                <c:pt idx="1093">
                  <c:v>2.489679022547316</c:v>
                </c:pt>
                <c:pt idx="1094">
                  <c:v>1.928738857613621</c:v>
                </c:pt>
                <c:pt idx="1095">
                  <c:v>2.606031232864237</c:v>
                </c:pt>
                <c:pt idx="1096">
                  <c:v>1.94606598793166</c:v>
                </c:pt>
                <c:pt idx="1097">
                  <c:v>2.327734485543544</c:v>
                </c:pt>
                <c:pt idx="1098">
                  <c:v>1.769210344826503</c:v>
                </c:pt>
                <c:pt idx="1099">
                  <c:v>2.396040291974077</c:v>
                </c:pt>
                <c:pt idx="1100">
                  <c:v>2.416355944285506</c:v>
                </c:pt>
                <c:pt idx="1101">
                  <c:v>1.992584830896601</c:v>
                </c:pt>
                <c:pt idx="1102">
                  <c:v>2.062407812462014</c:v>
                </c:pt>
                <c:pt idx="1103">
                  <c:v>2.241592276435768</c:v>
                </c:pt>
                <c:pt idx="1104">
                  <c:v>1.873423573929592</c:v>
                </c:pt>
                <c:pt idx="1105">
                  <c:v>1.715304963636327</c:v>
                </c:pt>
                <c:pt idx="1106">
                  <c:v>1.768151314550288</c:v>
                </c:pt>
                <c:pt idx="1107">
                  <c:v>1.57943201534131</c:v>
                </c:pt>
                <c:pt idx="1108">
                  <c:v>2.416038917520736</c:v>
                </c:pt>
                <c:pt idx="1109">
                  <c:v>1.907015581853042</c:v>
                </c:pt>
                <c:pt idx="1110">
                  <c:v>2.111699385225021</c:v>
                </c:pt>
                <c:pt idx="1111">
                  <c:v>2.00758667758905</c:v>
                </c:pt>
                <c:pt idx="1112">
                  <c:v>1.769978646167737</c:v>
                </c:pt>
                <c:pt idx="1113">
                  <c:v>2.032499222139624</c:v>
                </c:pt>
                <c:pt idx="1114">
                  <c:v>1.637765618748953</c:v>
                </c:pt>
                <c:pt idx="1115">
                  <c:v>1.883229327849456</c:v>
                </c:pt>
                <c:pt idx="1116">
                  <c:v>2.270440754884553</c:v>
                </c:pt>
                <c:pt idx="1117">
                  <c:v>1.578521494296145</c:v>
                </c:pt>
                <c:pt idx="1118">
                  <c:v>2.233553821849864</c:v>
                </c:pt>
                <c:pt idx="1119">
                  <c:v>1.601471673928302</c:v>
                </c:pt>
                <c:pt idx="1120">
                  <c:v>1.253798334630813</c:v>
                </c:pt>
                <c:pt idx="1121">
                  <c:v>2.218464711784647</c:v>
                </c:pt>
                <c:pt idx="1122">
                  <c:v>2.110116118818808</c:v>
                </c:pt>
                <c:pt idx="1123">
                  <c:v>2.433360963899039</c:v>
                </c:pt>
                <c:pt idx="1124">
                  <c:v>2.380465314438768</c:v>
                </c:pt>
                <c:pt idx="1125">
                  <c:v>1.463628836973857</c:v>
                </c:pt>
                <c:pt idx="1126">
                  <c:v>2.27605377204713</c:v>
                </c:pt>
                <c:pt idx="1127">
                  <c:v>1.34921607209345</c:v>
                </c:pt>
                <c:pt idx="1128">
                  <c:v>2.113472673938027</c:v>
                </c:pt>
                <c:pt idx="1129">
                  <c:v>1.198275855188346</c:v>
                </c:pt>
                <c:pt idx="1130">
                  <c:v>2.13635848066243</c:v>
                </c:pt>
                <c:pt idx="1131">
                  <c:v>1.193039513945793</c:v>
                </c:pt>
                <c:pt idx="1132">
                  <c:v>1.679885126636734</c:v>
                </c:pt>
                <c:pt idx="1133">
                  <c:v>1.520347231591251</c:v>
                </c:pt>
                <c:pt idx="1134">
                  <c:v>2.104345033502772</c:v>
                </c:pt>
                <c:pt idx="1135">
                  <c:v>1.936884862803581</c:v>
                </c:pt>
                <c:pt idx="1136">
                  <c:v>2.514655644250483</c:v>
                </c:pt>
                <c:pt idx="1137">
                  <c:v>2.285523478624464</c:v>
                </c:pt>
                <c:pt idx="1138">
                  <c:v>1.03017697480693</c:v>
                </c:pt>
                <c:pt idx="1139">
                  <c:v>2.646175984233437</c:v>
                </c:pt>
                <c:pt idx="1140">
                  <c:v>1.65279013240118</c:v>
                </c:pt>
                <c:pt idx="1141">
                  <c:v>1.585835547259152</c:v>
                </c:pt>
                <c:pt idx="1142">
                  <c:v>1.651020261206238</c:v>
                </c:pt>
                <c:pt idx="1143">
                  <c:v>1.57637075271417</c:v>
                </c:pt>
                <c:pt idx="1144">
                  <c:v>1.584019067608035</c:v>
                </c:pt>
                <c:pt idx="1145">
                  <c:v>1.668746325444476</c:v>
                </c:pt>
                <c:pt idx="1146">
                  <c:v>1.609767283984774</c:v>
                </c:pt>
                <c:pt idx="1147">
                  <c:v>1.592859051585414</c:v>
                </c:pt>
                <c:pt idx="1148">
                  <c:v>1.622227149541652</c:v>
                </c:pt>
                <c:pt idx="1149">
                  <c:v>1.542970097871561</c:v>
                </c:pt>
                <c:pt idx="1150">
                  <c:v>1.498311371691192</c:v>
                </c:pt>
                <c:pt idx="1151">
                  <c:v>1.485511329623831</c:v>
                </c:pt>
                <c:pt idx="1152">
                  <c:v>1.455057333589825</c:v>
                </c:pt>
                <c:pt idx="1153">
                  <c:v>1.398610543498111</c:v>
                </c:pt>
                <c:pt idx="1154">
                  <c:v>1.535455823199</c:v>
                </c:pt>
                <c:pt idx="1155">
                  <c:v>1.585600414736178</c:v>
                </c:pt>
                <c:pt idx="1156">
                  <c:v>1.54027408293783</c:v>
                </c:pt>
                <c:pt idx="1157">
                  <c:v>1.431483340996821</c:v>
                </c:pt>
                <c:pt idx="1158">
                  <c:v>1.3848621993296</c:v>
                </c:pt>
                <c:pt idx="1159">
                  <c:v>1.439565519806654</c:v>
                </c:pt>
                <c:pt idx="1160">
                  <c:v>1.424141481802449</c:v>
                </c:pt>
                <c:pt idx="1161">
                  <c:v>1.393595481081155</c:v>
                </c:pt>
                <c:pt idx="1162">
                  <c:v>1.675544230820734</c:v>
                </c:pt>
                <c:pt idx="1163">
                  <c:v>1.639441194727102</c:v>
                </c:pt>
                <c:pt idx="1164">
                  <c:v>2.168360510798317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5992008"/>
        <c:axId val="2126204024"/>
      </c:scatterChart>
      <c:valAx>
        <c:axId val="2125992008"/>
        <c:scaling>
          <c:orientation val="minMax"/>
          <c:max val="0.8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Ti (apfu, 23 O)</a:t>
                </a:r>
                <a:endParaRPr lang="en-US" sz="2000" baseline="3000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126204024"/>
        <c:crosses val="autoZero"/>
        <c:crossBetween val="midCat"/>
      </c:valAx>
      <c:valAx>
        <c:axId val="2126204024"/>
        <c:scaling>
          <c:orientation val="minMax"/>
          <c:max val="4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baseline="0"/>
                  <a:t>Al</a:t>
                </a:r>
                <a:r>
                  <a:rPr lang="en-US" sz="2000" baseline="30000"/>
                  <a:t>T</a:t>
                </a:r>
                <a:r>
                  <a:rPr lang="en-US" sz="2000" baseline="0"/>
                  <a:t> (apfu, 23 O)</a:t>
                </a:r>
                <a:endParaRPr lang="en-US" sz="2000" baseline="30000"/>
              </a:p>
            </c:rich>
          </c:tx>
          <c:layout>
            <c:manualLayout>
              <c:xMode val="edge"/>
              <c:yMode val="edge"/>
              <c:x val="0.0204185738464935"/>
              <c:y val="0.269299051172134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25992008"/>
        <c:crosses val="autoZero"/>
        <c:crossBetween val="midCat"/>
      </c:valAx>
      <c:spPr>
        <a:noFill/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524689528294944"/>
          <c:y val="0.54973615769555"/>
          <c:w val="0.374375892265803"/>
          <c:h val="0.249047046795688"/>
        </c:manualLayout>
      </c:layout>
      <c:overlay val="1"/>
      <c:spPr>
        <a:solidFill>
          <a:schemeClr val="bg2"/>
        </a:solidFill>
        <a:ln>
          <a:solidFill>
            <a:schemeClr val="tx1"/>
          </a:solidFill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682619078353"/>
          <c:y val="0.0769444977914346"/>
          <c:w val="0.719419445440176"/>
          <c:h val="0.797556326379828"/>
        </c:manualLayout>
      </c:layout>
      <c:scatterChart>
        <c:scatterStyle val="lineMarker"/>
        <c:varyColors val="0"/>
        <c:ser>
          <c:idx val="1"/>
          <c:order val="0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Amphibole!$AT$1:$AT$5</c:f>
              <c:numCache>
                <c:formatCode>General</c:formatCode>
                <c:ptCount val="5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3.0</c:v>
                </c:pt>
              </c:numCache>
            </c:numRef>
          </c:xVal>
          <c:yVal>
            <c:numRef>
              <c:f>Amphibole!$AU$1:$AU$5</c:f>
              <c:numCache>
                <c:formatCode>General</c:formatCode>
                <c:ptCount val="5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3.0</c:v>
                </c:pt>
              </c:numCache>
            </c:numRef>
          </c:yVal>
          <c:smooth val="0"/>
        </c:ser>
        <c:ser>
          <c:idx val="3"/>
          <c:order val="1"/>
          <c:tx>
            <c:v>Test data 1</c:v>
          </c:tx>
          <c:spPr>
            <a:ln w="28575">
              <a:noFill/>
            </a:ln>
          </c:spPr>
          <c:marker>
            <c:symbol val="circle"/>
            <c:size val="5"/>
            <c:spPr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c:spPr>
          </c:marker>
          <c:xVal>
            <c:numRef>
              <c:f>Amphibole!$AZ$109:$AZ$510</c:f>
              <c:numCache>
                <c:formatCode>General</c:formatCode>
                <c:ptCount val="402"/>
                <c:pt idx="0">
                  <c:v>1.100792244013123</c:v>
                </c:pt>
                <c:pt idx="1">
                  <c:v>1.593087569562718</c:v>
                </c:pt>
                <c:pt idx="2">
                  <c:v>1.503629130720838</c:v>
                </c:pt>
                <c:pt idx="3">
                  <c:v>1.328752095497296</c:v>
                </c:pt>
                <c:pt idx="4">
                  <c:v>0.863719331675297</c:v>
                </c:pt>
                <c:pt idx="5">
                  <c:v>1.027988805245169</c:v>
                </c:pt>
                <c:pt idx="6">
                  <c:v>1.527010280218757</c:v>
                </c:pt>
                <c:pt idx="7">
                  <c:v>1.586137829559891</c:v>
                </c:pt>
                <c:pt idx="8">
                  <c:v>0.86575203833012</c:v>
                </c:pt>
                <c:pt idx="9">
                  <c:v>0.870130813774934</c:v>
                </c:pt>
                <c:pt idx="10">
                  <c:v>0.992341296509819</c:v>
                </c:pt>
                <c:pt idx="11">
                  <c:v>0.940164978353608</c:v>
                </c:pt>
                <c:pt idx="12">
                  <c:v>0.828676444861458</c:v>
                </c:pt>
                <c:pt idx="13">
                  <c:v>0.935955702486104</c:v>
                </c:pt>
                <c:pt idx="14">
                  <c:v>0.36930686291843</c:v>
                </c:pt>
                <c:pt idx="15">
                  <c:v>0.395059618140216</c:v>
                </c:pt>
                <c:pt idx="16">
                  <c:v>0.634497492250805</c:v>
                </c:pt>
                <c:pt idx="17">
                  <c:v>0.621219926144167</c:v>
                </c:pt>
                <c:pt idx="18">
                  <c:v>1.070125307987363</c:v>
                </c:pt>
                <c:pt idx="19">
                  <c:v>1.73711223964469</c:v>
                </c:pt>
                <c:pt idx="20">
                  <c:v>0.933878204462262</c:v>
                </c:pt>
                <c:pt idx="21">
                  <c:v>1.68055193000029</c:v>
                </c:pt>
                <c:pt idx="22">
                  <c:v>1.167886777640436</c:v>
                </c:pt>
                <c:pt idx="23">
                  <c:v>1.209971792141804</c:v>
                </c:pt>
                <c:pt idx="24">
                  <c:v>1.575544524580445</c:v>
                </c:pt>
                <c:pt idx="25">
                  <c:v>1.190600906026927</c:v>
                </c:pt>
                <c:pt idx="26">
                  <c:v>1.4819962351385</c:v>
                </c:pt>
                <c:pt idx="27">
                  <c:v>1.38871173291358</c:v>
                </c:pt>
                <c:pt idx="28">
                  <c:v>0.87573203289449</c:v>
                </c:pt>
                <c:pt idx="29">
                  <c:v>0.875458386608805</c:v>
                </c:pt>
                <c:pt idx="30">
                  <c:v>0.566009467485299</c:v>
                </c:pt>
                <c:pt idx="31">
                  <c:v>0.69447380409792</c:v>
                </c:pt>
                <c:pt idx="32">
                  <c:v>0.519689772728861</c:v>
                </c:pt>
                <c:pt idx="33">
                  <c:v>0.724613984688883</c:v>
                </c:pt>
                <c:pt idx="34">
                  <c:v>0.592900742757071</c:v>
                </c:pt>
                <c:pt idx="35">
                  <c:v>0.400085906446771</c:v>
                </c:pt>
                <c:pt idx="36">
                  <c:v>0.590556512114968</c:v>
                </c:pt>
                <c:pt idx="37">
                  <c:v>0.533281658992941</c:v>
                </c:pt>
                <c:pt idx="38">
                  <c:v>0.536861642512969</c:v>
                </c:pt>
                <c:pt idx="39">
                  <c:v>0.575874859905761</c:v>
                </c:pt>
                <c:pt idx="40">
                  <c:v>0.263987482004083</c:v>
                </c:pt>
                <c:pt idx="41">
                  <c:v>0.436295666987636</c:v>
                </c:pt>
                <c:pt idx="42">
                  <c:v>0.580273965917568</c:v>
                </c:pt>
                <c:pt idx="43">
                  <c:v>0.330194689122176</c:v>
                </c:pt>
                <c:pt idx="44">
                  <c:v>0.691330154727518</c:v>
                </c:pt>
                <c:pt idx="45">
                  <c:v>0.537893275640934</c:v>
                </c:pt>
                <c:pt idx="46">
                  <c:v>0.570150198347807</c:v>
                </c:pt>
                <c:pt idx="47">
                  <c:v>0.482468449090731</c:v>
                </c:pt>
                <c:pt idx="48">
                  <c:v>0.575433753580576</c:v>
                </c:pt>
                <c:pt idx="49">
                  <c:v>2.779683526182006</c:v>
                </c:pt>
                <c:pt idx="50">
                  <c:v>0.0220751828527317</c:v>
                </c:pt>
                <c:pt idx="51">
                  <c:v>-0.110686395898279</c:v>
                </c:pt>
                <c:pt idx="52">
                  <c:v>-0.187702801698084</c:v>
                </c:pt>
                <c:pt idx="53">
                  <c:v>0.975403557886829</c:v>
                </c:pt>
                <c:pt idx="54">
                  <c:v>0.598201873340461</c:v>
                </c:pt>
                <c:pt idx="55">
                  <c:v>0.812216604405026</c:v>
                </c:pt>
                <c:pt idx="56">
                  <c:v>0.455140794243084</c:v>
                </c:pt>
                <c:pt idx="57">
                  <c:v>0.328075710907909</c:v>
                </c:pt>
                <c:pt idx="58">
                  <c:v>0.333953807127781</c:v>
                </c:pt>
                <c:pt idx="59">
                  <c:v>0.319961153658124</c:v>
                </c:pt>
                <c:pt idx="60">
                  <c:v>0.420649668600392</c:v>
                </c:pt>
                <c:pt idx="61">
                  <c:v>0.814909836059386</c:v>
                </c:pt>
                <c:pt idx="62">
                  <c:v>0.509768296371122</c:v>
                </c:pt>
                <c:pt idx="63">
                  <c:v>0.69135835721533</c:v>
                </c:pt>
                <c:pt idx="64">
                  <c:v>0.750468795009852</c:v>
                </c:pt>
                <c:pt idx="65">
                  <c:v>0.338862359277902</c:v>
                </c:pt>
                <c:pt idx="66">
                  <c:v>-0.153439841711327</c:v>
                </c:pt>
                <c:pt idx="67">
                  <c:v>0.300366799364829</c:v>
                </c:pt>
                <c:pt idx="68">
                  <c:v>0.127259535730789</c:v>
                </c:pt>
                <c:pt idx="69">
                  <c:v>0.419739564451164</c:v>
                </c:pt>
                <c:pt idx="70">
                  <c:v>0.29694252370279</c:v>
                </c:pt>
                <c:pt idx="71">
                  <c:v>0.784398335581574</c:v>
                </c:pt>
                <c:pt idx="72">
                  <c:v>0.189532876876218</c:v>
                </c:pt>
                <c:pt idx="73">
                  <c:v>0.575940352017194</c:v>
                </c:pt>
                <c:pt idx="74">
                  <c:v>-0.0881309975407796</c:v>
                </c:pt>
                <c:pt idx="75">
                  <c:v>0.291587929670472</c:v>
                </c:pt>
                <c:pt idx="76">
                  <c:v>-0.0599981138486053</c:v>
                </c:pt>
                <c:pt idx="77">
                  <c:v>0.439519228059597</c:v>
                </c:pt>
                <c:pt idx="78">
                  <c:v>0.80987879496102</c:v>
                </c:pt>
                <c:pt idx="79">
                  <c:v>0.201038653353059</c:v>
                </c:pt>
                <c:pt idx="80">
                  <c:v>0.396626136016907</c:v>
                </c:pt>
                <c:pt idx="81">
                  <c:v>0.222071247543589</c:v>
                </c:pt>
                <c:pt idx="82">
                  <c:v>0.155328582390514</c:v>
                </c:pt>
                <c:pt idx="83">
                  <c:v>1.603280726171285</c:v>
                </c:pt>
                <c:pt idx="84">
                  <c:v>3.085849293354417</c:v>
                </c:pt>
                <c:pt idx="85">
                  <c:v>2.731766092958477</c:v>
                </c:pt>
                <c:pt idx="86">
                  <c:v>2.010955701720551</c:v>
                </c:pt>
                <c:pt idx="87">
                  <c:v>2.570878765938975</c:v>
                </c:pt>
                <c:pt idx="88">
                  <c:v>1.887346966274492</c:v>
                </c:pt>
                <c:pt idx="89">
                  <c:v>1.140136356075111</c:v>
                </c:pt>
                <c:pt idx="90">
                  <c:v>1.22146743445984</c:v>
                </c:pt>
                <c:pt idx="91">
                  <c:v>0.871650205745913</c:v>
                </c:pt>
                <c:pt idx="92">
                  <c:v>0.876467398375589</c:v>
                </c:pt>
                <c:pt idx="93">
                  <c:v>0.641192916065587</c:v>
                </c:pt>
                <c:pt idx="94">
                  <c:v>0.77904450262369</c:v>
                </c:pt>
                <c:pt idx="95">
                  <c:v>0.884473140963796</c:v>
                </c:pt>
                <c:pt idx="96">
                  <c:v>0.855631348357363</c:v>
                </c:pt>
                <c:pt idx="97">
                  <c:v>0.918565825245659</c:v>
                </c:pt>
                <c:pt idx="98">
                  <c:v>-0.0523455103429231</c:v>
                </c:pt>
                <c:pt idx="99">
                  <c:v>0.324800314254523</c:v>
                </c:pt>
                <c:pt idx="100">
                  <c:v>-0.216134733502194</c:v>
                </c:pt>
                <c:pt idx="101">
                  <c:v>1.062452938488191</c:v>
                </c:pt>
                <c:pt idx="102">
                  <c:v>0.473582646577758</c:v>
                </c:pt>
                <c:pt idx="103">
                  <c:v>-0.330961566774357</c:v>
                </c:pt>
                <c:pt idx="104">
                  <c:v>-0.572099044669094</c:v>
                </c:pt>
                <c:pt idx="105">
                  <c:v>0.500146331089974</c:v>
                </c:pt>
                <c:pt idx="106">
                  <c:v>1.24631758816754</c:v>
                </c:pt>
                <c:pt idx="107">
                  <c:v>0.338389376677715</c:v>
                </c:pt>
                <c:pt idx="108">
                  <c:v>0.511728868696949</c:v>
                </c:pt>
                <c:pt idx="109">
                  <c:v>0.232269549184064</c:v>
                </c:pt>
                <c:pt idx="110">
                  <c:v>0.0157408870117425</c:v>
                </c:pt>
                <c:pt idx="111">
                  <c:v>0.369650973357211</c:v>
                </c:pt>
                <c:pt idx="112">
                  <c:v>0.876970645615115</c:v>
                </c:pt>
                <c:pt idx="113">
                  <c:v>0.724817944608856</c:v>
                </c:pt>
                <c:pt idx="114">
                  <c:v>0.490687590238664</c:v>
                </c:pt>
                <c:pt idx="115">
                  <c:v>0.321120334923642</c:v>
                </c:pt>
                <c:pt idx="116">
                  <c:v>0.903255659593577</c:v>
                </c:pt>
                <c:pt idx="117">
                  <c:v>0.73350675927814</c:v>
                </c:pt>
                <c:pt idx="118">
                  <c:v>0.623311456358876</c:v>
                </c:pt>
                <c:pt idx="119">
                  <c:v>0.27020206034198</c:v>
                </c:pt>
                <c:pt idx="120">
                  <c:v>0.434865500395824</c:v>
                </c:pt>
                <c:pt idx="121">
                  <c:v>0.559253860427367</c:v>
                </c:pt>
                <c:pt idx="122">
                  <c:v>0.788413476898451</c:v>
                </c:pt>
                <c:pt idx="123">
                  <c:v>0.584388790809636</c:v>
                </c:pt>
                <c:pt idx="124">
                  <c:v>1.277776874764836</c:v>
                </c:pt>
                <c:pt idx="125">
                  <c:v>0.9865851134679</c:v>
                </c:pt>
                <c:pt idx="126">
                  <c:v>0.624328823793277</c:v>
                </c:pt>
                <c:pt idx="127">
                  <c:v>1.588976258387275</c:v>
                </c:pt>
                <c:pt idx="128">
                  <c:v>1.25258997968316</c:v>
                </c:pt>
                <c:pt idx="129">
                  <c:v>1.091515936057065</c:v>
                </c:pt>
                <c:pt idx="130">
                  <c:v>-0.313689402032627</c:v>
                </c:pt>
                <c:pt idx="131">
                  <c:v>0.289067255154174</c:v>
                </c:pt>
                <c:pt idx="132">
                  <c:v>0.0350277018404663</c:v>
                </c:pt>
                <c:pt idx="133">
                  <c:v>-0.397681675788399</c:v>
                </c:pt>
                <c:pt idx="134">
                  <c:v>-0.641621769048413</c:v>
                </c:pt>
                <c:pt idx="135">
                  <c:v>0.0568223075686483</c:v>
                </c:pt>
                <c:pt idx="136">
                  <c:v>-0.392509635850438</c:v>
                </c:pt>
                <c:pt idx="137">
                  <c:v>-0.229520520049848</c:v>
                </c:pt>
                <c:pt idx="138">
                  <c:v>-0.470615176824446</c:v>
                </c:pt>
                <c:pt idx="139">
                  <c:v>0.348297127233931</c:v>
                </c:pt>
                <c:pt idx="140">
                  <c:v>0.33409980199262</c:v>
                </c:pt>
                <c:pt idx="141">
                  <c:v>0.272447149547535</c:v>
                </c:pt>
                <c:pt idx="142">
                  <c:v>0.049675831193871</c:v>
                </c:pt>
                <c:pt idx="143">
                  <c:v>0.123137953553562</c:v>
                </c:pt>
                <c:pt idx="144">
                  <c:v>0.0639520505284589</c:v>
                </c:pt>
                <c:pt idx="145">
                  <c:v>0.325357814955823</c:v>
                </c:pt>
                <c:pt idx="146">
                  <c:v>4.022159822808035</c:v>
                </c:pt>
                <c:pt idx="147">
                  <c:v>0.235063577104501</c:v>
                </c:pt>
                <c:pt idx="148">
                  <c:v>2.963575210048224</c:v>
                </c:pt>
                <c:pt idx="149">
                  <c:v>3.448426108369154</c:v>
                </c:pt>
                <c:pt idx="150">
                  <c:v>-0.0838312228846885</c:v>
                </c:pt>
                <c:pt idx="151">
                  <c:v>0.290143134131951</c:v>
                </c:pt>
                <c:pt idx="152">
                  <c:v>0.193643005018636</c:v>
                </c:pt>
                <c:pt idx="153">
                  <c:v>0.0860722281086972</c:v>
                </c:pt>
                <c:pt idx="154">
                  <c:v>0.00857620856177036</c:v>
                </c:pt>
                <c:pt idx="155">
                  <c:v>0.00825755196792624</c:v>
                </c:pt>
                <c:pt idx="156">
                  <c:v>-0.445456556117436</c:v>
                </c:pt>
                <c:pt idx="157">
                  <c:v>0.00664366320211368</c:v>
                </c:pt>
                <c:pt idx="158">
                  <c:v>-0.0920587395716316</c:v>
                </c:pt>
                <c:pt idx="159">
                  <c:v>-0.54775513534157</c:v>
                </c:pt>
                <c:pt idx="160">
                  <c:v>0.0884932044502369</c:v>
                </c:pt>
                <c:pt idx="161">
                  <c:v>-0.229652720012594</c:v>
                </c:pt>
                <c:pt idx="162">
                  <c:v>-0.217759312008674</c:v>
                </c:pt>
                <c:pt idx="163">
                  <c:v>-0.270093886513935</c:v>
                </c:pt>
                <c:pt idx="164">
                  <c:v>-0.139365593212823</c:v>
                </c:pt>
                <c:pt idx="165">
                  <c:v>0.194438077617306</c:v>
                </c:pt>
                <c:pt idx="166">
                  <c:v>-0.000271908909261583</c:v>
                </c:pt>
                <c:pt idx="167">
                  <c:v>-0.349302602801896</c:v>
                </c:pt>
                <c:pt idx="168">
                  <c:v>-0.311161207016116</c:v>
                </c:pt>
                <c:pt idx="169">
                  <c:v>-0.193467819597411</c:v>
                </c:pt>
                <c:pt idx="170">
                  <c:v>-0.0562422992795874</c:v>
                </c:pt>
                <c:pt idx="171">
                  <c:v>-0.230506247979645</c:v>
                </c:pt>
                <c:pt idx="172">
                  <c:v>-0.428673059050186</c:v>
                </c:pt>
                <c:pt idx="173">
                  <c:v>-0.601198650033527</c:v>
                </c:pt>
                <c:pt idx="174">
                  <c:v>0.0816615444615134</c:v>
                </c:pt>
                <c:pt idx="175">
                  <c:v>-0.151115115643323</c:v>
                </c:pt>
                <c:pt idx="176">
                  <c:v>-0.063606820482239</c:v>
                </c:pt>
                <c:pt idx="177">
                  <c:v>-0.32895592585643</c:v>
                </c:pt>
                <c:pt idx="178">
                  <c:v>-0.615800291871889</c:v>
                </c:pt>
                <c:pt idx="179">
                  <c:v>-0.629658796435832</c:v>
                </c:pt>
                <c:pt idx="180">
                  <c:v>-0.58196185777</c:v>
                </c:pt>
                <c:pt idx="181">
                  <c:v>-0.750893273732342</c:v>
                </c:pt>
                <c:pt idx="182">
                  <c:v>-0.676212438708231</c:v>
                </c:pt>
                <c:pt idx="183">
                  <c:v>1.639219812619939</c:v>
                </c:pt>
                <c:pt idx="184">
                  <c:v>0.995572234156121</c:v>
                </c:pt>
                <c:pt idx="185">
                  <c:v>1.723807134819401</c:v>
                </c:pt>
                <c:pt idx="186">
                  <c:v>1.352466908485447</c:v>
                </c:pt>
                <c:pt idx="187">
                  <c:v>1.33439101318722</c:v>
                </c:pt>
                <c:pt idx="188">
                  <c:v>1.168105509392365</c:v>
                </c:pt>
                <c:pt idx="189">
                  <c:v>1.405795750922969</c:v>
                </c:pt>
                <c:pt idx="190">
                  <c:v>1.542138518390797</c:v>
                </c:pt>
                <c:pt idx="191">
                  <c:v>1.483129796136714</c:v>
                </c:pt>
                <c:pt idx="192">
                  <c:v>1.638881888449666</c:v>
                </c:pt>
                <c:pt idx="193">
                  <c:v>1.563630282010926</c:v>
                </c:pt>
                <c:pt idx="194">
                  <c:v>1.307242259022632</c:v>
                </c:pt>
                <c:pt idx="195">
                  <c:v>1.08822017792087</c:v>
                </c:pt>
                <c:pt idx="196">
                  <c:v>0.921140738022911</c:v>
                </c:pt>
                <c:pt idx="197">
                  <c:v>0.730943397681688</c:v>
                </c:pt>
                <c:pt idx="198">
                  <c:v>0.927192438429655</c:v>
                </c:pt>
                <c:pt idx="199">
                  <c:v>0.802260987168671</c:v>
                </c:pt>
                <c:pt idx="200">
                  <c:v>0.353622970032608</c:v>
                </c:pt>
                <c:pt idx="201">
                  <c:v>0.57318797462979</c:v>
                </c:pt>
                <c:pt idx="202">
                  <c:v>0.395102720260676</c:v>
                </c:pt>
                <c:pt idx="203">
                  <c:v>0.448285721098598</c:v>
                </c:pt>
                <c:pt idx="204">
                  <c:v>0.195403391151802</c:v>
                </c:pt>
                <c:pt idx="205">
                  <c:v>0.649924467064786</c:v>
                </c:pt>
                <c:pt idx="206">
                  <c:v>0.525030047563501</c:v>
                </c:pt>
                <c:pt idx="207">
                  <c:v>0.692544391013939</c:v>
                </c:pt>
                <c:pt idx="208">
                  <c:v>0.0309932552479476</c:v>
                </c:pt>
                <c:pt idx="209">
                  <c:v>0.446881716720205</c:v>
                </c:pt>
                <c:pt idx="210">
                  <c:v>0.68629799180524</c:v>
                </c:pt>
                <c:pt idx="211">
                  <c:v>0.386834533563142</c:v>
                </c:pt>
                <c:pt idx="212">
                  <c:v>0.334506487069077</c:v>
                </c:pt>
                <c:pt idx="213">
                  <c:v>-0.903605383029281</c:v>
                </c:pt>
                <c:pt idx="214">
                  <c:v>0.648034205324556</c:v>
                </c:pt>
                <c:pt idx="215">
                  <c:v>0.290622810627011</c:v>
                </c:pt>
                <c:pt idx="216">
                  <c:v>0.279383920112735</c:v>
                </c:pt>
                <c:pt idx="217">
                  <c:v>0.350963732004953</c:v>
                </c:pt>
                <c:pt idx="218">
                  <c:v>0.0457947531290584</c:v>
                </c:pt>
                <c:pt idx="219">
                  <c:v>0.694467918428432</c:v>
                </c:pt>
                <c:pt idx="220">
                  <c:v>0.571944789014662</c:v>
                </c:pt>
                <c:pt idx="221">
                  <c:v>0.994598154951295</c:v>
                </c:pt>
                <c:pt idx="222">
                  <c:v>0.660569314390511</c:v>
                </c:pt>
                <c:pt idx="223">
                  <c:v>0.926628004517503</c:v>
                </c:pt>
                <c:pt idx="224">
                  <c:v>0.875489016848544</c:v>
                </c:pt>
                <c:pt idx="225">
                  <c:v>0.932229099077732</c:v>
                </c:pt>
                <c:pt idx="226">
                  <c:v>0.630407583016167</c:v>
                </c:pt>
                <c:pt idx="227">
                  <c:v>1.33812068259514</c:v>
                </c:pt>
                <c:pt idx="228">
                  <c:v>1.487658997984809</c:v>
                </c:pt>
                <c:pt idx="229">
                  <c:v>1.063759186389986</c:v>
                </c:pt>
                <c:pt idx="230">
                  <c:v>1.43898695614905</c:v>
                </c:pt>
                <c:pt idx="231">
                  <c:v>0.897747569684951</c:v>
                </c:pt>
                <c:pt idx="232">
                  <c:v>0.560336351657775</c:v>
                </c:pt>
                <c:pt idx="233">
                  <c:v>0.427165166720375</c:v>
                </c:pt>
                <c:pt idx="234">
                  <c:v>0.353576291684146</c:v>
                </c:pt>
                <c:pt idx="235">
                  <c:v>0.271773373331835</c:v>
                </c:pt>
                <c:pt idx="236">
                  <c:v>0.0971550114554631</c:v>
                </c:pt>
                <c:pt idx="237">
                  <c:v>0.0602156734815174</c:v>
                </c:pt>
                <c:pt idx="238">
                  <c:v>0.317006458974918</c:v>
                </c:pt>
                <c:pt idx="239">
                  <c:v>0.201047281167181</c:v>
                </c:pt>
                <c:pt idx="240">
                  <c:v>0.0645566432522471</c:v>
                </c:pt>
                <c:pt idx="241">
                  <c:v>0.337361080747541</c:v>
                </c:pt>
                <c:pt idx="242">
                  <c:v>0.150592847999348</c:v>
                </c:pt>
                <c:pt idx="243">
                  <c:v>0.614166086965908</c:v>
                </c:pt>
                <c:pt idx="244">
                  <c:v>-0.00772213948688443</c:v>
                </c:pt>
                <c:pt idx="245">
                  <c:v>0.304320952616119</c:v>
                </c:pt>
                <c:pt idx="246">
                  <c:v>-0.195999038318562</c:v>
                </c:pt>
                <c:pt idx="247">
                  <c:v>0.233883331841364</c:v>
                </c:pt>
                <c:pt idx="248">
                  <c:v>0.0480320247037374</c:v>
                </c:pt>
                <c:pt idx="249">
                  <c:v>0.19397354520232</c:v>
                </c:pt>
                <c:pt idx="250">
                  <c:v>0.136077088104537</c:v>
                </c:pt>
                <c:pt idx="251">
                  <c:v>-0.0839808119647948</c:v>
                </c:pt>
                <c:pt idx="252">
                  <c:v>-0.135693021397495</c:v>
                </c:pt>
                <c:pt idx="253">
                  <c:v>0.117572420258984</c:v>
                </c:pt>
                <c:pt idx="254">
                  <c:v>-0.391592173224276</c:v>
                </c:pt>
                <c:pt idx="255">
                  <c:v>0.0128555903834849</c:v>
                </c:pt>
                <c:pt idx="256">
                  <c:v>0.189126305836046</c:v>
                </c:pt>
                <c:pt idx="257">
                  <c:v>-0.0372176860116391</c:v>
                </c:pt>
                <c:pt idx="258">
                  <c:v>1.697207936735243</c:v>
                </c:pt>
                <c:pt idx="259">
                  <c:v>1.113038340922773</c:v>
                </c:pt>
                <c:pt idx="260">
                  <c:v>1.469806465447594</c:v>
                </c:pt>
                <c:pt idx="261">
                  <c:v>1.34132996966267</c:v>
                </c:pt>
                <c:pt idx="262">
                  <c:v>1.085481543254926</c:v>
                </c:pt>
                <c:pt idx="263">
                  <c:v>1.248549634654134</c:v>
                </c:pt>
                <c:pt idx="264">
                  <c:v>1.306697301021042</c:v>
                </c:pt>
                <c:pt idx="265">
                  <c:v>1.262615447279393</c:v>
                </c:pt>
                <c:pt idx="266">
                  <c:v>1.105307535428212</c:v>
                </c:pt>
                <c:pt idx="267">
                  <c:v>0.991192404197161</c:v>
                </c:pt>
                <c:pt idx="268">
                  <c:v>1.186312564772604</c:v>
                </c:pt>
                <c:pt idx="269">
                  <c:v>0.575701720793504</c:v>
                </c:pt>
                <c:pt idx="270">
                  <c:v>0.0383024899811536</c:v>
                </c:pt>
                <c:pt idx="271">
                  <c:v>0.223666104224628</c:v>
                </c:pt>
                <c:pt idx="272">
                  <c:v>0.341798221105768</c:v>
                </c:pt>
                <c:pt idx="273">
                  <c:v>-0.128058321775107</c:v>
                </c:pt>
                <c:pt idx="274">
                  <c:v>-0.0118298830197817</c:v>
                </c:pt>
                <c:pt idx="275">
                  <c:v>-0.492490126575701</c:v>
                </c:pt>
                <c:pt idx="276">
                  <c:v>0.192945724942339</c:v>
                </c:pt>
                <c:pt idx="277">
                  <c:v>0.141399132096579</c:v>
                </c:pt>
                <c:pt idx="278">
                  <c:v>0.340402511429566</c:v>
                </c:pt>
                <c:pt idx="279">
                  <c:v>0.18789738925913</c:v>
                </c:pt>
                <c:pt idx="280">
                  <c:v>0.292892355438819</c:v>
                </c:pt>
                <c:pt idx="281">
                  <c:v>0.348469556597544</c:v>
                </c:pt>
                <c:pt idx="282">
                  <c:v>0.0295846252416059</c:v>
                </c:pt>
                <c:pt idx="283">
                  <c:v>1.589926657692011</c:v>
                </c:pt>
                <c:pt idx="284">
                  <c:v>1.035835759305225</c:v>
                </c:pt>
                <c:pt idx="285">
                  <c:v>1.12428736227515</c:v>
                </c:pt>
                <c:pt idx="286">
                  <c:v>1.087116158841055</c:v>
                </c:pt>
                <c:pt idx="287">
                  <c:v>1.068455598466116</c:v>
                </c:pt>
                <c:pt idx="288">
                  <c:v>1.116472927704012</c:v>
                </c:pt>
                <c:pt idx="289">
                  <c:v>1.176934120226393</c:v>
                </c:pt>
                <c:pt idx="290">
                  <c:v>1.044955038309312</c:v>
                </c:pt>
                <c:pt idx="291">
                  <c:v>1.254554162388422</c:v>
                </c:pt>
                <c:pt idx="292">
                  <c:v>1.019092581251952</c:v>
                </c:pt>
                <c:pt idx="293">
                  <c:v>1.028141881448063</c:v>
                </c:pt>
                <c:pt idx="294">
                  <c:v>1.224420692399001</c:v>
                </c:pt>
                <c:pt idx="295">
                  <c:v>0.843910670328467</c:v>
                </c:pt>
                <c:pt idx="296">
                  <c:v>0.894920342100245</c:v>
                </c:pt>
                <c:pt idx="297">
                  <c:v>0.361047684337464</c:v>
                </c:pt>
                <c:pt idx="298">
                  <c:v>-0.312590052515938</c:v>
                </c:pt>
                <c:pt idx="299">
                  <c:v>0.448059579558596</c:v>
                </c:pt>
                <c:pt idx="300">
                  <c:v>0.495707967099081</c:v>
                </c:pt>
                <c:pt idx="301">
                  <c:v>0.328128337781568</c:v>
                </c:pt>
                <c:pt idx="302">
                  <c:v>0.637174742837332</c:v>
                </c:pt>
                <c:pt idx="303">
                  <c:v>0.664418928485507</c:v>
                </c:pt>
                <c:pt idx="304">
                  <c:v>0.695001258280202</c:v>
                </c:pt>
                <c:pt idx="305">
                  <c:v>0.661545887413989</c:v>
                </c:pt>
                <c:pt idx="306">
                  <c:v>0.5271310733498</c:v>
                </c:pt>
                <c:pt idx="307">
                  <c:v>0.759937328962226</c:v>
                </c:pt>
                <c:pt idx="308">
                  <c:v>0.575088871448186</c:v>
                </c:pt>
                <c:pt idx="309">
                  <c:v>0.558438450474478</c:v>
                </c:pt>
                <c:pt idx="310">
                  <c:v>0.644024680397707</c:v>
                </c:pt>
                <c:pt idx="311">
                  <c:v>0.438179234741728</c:v>
                </c:pt>
                <c:pt idx="312">
                  <c:v>0.418683774660947</c:v>
                </c:pt>
                <c:pt idx="313">
                  <c:v>0.561940435886186</c:v>
                </c:pt>
                <c:pt idx="314">
                  <c:v>0.790117067423953</c:v>
                </c:pt>
                <c:pt idx="315">
                  <c:v>0.563355148609756</c:v>
                </c:pt>
                <c:pt idx="316">
                  <c:v>0.756954278249831</c:v>
                </c:pt>
                <c:pt idx="317">
                  <c:v>0.766141426586597</c:v>
                </c:pt>
                <c:pt idx="318">
                  <c:v>0.538809904287756</c:v>
                </c:pt>
                <c:pt idx="319">
                  <c:v>0.531813217002919</c:v>
                </c:pt>
                <c:pt idx="320">
                  <c:v>0.545916835308697</c:v>
                </c:pt>
                <c:pt idx="321">
                  <c:v>0.697690009800772</c:v>
                </c:pt>
                <c:pt idx="322">
                  <c:v>0.59482588056967</c:v>
                </c:pt>
                <c:pt idx="323">
                  <c:v>0.613898351024197</c:v>
                </c:pt>
                <c:pt idx="324">
                  <c:v>0.8178284007954</c:v>
                </c:pt>
                <c:pt idx="325">
                  <c:v>0.611659582499866</c:v>
                </c:pt>
                <c:pt idx="326">
                  <c:v>0.666706264196147</c:v>
                </c:pt>
                <c:pt idx="327">
                  <c:v>0.576136577811305</c:v>
                </c:pt>
                <c:pt idx="328">
                  <c:v>0.692883969429781</c:v>
                </c:pt>
                <c:pt idx="329">
                  <c:v>0.659662532262211</c:v>
                </c:pt>
                <c:pt idx="330">
                  <c:v>-0.0492183672660523</c:v>
                </c:pt>
                <c:pt idx="331">
                  <c:v>0.0184879755230379</c:v>
                </c:pt>
                <c:pt idx="332">
                  <c:v>0.0947256844490742</c:v>
                </c:pt>
                <c:pt idx="333">
                  <c:v>1.284187432281898</c:v>
                </c:pt>
                <c:pt idx="334">
                  <c:v>0.956261503578767</c:v>
                </c:pt>
                <c:pt idx="335">
                  <c:v>1.217540797796911</c:v>
                </c:pt>
                <c:pt idx="336">
                  <c:v>0.243500816624683</c:v>
                </c:pt>
                <c:pt idx="337">
                  <c:v>0.403527759643993</c:v>
                </c:pt>
                <c:pt idx="338">
                  <c:v>0.341043479761011</c:v>
                </c:pt>
                <c:pt idx="339">
                  <c:v>0.358127390718434</c:v>
                </c:pt>
                <c:pt idx="340">
                  <c:v>0.751985456031608</c:v>
                </c:pt>
                <c:pt idx="341">
                  <c:v>0.694884301903183</c:v>
                </c:pt>
                <c:pt idx="342">
                  <c:v>0.555908745931974</c:v>
                </c:pt>
                <c:pt idx="343">
                  <c:v>0.69326046566877</c:v>
                </c:pt>
                <c:pt idx="344">
                  <c:v>1.527948072328001</c:v>
                </c:pt>
                <c:pt idx="345">
                  <c:v>1.598947696547135</c:v>
                </c:pt>
                <c:pt idx="346">
                  <c:v>0.939156690127096</c:v>
                </c:pt>
                <c:pt idx="347">
                  <c:v>1.12740105591651</c:v>
                </c:pt>
                <c:pt idx="348">
                  <c:v>1.094503073158674</c:v>
                </c:pt>
                <c:pt idx="349">
                  <c:v>0.409745274583596</c:v>
                </c:pt>
                <c:pt idx="350">
                  <c:v>0.434353571216286</c:v>
                </c:pt>
                <c:pt idx="351">
                  <c:v>0.343964815986411</c:v>
                </c:pt>
                <c:pt idx="352">
                  <c:v>0.416324795552228</c:v>
                </c:pt>
                <c:pt idx="353">
                  <c:v>0.465002672537962</c:v>
                </c:pt>
                <c:pt idx="354">
                  <c:v>0.473192205764466</c:v>
                </c:pt>
                <c:pt idx="355">
                  <c:v>0.659397330800912</c:v>
                </c:pt>
                <c:pt idx="356">
                  <c:v>0.0654140922404136</c:v>
                </c:pt>
                <c:pt idx="357">
                  <c:v>0.000761050925751249</c:v>
                </c:pt>
                <c:pt idx="358">
                  <c:v>0.199414911587922</c:v>
                </c:pt>
                <c:pt idx="359">
                  <c:v>0.0101641106675708</c:v>
                </c:pt>
                <c:pt idx="360">
                  <c:v>0.0613323467506508</c:v>
                </c:pt>
                <c:pt idx="361">
                  <c:v>-0.15950898278268</c:v>
                </c:pt>
                <c:pt idx="362">
                  <c:v>-0.473079368749663</c:v>
                </c:pt>
                <c:pt idx="363">
                  <c:v>-0.368712697892404</c:v>
                </c:pt>
                <c:pt idx="364">
                  <c:v>-0.136551740650915</c:v>
                </c:pt>
                <c:pt idx="365">
                  <c:v>1.364919450581847</c:v>
                </c:pt>
                <c:pt idx="366">
                  <c:v>1.60490800709788</c:v>
                </c:pt>
                <c:pt idx="367">
                  <c:v>2.036208942891313</c:v>
                </c:pt>
                <c:pt idx="368">
                  <c:v>1.95083821933639</c:v>
                </c:pt>
                <c:pt idx="369">
                  <c:v>1.844475062350697</c:v>
                </c:pt>
                <c:pt idx="370">
                  <c:v>2.167626624034418</c:v>
                </c:pt>
                <c:pt idx="371">
                  <c:v>1.10598114785696</c:v>
                </c:pt>
                <c:pt idx="372">
                  <c:v>1.148088478373144</c:v>
                </c:pt>
                <c:pt idx="373">
                  <c:v>2.112471668775138</c:v>
                </c:pt>
                <c:pt idx="374">
                  <c:v>1.434852881459324</c:v>
                </c:pt>
                <c:pt idx="375">
                  <c:v>1.154464805927163</c:v>
                </c:pt>
                <c:pt idx="376">
                  <c:v>0.986493024715692</c:v>
                </c:pt>
                <c:pt idx="377">
                  <c:v>-0.405612243981966</c:v>
                </c:pt>
                <c:pt idx="378">
                  <c:v>-0.749199000156887</c:v>
                </c:pt>
                <c:pt idx="379">
                  <c:v>-0.838843041260438</c:v>
                </c:pt>
                <c:pt idx="380">
                  <c:v>0.627510798973579</c:v>
                </c:pt>
                <c:pt idx="381">
                  <c:v>0.711606917411704</c:v>
                </c:pt>
                <c:pt idx="382">
                  <c:v>0.865508778483488</c:v>
                </c:pt>
                <c:pt idx="383">
                  <c:v>0.795375313595295</c:v>
                </c:pt>
                <c:pt idx="384">
                  <c:v>0.85072903837009</c:v>
                </c:pt>
                <c:pt idx="385">
                  <c:v>0.826419743098924</c:v>
                </c:pt>
                <c:pt idx="386">
                  <c:v>0.717151847022667</c:v>
                </c:pt>
                <c:pt idx="387">
                  <c:v>0.700575151925788</c:v>
                </c:pt>
                <c:pt idx="388">
                  <c:v>0.809529505528596</c:v>
                </c:pt>
                <c:pt idx="389">
                  <c:v>1.163679076613224</c:v>
                </c:pt>
                <c:pt idx="390">
                  <c:v>1.142519370937634</c:v>
                </c:pt>
                <c:pt idx="391">
                  <c:v>0.904097628933437</c:v>
                </c:pt>
                <c:pt idx="392">
                  <c:v>0.693415739653731</c:v>
                </c:pt>
                <c:pt idx="393">
                  <c:v>0.616244463235878</c:v>
                </c:pt>
                <c:pt idx="394">
                  <c:v>0.713178140128873</c:v>
                </c:pt>
                <c:pt idx="395">
                  <c:v>1.424435032122851</c:v>
                </c:pt>
                <c:pt idx="396">
                  <c:v>1.278242186143317</c:v>
                </c:pt>
                <c:pt idx="397">
                  <c:v>0.118344693941702</c:v>
                </c:pt>
                <c:pt idx="398">
                  <c:v>0.0109900639715874</c:v>
                </c:pt>
                <c:pt idx="399">
                  <c:v>1.3274061877067</c:v>
                </c:pt>
                <c:pt idx="400">
                  <c:v>-0.0968633011517052</c:v>
                </c:pt>
                <c:pt idx="401">
                  <c:v>-0.0246473843505182</c:v>
                </c:pt>
              </c:numCache>
            </c:numRef>
          </c:xVal>
          <c:yVal>
            <c:numRef>
              <c:f>Amphibole!$K$109:$K$4988</c:f>
              <c:numCache>
                <c:formatCode>General</c:formatCode>
                <c:ptCount val="4880"/>
                <c:pt idx="0">
                  <c:v>1.0</c:v>
                </c:pt>
                <c:pt idx="1">
                  <c:v>2.0</c:v>
                </c:pt>
                <c:pt idx="2">
                  <c:v>2.0</c:v>
                </c:pt>
                <c:pt idx="3">
                  <c:v>1.5</c:v>
                </c:pt>
                <c:pt idx="4">
                  <c:v>0.5</c:v>
                </c:pt>
                <c:pt idx="5">
                  <c:v>1.0</c:v>
                </c:pt>
                <c:pt idx="6">
                  <c:v>2.0</c:v>
                </c:pt>
                <c:pt idx="7">
                  <c:v>2.0</c:v>
                </c:pt>
                <c:pt idx="8">
                  <c:v>0.221</c:v>
                </c:pt>
                <c:pt idx="9">
                  <c:v>0.223</c:v>
                </c:pt>
                <c:pt idx="10">
                  <c:v>0.121</c:v>
                </c:pt>
                <c:pt idx="11">
                  <c:v>0.104</c:v>
                </c:pt>
                <c:pt idx="12">
                  <c:v>0.094</c:v>
                </c:pt>
                <c:pt idx="13">
                  <c:v>0.054</c:v>
                </c:pt>
                <c:pt idx="14">
                  <c:v>0.228</c:v>
                </c:pt>
                <c:pt idx="15">
                  <c:v>0.2966</c:v>
                </c:pt>
                <c:pt idx="16">
                  <c:v>0.1938</c:v>
                </c:pt>
                <c:pt idx="17">
                  <c:v>0.1324</c:v>
                </c:pt>
                <c:pt idx="18">
                  <c:v>1.0</c:v>
                </c:pt>
                <c:pt idx="19">
                  <c:v>1.5</c:v>
                </c:pt>
                <c:pt idx="20">
                  <c:v>0.5</c:v>
                </c:pt>
                <c:pt idx="21">
                  <c:v>1.5</c:v>
                </c:pt>
                <c:pt idx="22">
                  <c:v>1.5</c:v>
                </c:pt>
                <c:pt idx="23">
                  <c:v>1.5</c:v>
                </c:pt>
                <c:pt idx="24">
                  <c:v>2.5</c:v>
                </c:pt>
                <c:pt idx="25">
                  <c:v>1.5</c:v>
                </c:pt>
                <c:pt idx="26">
                  <c:v>1.5</c:v>
                </c:pt>
                <c:pt idx="27">
                  <c:v>1.5</c:v>
                </c:pt>
                <c:pt idx="28">
                  <c:v>0.5</c:v>
                </c:pt>
                <c:pt idx="29">
                  <c:v>0.5</c:v>
                </c:pt>
                <c:pt idx="30">
                  <c:v>0.5</c:v>
                </c:pt>
                <c:pt idx="31">
                  <c:v>0.5</c:v>
                </c:pt>
                <c:pt idx="32">
                  <c:v>0.5</c:v>
                </c:pt>
                <c:pt idx="33">
                  <c:v>0.5</c:v>
                </c:pt>
                <c:pt idx="34">
                  <c:v>0.5</c:v>
                </c:pt>
                <c:pt idx="35">
                  <c:v>0.4893</c:v>
                </c:pt>
                <c:pt idx="36">
                  <c:v>0.4929</c:v>
                </c:pt>
                <c:pt idx="37">
                  <c:v>0.4929</c:v>
                </c:pt>
                <c:pt idx="38">
                  <c:v>0.4929</c:v>
                </c:pt>
                <c:pt idx="39">
                  <c:v>0.5003</c:v>
                </c:pt>
                <c:pt idx="40">
                  <c:v>0.5003</c:v>
                </c:pt>
                <c:pt idx="41">
                  <c:v>0.5003</c:v>
                </c:pt>
                <c:pt idx="42">
                  <c:v>0.4929</c:v>
                </c:pt>
                <c:pt idx="43">
                  <c:v>0.4929</c:v>
                </c:pt>
                <c:pt idx="44">
                  <c:v>0.5</c:v>
                </c:pt>
                <c:pt idx="45">
                  <c:v>0.5</c:v>
                </c:pt>
                <c:pt idx="46">
                  <c:v>0.4953</c:v>
                </c:pt>
                <c:pt idx="47">
                  <c:v>0.4953</c:v>
                </c:pt>
                <c:pt idx="48">
                  <c:v>1.0</c:v>
                </c:pt>
                <c:pt idx="49">
                  <c:v>2.0</c:v>
                </c:pt>
                <c:pt idx="50">
                  <c:v>0.25</c:v>
                </c:pt>
                <c:pt idx="51">
                  <c:v>0.25</c:v>
                </c:pt>
                <c:pt idx="52">
                  <c:v>0.25</c:v>
                </c:pt>
                <c:pt idx="53">
                  <c:v>0.2</c:v>
                </c:pt>
                <c:pt idx="54">
                  <c:v>0.8</c:v>
                </c:pt>
                <c:pt idx="55">
                  <c:v>0.8</c:v>
                </c:pt>
                <c:pt idx="56">
                  <c:v>0.2</c:v>
                </c:pt>
                <c:pt idx="57">
                  <c:v>0.2</c:v>
                </c:pt>
                <c:pt idx="58">
                  <c:v>0.2</c:v>
                </c:pt>
                <c:pt idx="59">
                  <c:v>0.2</c:v>
                </c:pt>
                <c:pt idx="60">
                  <c:v>0.2</c:v>
                </c:pt>
                <c:pt idx="61">
                  <c:v>0.5</c:v>
                </c:pt>
                <c:pt idx="62">
                  <c:v>0.5</c:v>
                </c:pt>
                <c:pt idx="63">
                  <c:v>0.2</c:v>
                </c:pt>
                <c:pt idx="64">
                  <c:v>0.2</c:v>
                </c:pt>
                <c:pt idx="65">
                  <c:v>0.2</c:v>
                </c:pt>
                <c:pt idx="66">
                  <c:v>0.2</c:v>
                </c:pt>
                <c:pt idx="67">
                  <c:v>0.2</c:v>
                </c:pt>
                <c:pt idx="68">
                  <c:v>0.2</c:v>
                </c:pt>
                <c:pt idx="69">
                  <c:v>0.5</c:v>
                </c:pt>
                <c:pt idx="70">
                  <c:v>0.5</c:v>
                </c:pt>
                <c:pt idx="71">
                  <c:v>0.2</c:v>
                </c:pt>
                <c:pt idx="72">
                  <c:v>0.2</c:v>
                </c:pt>
                <c:pt idx="73">
                  <c:v>0.2</c:v>
                </c:pt>
                <c:pt idx="74">
                  <c:v>0.2</c:v>
                </c:pt>
                <c:pt idx="75">
                  <c:v>0.2</c:v>
                </c:pt>
                <c:pt idx="76">
                  <c:v>0.2</c:v>
                </c:pt>
                <c:pt idx="77">
                  <c:v>0.5</c:v>
                </c:pt>
                <c:pt idx="78">
                  <c:v>0.5</c:v>
                </c:pt>
                <c:pt idx="79">
                  <c:v>0.2</c:v>
                </c:pt>
                <c:pt idx="80">
                  <c:v>0.2</c:v>
                </c:pt>
                <c:pt idx="81">
                  <c:v>0.2</c:v>
                </c:pt>
                <c:pt idx="82">
                  <c:v>0.2</c:v>
                </c:pt>
                <c:pt idx="83">
                  <c:v>1.4</c:v>
                </c:pt>
                <c:pt idx="84">
                  <c:v>2.0</c:v>
                </c:pt>
                <c:pt idx="85">
                  <c:v>2.0</c:v>
                </c:pt>
                <c:pt idx="86">
                  <c:v>2.0</c:v>
                </c:pt>
                <c:pt idx="87">
                  <c:v>2.0</c:v>
                </c:pt>
                <c:pt idx="88">
                  <c:v>1.5</c:v>
                </c:pt>
                <c:pt idx="89">
                  <c:v>1.5</c:v>
                </c:pt>
                <c:pt idx="90">
                  <c:v>1.5</c:v>
                </c:pt>
                <c:pt idx="91">
                  <c:v>0.93</c:v>
                </c:pt>
                <c:pt idx="92">
                  <c:v>0.93</c:v>
                </c:pt>
                <c:pt idx="93">
                  <c:v>0.93</c:v>
                </c:pt>
                <c:pt idx="94">
                  <c:v>0.93</c:v>
                </c:pt>
                <c:pt idx="95">
                  <c:v>0.93</c:v>
                </c:pt>
                <c:pt idx="96">
                  <c:v>0.93</c:v>
                </c:pt>
                <c:pt idx="97">
                  <c:v>0.93</c:v>
                </c:pt>
                <c:pt idx="98">
                  <c:v>0.43</c:v>
                </c:pt>
                <c:pt idx="99">
                  <c:v>0.43</c:v>
                </c:pt>
                <c:pt idx="100">
                  <c:v>0.3</c:v>
                </c:pt>
                <c:pt idx="101">
                  <c:v>1.5</c:v>
                </c:pt>
                <c:pt idx="102">
                  <c:v>1.0</c:v>
                </c:pt>
                <c:pt idx="103">
                  <c:v>0.5</c:v>
                </c:pt>
                <c:pt idx="104">
                  <c:v>0.3</c:v>
                </c:pt>
                <c:pt idx="105">
                  <c:v>1.0</c:v>
                </c:pt>
                <c:pt idx="106">
                  <c:v>1.5</c:v>
                </c:pt>
                <c:pt idx="107">
                  <c:v>0.4</c:v>
                </c:pt>
                <c:pt idx="108">
                  <c:v>0.4</c:v>
                </c:pt>
                <c:pt idx="109">
                  <c:v>0.4</c:v>
                </c:pt>
                <c:pt idx="110">
                  <c:v>0.4</c:v>
                </c:pt>
                <c:pt idx="111">
                  <c:v>0.4</c:v>
                </c:pt>
                <c:pt idx="112">
                  <c:v>0.96</c:v>
                </c:pt>
                <c:pt idx="113">
                  <c:v>0.96</c:v>
                </c:pt>
                <c:pt idx="114">
                  <c:v>0.96</c:v>
                </c:pt>
                <c:pt idx="115">
                  <c:v>0.96</c:v>
                </c:pt>
                <c:pt idx="116">
                  <c:v>0.96</c:v>
                </c:pt>
                <c:pt idx="117">
                  <c:v>0.83</c:v>
                </c:pt>
                <c:pt idx="118">
                  <c:v>0.83</c:v>
                </c:pt>
                <c:pt idx="119">
                  <c:v>0.83</c:v>
                </c:pt>
                <c:pt idx="120">
                  <c:v>0.97</c:v>
                </c:pt>
                <c:pt idx="121">
                  <c:v>0.97</c:v>
                </c:pt>
                <c:pt idx="122">
                  <c:v>0.97</c:v>
                </c:pt>
                <c:pt idx="123">
                  <c:v>0.96</c:v>
                </c:pt>
                <c:pt idx="124">
                  <c:v>0.92</c:v>
                </c:pt>
                <c:pt idx="125">
                  <c:v>0.92</c:v>
                </c:pt>
                <c:pt idx="126">
                  <c:v>0.92</c:v>
                </c:pt>
                <c:pt idx="127">
                  <c:v>0.92</c:v>
                </c:pt>
                <c:pt idx="128">
                  <c:v>0.92</c:v>
                </c:pt>
                <c:pt idx="129">
                  <c:v>0.92</c:v>
                </c:pt>
                <c:pt idx="130">
                  <c:v>0.22</c:v>
                </c:pt>
                <c:pt idx="131">
                  <c:v>0.22</c:v>
                </c:pt>
                <c:pt idx="132">
                  <c:v>0.2212</c:v>
                </c:pt>
                <c:pt idx="133">
                  <c:v>0.2238</c:v>
                </c:pt>
                <c:pt idx="134">
                  <c:v>0.2238</c:v>
                </c:pt>
                <c:pt idx="135">
                  <c:v>0.2238</c:v>
                </c:pt>
                <c:pt idx="136">
                  <c:v>0.2238</c:v>
                </c:pt>
                <c:pt idx="137">
                  <c:v>0.2245</c:v>
                </c:pt>
                <c:pt idx="138">
                  <c:v>0.2245</c:v>
                </c:pt>
                <c:pt idx="139">
                  <c:v>0.23</c:v>
                </c:pt>
                <c:pt idx="140">
                  <c:v>0.23</c:v>
                </c:pt>
                <c:pt idx="141">
                  <c:v>0.23</c:v>
                </c:pt>
                <c:pt idx="142">
                  <c:v>0.2088</c:v>
                </c:pt>
                <c:pt idx="143">
                  <c:v>0.2088</c:v>
                </c:pt>
                <c:pt idx="144">
                  <c:v>0.2088</c:v>
                </c:pt>
                <c:pt idx="145">
                  <c:v>0.225</c:v>
                </c:pt>
                <c:pt idx="146">
                  <c:v>0.225</c:v>
                </c:pt>
                <c:pt idx="147">
                  <c:v>0.225</c:v>
                </c:pt>
                <c:pt idx="148">
                  <c:v>0.225</c:v>
                </c:pt>
                <c:pt idx="149">
                  <c:v>0.2237</c:v>
                </c:pt>
                <c:pt idx="150">
                  <c:v>0.2237</c:v>
                </c:pt>
                <c:pt idx="151">
                  <c:v>0.389</c:v>
                </c:pt>
                <c:pt idx="152">
                  <c:v>0.389</c:v>
                </c:pt>
                <c:pt idx="153">
                  <c:v>0.389</c:v>
                </c:pt>
                <c:pt idx="154">
                  <c:v>0.3</c:v>
                </c:pt>
                <c:pt idx="155">
                  <c:v>0.3</c:v>
                </c:pt>
                <c:pt idx="156">
                  <c:v>0.3</c:v>
                </c:pt>
                <c:pt idx="157">
                  <c:v>0.3</c:v>
                </c:pt>
                <c:pt idx="158">
                  <c:v>0.2</c:v>
                </c:pt>
                <c:pt idx="159">
                  <c:v>0.3</c:v>
                </c:pt>
                <c:pt idx="160">
                  <c:v>0.2</c:v>
                </c:pt>
                <c:pt idx="161">
                  <c:v>0.2</c:v>
                </c:pt>
                <c:pt idx="162">
                  <c:v>0.2</c:v>
                </c:pt>
                <c:pt idx="163">
                  <c:v>0.2</c:v>
                </c:pt>
                <c:pt idx="164">
                  <c:v>0.3</c:v>
                </c:pt>
                <c:pt idx="165">
                  <c:v>0.185</c:v>
                </c:pt>
                <c:pt idx="166">
                  <c:v>0.185</c:v>
                </c:pt>
                <c:pt idx="167">
                  <c:v>0.3</c:v>
                </c:pt>
                <c:pt idx="168">
                  <c:v>0.2</c:v>
                </c:pt>
                <c:pt idx="169">
                  <c:v>0.3</c:v>
                </c:pt>
                <c:pt idx="170">
                  <c:v>0.3</c:v>
                </c:pt>
                <c:pt idx="171">
                  <c:v>0.2</c:v>
                </c:pt>
                <c:pt idx="172">
                  <c:v>0.3</c:v>
                </c:pt>
                <c:pt idx="173">
                  <c:v>0.3</c:v>
                </c:pt>
                <c:pt idx="174">
                  <c:v>0.2</c:v>
                </c:pt>
                <c:pt idx="175">
                  <c:v>0.3</c:v>
                </c:pt>
                <c:pt idx="176">
                  <c:v>0.2</c:v>
                </c:pt>
                <c:pt idx="177">
                  <c:v>0.2</c:v>
                </c:pt>
                <c:pt idx="178">
                  <c:v>0.2</c:v>
                </c:pt>
                <c:pt idx="179">
                  <c:v>0.2</c:v>
                </c:pt>
                <c:pt idx="180">
                  <c:v>0.3</c:v>
                </c:pt>
                <c:pt idx="181">
                  <c:v>0.3</c:v>
                </c:pt>
                <c:pt idx="182">
                  <c:v>0.3</c:v>
                </c:pt>
                <c:pt idx="183">
                  <c:v>2.0</c:v>
                </c:pt>
                <c:pt idx="184">
                  <c:v>1.0</c:v>
                </c:pt>
                <c:pt idx="185">
                  <c:v>2.0</c:v>
                </c:pt>
                <c:pt idx="186">
                  <c:v>2.0</c:v>
                </c:pt>
                <c:pt idx="187">
                  <c:v>2.0</c:v>
                </c:pt>
                <c:pt idx="188">
                  <c:v>1.0</c:v>
                </c:pt>
                <c:pt idx="189">
                  <c:v>1.5</c:v>
                </c:pt>
                <c:pt idx="190">
                  <c:v>2.0</c:v>
                </c:pt>
                <c:pt idx="191">
                  <c:v>2.0</c:v>
                </c:pt>
                <c:pt idx="192">
                  <c:v>1.3</c:v>
                </c:pt>
                <c:pt idx="193">
                  <c:v>1.3</c:v>
                </c:pt>
                <c:pt idx="194">
                  <c:v>1.3</c:v>
                </c:pt>
                <c:pt idx="195">
                  <c:v>1.3</c:v>
                </c:pt>
                <c:pt idx="196">
                  <c:v>1.2</c:v>
                </c:pt>
                <c:pt idx="197">
                  <c:v>1.2</c:v>
                </c:pt>
                <c:pt idx="198">
                  <c:v>1.2</c:v>
                </c:pt>
                <c:pt idx="199">
                  <c:v>1.2</c:v>
                </c:pt>
                <c:pt idx="200">
                  <c:v>1.2</c:v>
                </c:pt>
                <c:pt idx="201">
                  <c:v>0.8</c:v>
                </c:pt>
                <c:pt idx="202">
                  <c:v>0.8</c:v>
                </c:pt>
                <c:pt idx="203">
                  <c:v>0.8</c:v>
                </c:pt>
                <c:pt idx="204">
                  <c:v>0.8</c:v>
                </c:pt>
                <c:pt idx="205">
                  <c:v>0.8</c:v>
                </c:pt>
                <c:pt idx="206">
                  <c:v>0.8</c:v>
                </c:pt>
                <c:pt idx="207">
                  <c:v>0.8</c:v>
                </c:pt>
                <c:pt idx="208">
                  <c:v>0.8</c:v>
                </c:pt>
                <c:pt idx="209">
                  <c:v>0.8</c:v>
                </c:pt>
                <c:pt idx="210">
                  <c:v>0.8</c:v>
                </c:pt>
                <c:pt idx="211">
                  <c:v>0.8</c:v>
                </c:pt>
                <c:pt idx="212">
                  <c:v>0.8</c:v>
                </c:pt>
                <c:pt idx="213">
                  <c:v>0.13</c:v>
                </c:pt>
                <c:pt idx="214">
                  <c:v>0.141</c:v>
                </c:pt>
                <c:pt idx="215">
                  <c:v>0.2</c:v>
                </c:pt>
                <c:pt idx="216">
                  <c:v>0.2</c:v>
                </c:pt>
                <c:pt idx="217">
                  <c:v>0.2</c:v>
                </c:pt>
                <c:pt idx="218">
                  <c:v>0.2</c:v>
                </c:pt>
                <c:pt idx="219">
                  <c:v>0.5</c:v>
                </c:pt>
                <c:pt idx="220">
                  <c:v>0.7</c:v>
                </c:pt>
                <c:pt idx="221">
                  <c:v>1.0</c:v>
                </c:pt>
                <c:pt idx="222">
                  <c:v>0.7</c:v>
                </c:pt>
                <c:pt idx="223">
                  <c:v>0.7</c:v>
                </c:pt>
                <c:pt idx="224">
                  <c:v>0.7</c:v>
                </c:pt>
                <c:pt idx="225">
                  <c:v>1.0</c:v>
                </c:pt>
                <c:pt idx="226">
                  <c:v>0.7</c:v>
                </c:pt>
                <c:pt idx="227">
                  <c:v>1.5</c:v>
                </c:pt>
                <c:pt idx="228">
                  <c:v>1.5</c:v>
                </c:pt>
                <c:pt idx="229">
                  <c:v>1.5</c:v>
                </c:pt>
                <c:pt idx="230">
                  <c:v>1.5</c:v>
                </c:pt>
                <c:pt idx="231">
                  <c:v>1.5</c:v>
                </c:pt>
                <c:pt idx="232">
                  <c:v>0.2</c:v>
                </c:pt>
                <c:pt idx="233">
                  <c:v>0.2</c:v>
                </c:pt>
                <c:pt idx="234">
                  <c:v>0.2</c:v>
                </c:pt>
                <c:pt idx="235">
                  <c:v>0.2</c:v>
                </c:pt>
                <c:pt idx="236">
                  <c:v>0.2</c:v>
                </c:pt>
                <c:pt idx="237">
                  <c:v>0.2</c:v>
                </c:pt>
                <c:pt idx="238">
                  <c:v>0.2</c:v>
                </c:pt>
                <c:pt idx="239">
                  <c:v>0.2</c:v>
                </c:pt>
                <c:pt idx="240">
                  <c:v>0.2</c:v>
                </c:pt>
                <c:pt idx="241">
                  <c:v>0.2</c:v>
                </c:pt>
                <c:pt idx="242">
                  <c:v>0.2</c:v>
                </c:pt>
                <c:pt idx="243">
                  <c:v>0.2</c:v>
                </c:pt>
                <c:pt idx="244">
                  <c:v>0.2</c:v>
                </c:pt>
                <c:pt idx="245">
                  <c:v>0.2</c:v>
                </c:pt>
                <c:pt idx="246">
                  <c:v>0.2</c:v>
                </c:pt>
                <c:pt idx="247">
                  <c:v>0.2</c:v>
                </c:pt>
                <c:pt idx="248">
                  <c:v>0.2</c:v>
                </c:pt>
                <c:pt idx="249">
                  <c:v>0.2</c:v>
                </c:pt>
                <c:pt idx="250">
                  <c:v>0.2</c:v>
                </c:pt>
                <c:pt idx="251">
                  <c:v>0.2</c:v>
                </c:pt>
                <c:pt idx="252">
                  <c:v>0.2</c:v>
                </c:pt>
                <c:pt idx="253">
                  <c:v>0.2</c:v>
                </c:pt>
                <c:pt idx="254">
                  <c:v>0.2</c:v>
                </c:pt>
                <c:pt idx="255">
                  <c:v>0.2</c:v>
                </c:pt>
                <c:pt idx="256">
                  <c:v>0.2</c:v>
                </c:pt>
                <c:pt idx="257">
                  <c:v>0.2</c:v>
                </c:pt>
                <c:pt idx="258">
                  <c:v>2.5</c:v>
                </c:pt>
                <c:pt idx="259">
                  <c:v>1.0</c:v>
                </c:pt>
                <c:pt idx="260">
                  <c:v>1.8</c:v>
                </c:pt>
                <c:pt idx="261">
                  <c:v>2.0</c:v>
                </c:pt>
                <c:pt idx="262">
                  <c:v>0.5</c:v>
                </c:pt>
                <c:pt idx="263">
                  <c:v>0.9</c:v>
                </c:pt>
                <c:pt idx="264">
                  <c:v>1.0</c:v>
                </c:pt>
                <c:pt idx="265">
                  <c:v>1.0</c:v>
                </c:pt>
                <c:pt idx="266">
                  <c:v>1.0</c:v>
                </c:pt>
                <c:pt idx="267">
                  <c:v>1.0</c:v>
                </c:pt>
                <c:pt idx="268">
                  <c:v>0.5003</c:v>
                </c:pt>
                <c:pt idx="269">
                  <c:v>0.4953</c:v>
                </c:pt>
                <c:pt idx="270">
                  <c:v>0.5</c:v>
                </c:pt>
                <c:pt idx="271">
                  <c:v>0.5</c:v>
                </c:pt>
                <c:pt idx="272">
                  <c:v>0.3</c:v>
                </c:pt>
                <c:pt idx="273">
                  <c:v>0.3</c:v>
                </c:pt>
                <c:pt idx="274">
                  <c:v>0.3</c:v>
                </c:pt>
                <c:pt idx="275">
                  <c:v>0.3</c:v>
                </c:pt>
                <c:pt idx="276">
                  <c:v>0.3</c:v>
                </c:pt>
                <c:pt idx="277">
                  <c:v>0.3</c:v>
                </c:pt>
                <c:pt idx="278">
                  <c:v>0.3</c:v>
                </c:pt>
                <c:pt idx="279">
                  <c:v>0.2</c:v>
                </c:pt>
                <c:pt idx="280">
                  <c:v>0.3</c:v>
                </c:pt>
                <c:pt idx="281">
                  <c:v>0.3</c:v>
                </c:pt>
                <c:pt idx="282">
                  <c:v>0.2</c:v>
                </c:pt>
                <c:pt idx="283">
                  <c:v>0.5</c:v>
                </c:pt>
                <c:pt idx="284">
                  <c:v>0.7</c:v>
                </c:pt>
                <c:pt idx="285">
                  <c:v>0.7</c:v>
                </c:pt>
                <c:pt idx="286">
                  <c:v>0.7</c:v>
                </c:pt>
                <c:pt idx="287">
                  <c:v>0.7</c:v>
                </c:pt>
                <c:pt idx="288">
                  <c:v>0.7</c:v>
                </c:pt>
                <c:pt idx="289">
                  <c:v>0.7</c:v>
                </c:pt>
                <c:pt idx="290">
                  <c:v>0.7</c:v>
                </c:pt>
                <c:pt idx="291">
                  <c:v>1.0</c:v>
                </c:pt>
                <c:pt idx="292">
                  <c:v>1.0</c:v>
                </c:pt>
                <c:pt idx="293">
                  <c:v>1.0</c:v>
                </c:pt>
                <c:pt idx="294">
                  <c:v>1.0</c:v>
                </c:pt>
                <c:pt idx="295">
                  <c:v>1.0</c:v>
                </c:pt>
                <c:pt idx="296">
                  <c:v>1.0</c:v>
                </c:pt>
                <c:pt idx="297">
                  <c:v>0.5</c:v>
                </c:pt>
                <c:pt idx="298">
                  <c:v>0.5</c:v>
                </c:pt>
                <c:pt idx="299">
                  <c:v>0.5</c:v>
                </c:pt>
                <c:pt idx="300">
                  <c:v>0.5</c:v>
                </c:pt>
                <c:pt idx="301">
                  <c:v>0.5</c:v>
                </c:pt>
                <c:pt idx="302">
                  <c:v>1.0</c:v>
                </c:pt>
                <c:pt idx="303">
                  <c:v>1.0</c:v>
                </c:pt>
                <c:pt idx="304">
                  <c:v>1.0</c:v>
                </c:pt>
                <c:pt idx="305">
                  <c:v>1.0</c:v>
                </c:pt>
                <c:pt idx="306">
                  <c:v>1.0</c:v>
                </c:pt>
                <c:pt idx="307">
                  <c:v>1.0</c:v>
                </c:pt>
                <c:pt idx="308">
                  <c:v>1.0</c:v>
                </c:pt>
                <c:pt idx="309">
                  <c:v>1.0</c:v>
                </c:pt>
                <c:pt idx="310">
                  <c:v>1.0</c:v>
                </c:pt>
                <c:pt idx="311">
                  <c:v>1.0</c:v>
                </c:pt>
                <c:pt idx="312">
                  <c:v>1.0</c:v>
                </c:pt>
                <c:pt idx="313">
                  <c:v>1.0</c:v>
                </c:pt>
                <c:pt idx="314">
                  <c:v>1.0</c:v>
                </c:pt>
                <c:pt idx="315">
                  <c:v>1.0</c:v>
                </c:pt>
                <c:pt idx="316">
                  <c:v>1.0</c:v>
                </c:pt>
                <c:pt idx="317">
                  <c:v>1.0</c:v>
                </c:pt>
                <c:pt idx="318">
                  <c:v>1.0</c:v>
                </c:pt>
                <c:pt idx="319">
                  <c:v>1.0</c:v>
                </c:pt>
                <c:pt idx="320">
                  <c:v>1.0</c:v>
                </c:pt>
                <c:pt idx="321">
                  <c:v>1.0</c:v>
                </c:pt>
                <c:pt idx="322">
                  <c:v>1.0</c:v>
                </c:pt>
                <c:pt idx="323">
                  <c:v>0.2</c:v>
                </c:pt>
                <c:pt idx="324">
                  <c:v>0.2</c:v>
                </c:pt>
                <c:pt idx="325">
                  <c:v>0.2</c:v>
                </c:pt>
                <c:pt idx="326">
                  <c:v>0.2</c:v>
                </c:pt>
                <c:pt idx="327">
                  <c:v>0.2</c:v>
                </c:pt>
                <c:pt idx="328">
                  <c:v>0.2</c:v>
                </c:pt>
                <c:pt idx="329">
                  <c:v>0.2</c:v>
                </c:pt>
                <c:pt idx="330">
                  <c:v>0.213</c:v>
                </c:pt>
                <c:pt idx="331">
                  <c:v>0.3</c:v>
                </c:pt>
                <c:pt idx="332">
                  <c:v>0.3</c:v>
                </c:pt>
                <c:pt idx="333">
                  <c:v>2.0</c:v>
                </c:pt>
                <c:pt idx="334">
                  <c:v>1.0</c:v>
                </c:pt>
                <c:pt idx="335">
                  <c:v>1.0</c:v>
                </c:pt>
                <c:pt idx="336">
                  <c:v>0.18</c:v>
                </c:pt>
                <c:pt idx="337">
                  <c:v>0.1455</c:v>
                </c:pt>
                <c:pt idx="338">
                  <c:v>0.2482</c:v>
                </c:pt>
                <c:pt idx="339">
                  <c:v>0.2851</c:v>
                </c:pt>
                <c:pt idx="340">
                  <c:v>0.3027</c:v>
                </c:pt>
                <c:pt idx="341">
                  <c:v>0.2496</c:v>
                </c:pt>
                <c:pt idx="342">
                  <c:v>0.222</c:v>
                </c:pt>
                <c:pt idx="343">
                  <c:v>0.2806</c:v>
                </c:pt>
                <c:pt idx="344">
                  <c:v>1.2</c:v>
                </c:pt>
                <c:pt idx="345">
                  <c:v>1.2</c:v>
                </c:pt>
                <c:pt idx="346">
                  <c:v>0.08</c:v>
                </c:pt>
                <c:pt idx="347">
                  <c:v>0.08</c:v>
                </c:pt>
                <c:pt idx="348">
                  <c:v>0.08</c:v>
                </c:pt>
                <c:pt idx="349">
                  <c:v>0.93</c:v>
                </c:pt>
                <c:pt idx="350">
                  <c:v>0.3988</c:v>
                </c:pt>
                <c:pt idx="351">
                  <c:v>0.4002</c:v>
                </c:pt>
                <c:pt idx="352">
                  <c:v>0.3988</c:v>
                </c:pt>
                <c:pt idx="353">
                  <c:v>0.4002</c:v>
                </c:pt>
                <c:pt idx="354">
                  <c:v>0.4048</c:v>
                </c:pt>
                <c:pt idx="355">
                  <c:v>0.427</c:v>
                </c:pt>
                <c:pt idx="356">
                  <c:v>0.2</c:v>
                </c:pt>
                <c:pt idx="357">
                  <c:v>0.2</c:v>
                </c:pt>
                <c:pt idx="358">
                  <c:v>0.2</c:v>
                </c:pt>
                <c:pt idx="359">
                  <c:v>0.2</c:v>
                </c:pt>
                <c:pt idx="360">
                  <c:v>0.2</c:v>
                </c:pt>
                <c:pt idx="361">
                  <c:v>0.2</c:v>
                </c:pt>
                <c:pt idx="362">
                  <c:v>0.2</c:v>
                </c:pt>
                <c:pt idx="363">
                  <c:v>0.2</c:v>
                </c:pt>
                <c:pt idx="364">
                  <c:v>0.2</c:v>
                </c:pt>
                <c:pt idx="365">
                  <c:v>1.5</c:v>
                </c:pt>
                <c:pt idx="366">
                  <c:v>1.5</c:v>
                </c:pt>
                <c:pt idx="367">
                  <c:v>1.5</c:v>
                </c:pt>
                <c:pt idx="368">
                  <c:v>1.5</c:v>
                </c:pt>
                <c:pt idx="369">
                  <c:v>1.2</c:v>
                </c:pt>
                <c:pt idx="370">
                  <c:v>1.6</c:v>
                </c:pt>
                <c:pt idx="371">
                  <c:v>0.8</c:v>
                </c:pt>
                <c:pt idx="372">
                  <c:v>2.7</c:v>
                </c:pt>
                <c:pt idx="373">
                  <c:v>1.6</c:v>
                </c:pt>
                <c:pt idx="374">
                  <c:v>0.8</c:v>
                </c:pt>
                <c:pt idx="375">
                  <c:v>0.8</c:v>
                </c:pt>
                <c:pt idx="376">
                  <c:v>0.8</c:v>
                </c:pt>
                <c:pt idx="377">
                  <c:v>0.2</c:v>
                </c:pt>
                <c:pt idx="378">
                  <c:v>0.2</c:v>
                </c:pt>
                <c:pt idx="379">
                  <c:v>0.13</c:v>
                </c:pt>
                <c:pt idx="380">
                  <c:v>0.93</c:v>
                </c:pt>
                <c:pt idx="381">
                  <c:v>0.2</c:v>
                </c:pt>
                <c:pt idx="382">
                  <c:v>0.2</c:v>
                </c:pt>
                <c:pt idx="383">
                  <c:v>0.2</c:v>
                </c:pt>
                <c:pt idx="384">
                  <c:v>0.2</c:v>
                </c:pt>
                <c:pt idx="385">
                  <c:v>0.2</c:v>
                </c:pt>
                <c:pt idx="386">
                  <c:v>0.2</c:v>
                </c:pt>
                <c:pt idx="387">
                  <c:v>0.2</c:v>
                </c:pt>
                <c:pt idx="388">
                  <c:v>0.2</c:v>
                </c:pt>
                <c:pt idx="389">
                  <c:v>0.2</c:v>
                </c:pt>
                <c:pt idx="390">
                  <c:v>0.2</c:v>
                </c:pt>
                <c:pt idx="391">
                  <c:v>0.2</c:v>
                </c:pt>
                <c:pt idx="392">
                  <c:v>1.0</c:v>
                </c:pt>
                <c:pt idx="393">
                  <c:v>1.0</c:v>
                </c:pt>
                <c:pt idx="394">
                  <c:v>1.0</c:v>
                </c:pt>
                <c:pt idx="395">
                  <c:v>1.5</c:v>
                </c:pt>
                <c:pt idx="396">
                  <c:v>1.5</c:v>
                </c:pt>
                <c:pt idx="397">
                  <c:v>0.5</c:v>
                </c:pt>
                <c:pt idx="398">
                  <c:v>1.0</c:v>
                </c:pt>
                <c:pt idx="399">
                  <c:v>1.5</c:v>
                </c:pt>
                <c:pt idx="400">
                  <c:v>0.245</c:v>
                </c:pt>
                <c:pt idx="401">
                  <c:v>0.196</c:v>
                </c:pt>
                <c:pt idx="403">
                  <c:v>0.7</c:v>
                </c:pt>
                <c:pt idx="404">
                  <c:v>0.7</c:v>
                </c:pt>
                <c:pt idx="405">
                  <c:v>0.7</c:v>
                </c:pt>
                <c:pt idx="406">
                  <c:v>0.7</c:v>
                </c:pt>
                <c:pt idx="407">
                  <c:v>0.7</c:v>
                </c:pt>
                <c:pt idx="408">
                  <c:v>0.7</c:v>
                </c:pt>
                <c:pt idx="409">
                  <c:v>0.7</c:v>
                </c:pt>
                <c:pt idx="410">
                  <c:v>0.7</c:v>
                </c:pt>
                <c:pt idx="411">
                  <c:v>0.7</c:v>
                </c:pt>
                <c:pt idx="412">
                  <c:v>0.7</c:v>
                </c:pt>
                <c:pt idx="413">
                  <c:v>0.7</c:v>
                </c:pt>
                <c:pt idx="414">
                  <c:v>0.7</c:v>
                </c:pt>
                <c:pt idx="415">
                  <c:v>0.7</c:v>
                </c:pt>
                <c:pt idx="416">
                  <c:v>0.7</c:v>
                </c:pt>
                <c:pt idx="417">
                  <c:v>0.7</c:v>
                </c:pt>
                <c:pt idx="418">
                  <c:v>0.7</c:v>
                </c:pt>
                <c:pt idx="419">
                  <c:v>0.7</c:v>
                </c:pt>
                <c:pt idx="420">
                  <c:v>0.7</c:v>
                </c:pt>
                <c:pt idx="421">
                  <c:v>0.7</c:v>
                </c:pt>
                <c:pt idx="422">
                  <c:v>0.7</c:v>
                </c:pt>
                <c:pt idx="423">
                  <c:v>0.7</c:v>
                </c:pt>
                <c:pt idx="424">
                  <c:v>0.7</c:v>
                </c:pt>
                <c:pt idx="425">
                  <c:v>0.7</c:v>
                </c:pt>
                <c:pt idx="426">
                  <c:v>0.7</c:v>
                </c:pt>
                <c:pt idx="427">
                  <c:v>0.7</c:v>
                </c:pt>
                <c:pt idx="428">
                  <c:v>0.7</c:v>
                </c:pt>
                <c:pt idx="429">
                  <c:v>0.7</c:v>
                </c:pt>
                <c:pt idx="430">
                  <c:v>0.7</c:v>
                </c:pt>
                <c:pt idx="431">
                  <c:v>0.7</c:v>
                </c:pt>
                <c:pt idx="432">
                  <c:v>0.7</c:v>
                </c:pt>
                <c:pt idx="433">
                  <c:v>0.7</c:v>
                </c:pt>
                <c:pt idx="434">
                  <c:v>0.7</c:v>
                </c:pt>
                <c:pt idx="435">
                  <c:v>0.7</c:v>
                </c:pt>
                <c:pt idx="436">
                  <c:v>0.7</c:v>
                </c:pt>
                <c:pt idx="437">
                  <c:v>0.7</c:v>
                </c:pt>
                <c:pt idx="438">
                  <c:v>0.7</c:v>
                </c:pt>
                <c:pt idx="439">
                  <c:v>0.7</c:v>
                </c:pt>
                <c:pt idx="440">
                  <c:v>0.7</c:v>
                </c:pt>
                <c:pt idx="441">
                  <c:v>0.7</c:v>
                </c:pt>
                <c:pt idx="442">
                  <c:v>0.7</c:v>
                </c:pt>
                <c:pt idx="443">
                  <c:v>0.7</c:v>
                </c:pt>
                <c:pt idx="444">
                  <c:v>0.7</c:v>
                </c:pt>
                <c:pt idx="445">
                  <c:v>0.7</c:v>
                </c:pt>
                <c:pt idx="446">
                  <c:v>0.7</c:v>
                </c:pt>
                <c:pt idx="447">
                  <c:v>0.7</c:v>
                </c:pt>
                <c:pt idx="448">
                  <c:v>0.7</c:v>
                </c:pt>
                <c:pt idx="449">
                  <c:v>0.7</c:v>
                </c:pt>
                <c:pt idx="450">
                  <c:v>0.7</c:v>
                </c:pt>
                <c:pt idx="451">
                  <c:v>0.7</c:v>
                </c:pt>
                <c:pt idx="452">
                  <c:v>0.1</c:v>
                </c:pt>
                <c:pt idx="453">
                  <c:v>0.1</c:v>
                </c:pt>
                <c:pt idx="454">
                  <c:v>0.2</c:v>
                </c:pt>
                <c:pt idx="455">
                  <c:v>0.2</c:v>
                </c:pt>
                <c:pt idx="456">
                  <c:v>0.208</c:v>
                </c:pt>
                <c:pt idx="457">
                  <c:v>0.489</c:v>
                </c:pt>
                <c:pt idx="458">
                  <c:v>0.49</c:v>
                </c:pt>
                <c:pt idx="459">
                  <c:v>0.5</c:v>
                </c:pt>
                <c:pt idx="460">
                  <c:v>0.5</c:v>
                </c:pt>
                <c:pt idx="461">
                  <c:v>0.5</c:v>
                </c:pt>
                <c:pt idx="462">
                  <c:v>0.5</c:v>
                </c:pt>
                <c:pt idx="463">
                  <c:v>0.5</c:v>
                </c:pt>
                <c:pt idx="464">
                  <c:v>0.8</c:v>
                </c:pt>
                <c:pt idx="465">
                  <c:v>0.8</c:v>
                </c:pt>
                <c:pt idx="466">
                  <c:v>0.2</c:v>
                </c:pt>
                <c:pt idx="467">
                  <c:v>0.2</c:v>
                </c:pt>
                <c:pt idx="468">
                  <c:v>0.2</c:v>
                </c:pt>
                <c:pt idx="469">
                  <c:v>0.2</c:v>
                </c:pt>
                <c:pt idx="470">
                  <c:v>0.2043</c:v>
                </c:pt>
                <c:pt idx="471">
                  <c:v>0.2043</c:v>
                </c:pt>
                <c:pt idx="474">
                  <c:v>0.7</c:v>
                </c:pt>
                <c:pt idx="475">
                  <c:v>0.5</c:v>
                </c:pt>
                <c:pt idx="476">
                  <c:v>0.2</c:v>
                </c:pt>
                <c:pt idx="477">
                  <c:v>0.202866666666667</c:v>
                </c:pt>
                <c:pt idx="478">
                  <c:v>0.8</c:v>
                </c:pt>
                <c:pt idx="479">
                  <c:v>0.2</c:v>
                </c:pt>
                <c:pt idx="480">
                  <c:v>0.1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5222856"/>
        <c:axId val="2145184424"/>
      </c:scatterChart>
      <c:valAx>
        <c:axId val="2145222856"/>
        <c:scaling>
          <c:orientation val="minMax"/>
          <c:max val="3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sz="2000" dirty="0"/>
                  <a:t>P(</a:t>
                </a:r>
                <a:r>
                  <a:rPr lang="en-US" sz="2000" dirty="0" err="1" smtClean="0"/>
                  <a:t>GPa</a:t>
                </a:r>
                <a:r>
                  <a:rPr lang="en-US" sz="2000" dirty="0"/>
                  <a:t>) R&amp;R Eqn. 1d</a:t>
                </a:r>
              </a:p>
            </c:rich>
          </c:tx>
          <c:layout>
            <c:manualLayout>
              <c:xMode val="edge"/>
              <c:yMode val="edge"/>
              <c:x val="0.361348344520459"/>
              <c:y val="0.94062217070427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2145184424"/>
        <c:crossesAt val="-0.5"/>
        <c:crossBetween val="midCat"/>
        <c:majorUnit val="0.5"/>
        <c:minorUnit val="0.1"/>
      </c:valAx>
      <c:valAx>
        <c:axId val="2145184424"/>
        <c:scaling>
          <c:orientation val="minMax"/>
          <c:max val="3.5"/>
          <c:min val="-0.5"/>
        </c:scaling>
        <c:delete val="0"/>
        <c:axPos val="l"/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sz="2000" dirty="0"/>
                  <a:t>P(</a:t>
                </a:r>
                <a:r>
                  <a:rPr lang="en-US" sz="2000" dirty="0" err="1" smtClean="0"/>
                  <a:t>GPa</a:t>
                </a:r>
                <a:r>
                  <a:rPr lang="en-US" sz="2000" dirty="0"/>
                  <a:t>) </a:t>
                </a:r>
              </a:p>
            </c:rich>
          </c:tx>
          <c:layout>
            <c:manualLayout>
              <c:xMode val="edge"/>
              <c:yMode val="edge"/>
              <c:x val="0.0524567305623682"/>
              <c:y val="0.3660702282641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2145222856"/>
        <c:crosses val="autoZero"/>
        <c:crossBetween val="midCat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553648522814"/>
          <c:y val="0.0851096031337791"/>
          <c:w val="0.787023418173951"/>
          <c:h val="0.787543425790369"/>
        </c:manualLayout>
      </c:layout>
      <c:scatterChart>
        <c:scatterStyle val="lineMarker"/>
        <c:varyColors val="0"/>
        <c:ser>
          <c:idx val="1"/>
          <c:order val="0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Amphibole!$AT$1:$AT$5</c:f>
              <c:numCache>
                <c:formatCode>General</c:formatCode>
                <c:ptCount val="5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3.0</c:v>
                </c:pt>
              </c:numCache>
            </c:numRef>
          </c:xVal>
          <c:yVal>
            <c:numRef>
              <c:f>Amphibole!$AU$1:$AU$5</c:f>
              <c:numCache>
                <c:formatCode>General</c:formatCode>
                <c:ptCount val="5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3.0</c:v>
                </c:pt>
              </c:numCache>
            </c:numRef>
          </c:yVal>
          <c:smooth val="0"/>
        </c:ser>
        <c:ser>
          <c:idx val="3"/>
          <c:order val="1"/>
          <c:tx>
            <c:v>Test data 1</c:v>
          </c:tx>
          <c:spPr>
            <a:ln w="28575">
              <a:noFill/>
            </a:ln>
          </c:spPr>
          <c:marker>
            <c:symbol val="circle"/>
            <c:size val="5"/>
            <c:spPr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c:spPr>
          </c:marker>
          <c:xVal>
            <c:numRef>
              <c:f>Amphibole!$BG$109:$BG$510</c:f>
              <c:numCache>
                <c:formatCode>General</c:formatCode>
                <c:ptCount val="402"/>
                <c:pt idx="0">
                  <c:v>0.736591658030679</c:v>
                </c:pt>
                <c:pt idx="1">
                  <c:v>1.028079821578938</c:v>
                </c:pt>
                <c:pt idx="2">
                  <c:v>1.073735595041817</c:v>
                </c:pt>
                <c:pt idx="3">
                  <c:v>0.890409426916222</c:v>
                </c:pt>
                <c:pt idx="4">
                  <c:v>0.700427746217299</c:v>
                </c:pt>
                <c:pt idx="5">
                  <c:v>0.792078707640326</c:v>
                </c:pt>
                <c:pt idx="6">
                  <c:v>1.146394060155806</c:v>
                </c:pt>
                <c:pt idx="7">
                  <c:v>1.178842943385404</c:v>
                </c:pt>
                <c:pt idx="8">
                  <c:v>0.357678997585667</c:v>
                </c:pt>
                <c:pt idx="9">
                  <c:v>0.381690167018109</c:v>
                </c:pt>
                <c:pt idx="10">
                  <c:v>0.307524161921535</c:v>
                </c:pt>
                <c:pt idx="11">
                  <c:v>0.303881185695599</c:v>
                </c:pt>
                <c:pt idx="12">
                  <c:v>0.292679275377257</c:v>
                </c:pt>
                <c:pt idx="13">
                  <c:v>0.184812891899226</c:v>
                </c:pt>
                <c:pt idx="14">
                  <c:v>0.158411704689727</c:v>
                </c:pt>
                <c:pt idx="15">
                  <c:v>0.169371543875581</c:v>
                </c:pt>
                <c:pt idx="16">
                  <c:v>0.189867588915085</c:v>
                </c:pt>
                <c:pt idx="17">
                  <c:v>0.12441832687976</c:v>
                </c:pt>
                <c:pt idx="18">
                  <c:v>0.305165849631964</c:v>
                </c:pt>
                <c:pt idx="19">
                  <c:v>0.353574953504288</c:v>
                </c:pt>
                <c:pt idx="20">
                  <c:v>0.316386633110067</c:v>
                </c:pt>
                <c:pt idx="21">
                  <c:v>0.510775541522219</c:v>
                </c:pt>
                <c:pt idx="22">
                  <c:v>1.686744247526099</c:v>
                </c:pt>
                <c:pt idx="23">
                  <c:v>1.752133241217163</c:v>
                </c:pt>
                <c:pt idx="24">
                  <c:v>2.060673716547066</c:v>
                </c:pt>
                <c:pt idx="25">
                  <c:v>1.746117337181416</c:v>
                </c:pt>
                <c:pt idx="26">
                  <c:v>1.004500310847704</c:v>
                </c:pt>
                <c:pt idx="27">
                  <c:v>1.219465402566793</c:v>
                </c:pt>
                <c:pt idx="28">
                  <c:v>0.589626235461681</c:v>
                </c:pt>
                <c:pt idx="29">
                  <c:v>0.371342650685409</c:v>
                </c:pt>
                <c:pt idx="30">
                  <c:v>0.664527012150335</c:v>
                </c:pt>
                <c:pt idx="31">
                  <c:v>0.530942833790212</c:v>
                </c:pt>
                <c:pt idx="32">
                  <c:v>0.310415037975375</c:v>
                </c:pt>
                <c:pt idx="33">
                  <c:v>0.791768989579833</c:v>
                </c:pt>
                <c:pt idx="34">
                  <c:v>0.495817154357135</c:v>
                </c:pt>
                <c:pt idx="35">
                  <c:v>0.491502827422401</c:v>
                </c:pt>
                <c:pt idx="36">
                  <c:v>0.740211300599633</c:v>
                </c:pt>
                <c:pt idx="37">
                  <c:v>0.614787703440378</c:v>
                </c:pt>
                <c:pt idx="38">
                  <c:v>0.567476878585949</c:v>
                </c:pt>
                <c:pt idx="39">
                  <c:v>0.852374338055608</c:v>
                </c:pt>
                <c:pt idx="40">
                  <c:v>0.499119081618194</c:v>
                </c:pt>
                <c:pt idx="41">
                  <c:v>0.389000425953105</c:v>
                </c:pt>
                <c:pt idx="42">
                  <c:v>0.532216564435297</c:v>
                </c:pt>
                <c:pt idx="43">
                  <c:v>0.424624506796691</c:v>
                </c:pt>
                <c:pt idx="44">
                  <c:v>0.596997580623832</c:v>
                </c:pt>
                <c:pt idx="45">
                  <c:v>0.306946773674012</c:v>
                </c:pt>
                <c:pt idx="46">
                  <c:v>0.437865345007522</c:v>
                </c:pt>
                <c:pt idx="47">
                  <c:v>0.272435458735155</c:v>
                </c:pt>
                <c:pt idx="48">
                  <c:v>1.19744490575274</c:v>
                </c:pt>
                <c:pt idx="49">
                  <c:v>1.686675585877588</c:v>
                </c:pt>
                <c:pt idx="50">
                  <c:v>-0.00378963861617332</c:v>
                </c:pt>
                <c:pt idx="51">
                  <c:v>-0.075119903179779</c:v>
                </c:pt>
                <c:pt idx="52">
                  <c:v>0.0288087535119157</c:v>
                </c:pt>
                <c:pt idx="53">
                  <c:v>0.247294546974696</c:v>
                </c:pt>
                <c:pt idx="54">
                  <c:v>1.002751665064588</c:v>
                </c:pt>
                <c:pt idx="55">
                  <c:v>0.877991731331749</c:v>
                </c:pt>
                <c:pt idx="56">
                  <c:v>0.299599313811188</c:v>
                </c:pt>
                <c:pt idx="57">
                  <c:v>0.230003404927237</c:v>
                </c:pt>
                <c:pt idx="58">
                  <c:v>0.234006386919536</c:v>
                </c:pt>
                <c:pt idx="59">
                  <c:v>0.204909224322259</c:v>
                </c:pt>
                <c:pt idx="60">
                  <c:v>0.275630779136037</c:v>
                </c:pt>
                <c:pt idx="61">
                  <c:v>0.564886410776706</c:v>
                </c:pt>
                <c:pt idx="62">
                  <c:v>0.377335548834958</c:v>
                </c:pt>
                <c:pt idx="63">
                  <c:v>0.943263713721894</c:v>
                </c:pt>
                <c:pt idx="64">
                  <c:v>0.360196502990984</c:v>
                </c:pt>
                <c:pt idx="65">
                  <c:v>0.154701819745528</c:v>
                </c:pt>
                <c:pt idx="66">
                  <c:v>0.100103654598133</c:v>
                </c:pt>
                <c:pt idx="67">
                  <c:v>0.200681662468013</c:v>
                </c:pt>
                <c:pt idx="68">
                  <c:v>0.0340953575851056</c:v>
                </c:pt>
                <c:pt idx="69">
                  <c:v>0.329554462977883</c:v>
                </c:pt>
                <c:pt idx="70">
                  <c:v>0.376193731033823</c:v>
                </c:pt>
                <c:pt idx="71">
                  <c:v>1.056610066765584</c:v>
                </c:pt>
                <c:pt idx="72">
                  <c:v>0.252282500028524</c:v>
                </c:pt>
                <c:pt idx="73">
                  <c:v>0.573906235050287</c:v>
                </c:pt>
                <c:pt idx="74">
                  <c:v>0.186467212209498</c:v>
                </c:pt>
                <c:pt idx="75">
                  <c:v>0.104226969835926</c:v>
                </c:pt>
                <c:pt idx="76">
                  <c:v>0.0489033117372011</c:v>
                </c:pt>
                <c:pt idx="77">
                  <c:v>0.395778434475754</c:v>
                </c:pt>
                <c:pt idx="78">
                  <c:v>1.02669212054569</c:v>
                </c:pt>
                <c:pt idx="79">
                  <c:v>0.32257296604019</c:v>
                </c:pt>
                <c:pt idx="80">
                  <c:v>0.348035745944784</c:v>
                </c:pt>
                <c:pt idx="81">
                  <c:v>0.153727456982725</c:v>
                </c:pt>
                <c:pt idx="82">
                  <c:v>0.0669453322904374</c:v>
                </c:pt>
                <c:pt idx="83">
                  <c:v>0.3587262674638</c:v>
                </c:pt>
                <c:pt idx="84">
                  <c:v>0.96875553528882</c:v>
                </c:pt>
                <c:pt idx="85">
                  <c:v>0.986366967611735</c:v>
                </c:pt>
                <c:pt idx="86">
                  <c:v>0.784958653206329</c:v>
                </c:pt>
                <c:pt idx="87">
                  <c:v>0.989437987438417</c:v>
                </c:pt>
                <c:pt idx="88">
                  <c:v>0.666387956122513</c:v>
                </c:pt>
                <c:pt idx="89">
                  <c:v>1.017650246115871</c:v>
                </c:pt>
                <c:pt idx="90">
                  <c:v>0.924275721941296</c:v>
                </c:pt>
                <c:pt idx="91">
                  <c:v>0.761156912444592</c:v>
                </c:pt>
                <c:pt idx="92">
                  <c:v>0.68646926725223</c:v>
                </c:pt>
                <c:pt idx="93">
                  <c:v>0.423489070298134</c:v>
                </c:pt>
                <c:pt idx="94">
                  <c:v>0.674605828222622</c:v>
                </c:pt>
                <c:pt idx="95">
                  <c:v>0.734857002972908</c:v>
                </c:pt>
                <c:pt idx="96">
                  <c:v>0.634586448216789</c:v>
                </c:pt>
                <c:pt idx="97">
                  <c:v>0.639492311294738</c:v>
                </c:pt>
                <c:pt idx="98">
                  <c:v>0.309304146649693</c:v>
                </c:pt>
                <c:pt idx="99">
                  <c:v>0.46531635389313</c:v>
                </c:pt>
                <c:pt idx="100">
                  <c:v>0.417585027887519</c:v>
                </c:pt>
                <c:pt idx="101">
                  <c:v>0.366161788951526</c:v>
                </c:pt>
                <c:pt idx="102">
                  <c:v>0.586808737849068</c:v>
                </c:pt>
                <c:pt idx="103">
                  <c:v>0.498655594398847</c:v>
                </c:pt>
                <c:pt idx="104">
                  <c:v>0.214669594326948</c:v>
                </c:pt>
                <c:pt idx="105">
                  <c:v>0.640595452188558</c:v>
                </c:pt>
                <c:pt idx="106">
                  <c:v>0.952468472208851</c:v>
                </c:pt>
                <c:pt idx="107">
                  <c:v>0.267024676025254</c:v>
                </c:pt>
                <c:pt idx="108">
                  <c:v>0.222019669023891</c:v>
                </c:pt>
                <c:pt idx="109">
                  <c:v>0.119012344500997</c:v>
                </c:pt>
                <c:pt idx="110">
                  <c:v>0.107279444347785</c:v>
                </c:pt>
                <c:pt idx="111">
                  <c:v>0.124439801724867</c:v>
                </c:pt>
                <c:pt idx="112">
                  <c:v>0.53310277952649</c:v>
                </c:pt>
                <c:pt idx="113">
                  <c:v>0.500859438570083</c:v>
                </c:pt>
                <c:pt idx="114">
                  <c:v>0.399271270861122</c:v>
                </c:pt>
                <c:pt idx="115">
                  <c:v>0.206787456778404</c:v>
                </c:pt>
                <c:pt idx="116">
                  <c:v>0.442811569365934</c:v>
                </c:pt>
                <c:pt idx="117">
                  <c:v>0.356827877954921</c:v>
                </c:pt>
                <c:pt idx="118">
                  <c:v>0.313753613365829</c:v>
                </c:pt>
                <c:pt idx="119">
                  <c:v>0.108124379962238</c:v>
                </c:pt>
                <c:pt idx="120">
                  <c:v>0.509892325381441</c:v>
                </c:pt>
                <c:pt idx="121">
                  <c:v>0.432725967249153</c:v>
                </c:pt>
                <c:pt idx="122">
                  <c:v>0.478795431161101</c:v>
                </c:pt>
                <c:pt idx="123">
                  <c:v>0.225914181951794</c:v>
                </c:pt>
                <c:pt idx="124">
                  <c:v>0.61512763438613</c:v>
                </c:pt>
                <c:pt idx="125">
                  <c:v>0.601352141170494</c:v>
                </c:pt>
                <c:pt idx="126">
                  <c:v>0.48330310353632</c:v>
                </c:pt>
                <c:pt idx="127">
                  <c:v>0.725832953112499</c:v>
                </c:pt>
                <c:pt idx="128">
                  <c:v>0.957300510154903</c:v>
                </c:pt>
                <c:pt idx="129">
                  <c:v>0.725898438121677</c:v>
                </c:pt>
                <c:pt idx="130">
                  <c:v>0.127123126486882</c:v>
                </c:pt>
                <c:pt idx="131">
                  <c:v>0.196955864976459</c:v>
                </c:pt>
                <c:pt idx="132">
                  <c:v>0.200261873891992</c:v>
                </c:pt>
                <c:pt idx="133">
                  <c:v>0.251160485160988</c:v>
                </c:pt>
                <c:pt idx="134">
                  <c:v>0.275875146421949</c:v>
                </c:pt>
                <c:pt idx="135">
                  <c:v>0.26454356435755</c:v>
                </c:pt>
                <c:pt idx="136">
                  <c:v>0.31964655328426</c:v>
                </c:pt>
                <c:pt idx="137">
                  <c:v>0.192600588701278</c:v>
                </c:pt>
                <c:pt idx="138">
                  <c:v>0.360484391671017</c:v>
                </c:pt>
                <c:pt idx="139">
                  <c:v>0.289828649135116</c:v>
                </c:pt>
                <c:pt idx="140">
                  <c:v>0.256658591690035</c:v>
                </c:pt>
                <c:pt idx="141">
                  <c:v>0.253580980815996</c:v>
                </c:pt>
                <c:pt idx="142">
                  <c:v>0.213388056871966</c:v>
                </c:pt>
                <c:pt idx="143">
                  <c:v>0.247357355298066</c:v>
                </c:pt>
                <c:pt idx="144">
                  <c:v>0.209414589144802</c:v>
                </c:pt>
                <c:pt idx="145">
                  <c:v>0.195735033317887</c:v>
                </c:pt>
                <c:pt idx="146">
                  <c:v>-0.866218139123547</c:v>
                </c:pt>
                <c:pt idx="147">
                  <c:v>0.137477806580297</c:v>
                </c:pt>
                <c:pt idx="148">
                  <c:v>-0.631462104681156</c:v>
                </c:pt>
                <c:pt idx="149">
                  <c:v>-0.308574081945348</c:v>
                </c:pt>
                <c:pt idx="150">
                  <c:v>0.148079286272513</c:v>
                </c:pt>
                <c:pt idx="151">
                  <c:v>0.304202407940836</c:v>
                </c:pt>
                <c:pt idx="152">
                  <c:v>0.294704597603576</c:v>
                </c:pt>
                <c:pt idx="153">
                  <c:v>0.237597349944417</c:v>
                </c:pt>
                <c:pt idx="154">
                  <c:v>0.415341481404523</c:v>
                </c:pt>
                <c:pt idx="155">
                  <c:v>-0.0735561405756286</c:v>
                </c:pt>
                <c:pt idx="156">
                  <c:v>-0.0979128245915275</c:v>
                </c:pt>
                <c:pt idx="157">
                  <c:v>-0.0449007998734301</c:v>
                </c:pt>
                <c:pt idx="158">
                  <c:v>-0.00985268377643633</c:v>
                </c:pt>
                <c:pt idx="159">
                  <c:v>-0.00824173794613192</c:v>
                </c:pt>
                <c:pt idx="160">
                  <c:v>0.0353415874698875</c:v>
                </c:pt>
                <c:pt idx="161">
                  <c:v>-0.090858434333146</c:v>
                </c:pt>
                <c:pt idx="162">
                  <c:v>-0.0580033026838944</c:v>
                </c:pt>
                <c:pt idx="163">
                  <c:v>-0.10266765204189</c:v>
                </c:pt>
                <c:pt idx="164">
                  <c:v>-0.093114570815207</c:v>
                </c:pt>
                <c:pt idx="165">
                  <c:v>-0.0252127934154426</c:v>
                </c:pt>
                <c:pt idx="166">
                  <c:v>-0.0707722152168964</c:v>
                </c:pt>
                <c:pt idx="167">
                  <c:v>-0.00201869720744185</c:v>
                </c:pt>
                <c:pt idx="168">
                  <c:v>-0.0323216638545731</c:v>
                </c:pt>
                <c:pt idx="169">
                  <c:v>-0.0328699590574841</c:v>
                </c:pt>
                <c:pt idx="170">
                  <c:v>0.0148709823070974</c:v>
                </c:pt>
                <c:pt idx="171">
                  <c:v>0.0113549187229098</c:v>
                </c:pt>
                <c:pt idx="172">
                  <c:v>-0.0910150830320806</c:v>
                </c:pt>
                <c:pt idx="173">
                  <c:v>-0.106080647549952</c:v>
                </c:pt>
                <c:pt idx="174">
                  <c:v>-0.0216578563222924</c:v>
                </c:pt>
                <c:pt idx="175">
                  <c:v>-0.0509192116344321</c:v>
                </c:pt>
                <c:pt idx="176">
                  <c:v>-0.0591072419283567</c:v>
                </c:pt>
                <c:pt idx="177">
                  <c:v>-0.114138134300771</c:v>
                </c:pt>
                <c:pt idx="178">
                  <c:v>0.229023437006568</c:v>
                </c:pt>
                <c:pt idx="179">
                  <c:v>0.151232996194674</c:v>
                </c:pt>
                <c:pt idx="180">
                  <c:v>0.361080772169058</c:v>
                </c:pt>
                <c:pt idx="181">
                  <c:v>0.328540131357006</c:v>
                </c:pt>
                <c:pt idx="182">
                  <c:v>0.272987900138522</c:v>
                </c:pt>
                <c:pt idx="183">
                  <c:v>1.064129690796788</c:v>
                </c:pt>
                <c:pt idx="184">
                  <c:v>0.596985196501281</c:v>
                </c:pt>
                <c:pt idx="185">
                  <c:v>0.945237839733527</c:v>
                </c:pt>
                <c:pt idx="186">
                  <c:v>0.900787453762812</c:v>
                </c:pt>
                <c:pt idx="187">
                  <c:v>0.976787550502319</c:v>
                </c:pt>
                <c:pt idx="188">
                  <c:v>0.751066518128381</c:v>
                </c:pt>
                <c:pt idx="189">
                  <c:v>1.010880877602571</c:v>
                </c:pt>
                <c:pt idx="190">
                  <c:v>1.171714305234041</c:v>
                </c:pt>
                <c:pt idx="191">
                  <c:v>1.579513381673053</c:v>
                </c:pt>
                <c:pt idx="192">
                  <c:v>1.285606124671574</c:v>
                </c:pt>
                <c:pt idx="193">
                  <c:v>0.616357260478241</c:v>
                </c:pt>
                <c:pt idx="194">
                  <c:v>0.58897486199132</c:v>
                </c:pt>
                <c:pt idx="195">
                  <c:v>0.953051795261875</c:v>
                </c:pt>
                <c:pt idx="196">
                  <c:v>1.011577481589593</c:v>
                </c:pt>
                <c:pt idx="197">
                  <c:v>0.940827040688647</c:v>
                </c:pt>
                <c:pt idx="198">
                  <c:v>1.162277874254608</c:v>
                </c:pt>
                <c:pt idx="199">
                  <c:v>1.34749985440376</c:v>
                </c:pt>
                <c:pt idx="200">
                  <c:v>1.178861962197794</c:v>
                </c:pt>
                <c:pt idx="201">
                  <c:v>0.544105755742328</c:v>
                </c:pt>
                <c:pt idx="202">
                  <c:v>0.891958802104556</c:v>
                </c:pt>
                <c:pt idx="203">
                  <c:v>0.963178977249261</c:v>
                </c:pt>
                <c:pt idx="204">
                  <c:v>0.807880339243095</c:v>
                </c:pt>
                <c:pt idx="205">
                  <c:v>0.800065269289697</c:v>
                </c:pt>
                <c:pt idx="206">
                  <c:v>0.802925189453273</c:v>
                </c:pt>
                <c:pt idx="207">
                  <c:v>0.968794751115219</c:v>
                </c:pt>
                <c:pt idx="208">
                  <c:v>0.755539799546496</c:v>
                </c:pt>
                <c:pt idx="209">
                  <c:v>0.887007175030993</c:v>
                </c:pt>
                <c:pt idx="210">
                  <c:v>0.784553782358523</c:v>
                </c:pt>
                <c:pt idx="211">
                  <c:v>0.76434281426672</c:v>
                </c:pt>
                <c:pt idx="212">
                  <c:v>0.675174970656008</c:v>
                </c:pt>
                <c:pt idx="213">
                  <c:v>0.113609717185865</c:v>
                </c:pt>
                <c:pt idx="214">
                  <c:v>0.0506721482532975</c:v>
                </c:pt>
                <c:pt idx="215">
                  <c:v>0.364236669128119</c:v>
                </c:pt>
                <c:pt idx="216">
                  <c:v>0.261674924289525</c:v>
                </c:pt>
                <c:pt idx="217">
                  <c:v>0.272769490956962</c:v>
                </c:pt>
                <c:pt idx="218">
                  <c:v>0.208315775801694</c:v>
                </c:pt>
                <c:pt idx="219">
                  <c:v>0.373050039101488</c:v>
                </c:pt>
                <c:pt idx="220">
                  <c:v>0.472675820399292</c:v>
                </c:pt>
                <c:pt idx="221">
                  <c:v>0.852408783257918</c:v>
                </c:pt>
                <c:pt idx="222">
                  <c:v>0.538985286215032</c:v>
                </c:pt>
                <c:pt idx="223">
                  <c:v>0.496127110088518</c:v>
                </c:pt>
                <c:pt idx="224">
                  <c:v>0.568154399866645</c:v>
                </c:pt>
                <c:pt idx="225">
                  <c:v>0.942955989777822</c:v>
                </c:pt>
                <c:pt idx="226">
                  <c:v>0.728803323485533</c:v>
                </c:pt>
                <c:pt idx="227">
                  <c:v>1.1889850733331</c:v>
                </c:pt>
                <c:pt idx="228">
                  <c:v>1.444423135689235</c:v>
                </c:pt>
                <c:pt idx="229">
                  <c:v>1.069107284342582</c:v>
                </c:pt>
                <c:pt idx="230">
                  <c:v>0.674877532403947</c:v>
                </c:pt>
                <c:pt idx="231">
                  <c:v>0.588175799339477</c:v>
                </c:pt>
                <c:pt idx="232">
                  <c:v>0.319813641524571</c:v>
                </c:pt>
                <c:pt idx="233">
                  <c:v>0.313083676487648</c:v>
                </c:pt>
                <c:pt idx="234">
                  <c:v>0.235021005571488</c:v>
                </c:pt>
                <c:pt idx="235">
                  <c:v>0.204420082282353</c:v>
                </c:pt>
                <c:pt idx="236">
                  <c:v>0.277583704988047</c:v>
                </c:pt>
                <c:pt idx="237">
                  <c:v>0.175598700496399</c:v>
                </c:pt>
                <c:pt idx="238">
                  <c:v>0.13364442035123</c:v>
                </c:pt>
                <c:pt idx="239">
                  <c:v>0.118595995964779</c:v>
                </c:pt>
                <c:pt idx="240">
                  <c:v>0.152444377853877</c:v>
                </c:pt>
                <c:pt idx="241">
                  <c:v>0.276440919024902</c:v>
                </c:pt>
                <c:pt idx="242">
                  <c:v>0.198515904614974</c:v>
                </c:pt>
                <c:pt idx="243">
                  <c:v>0.320758338564298</c:v>
                </c:pt>
                <c:pt idx="244">
                  <c:v>0.115242270998198</c:v>
                </c:pt>
                <c:pt idx="245">
                  <c:v>0.161478459774709</c:v>
                </c:pt>
                <c:pt idx="246">
                  <c:v>0.150034436730192</c:v>
                </c:pt>
                <c:pt idx="247">
                  <c:v>0.234012558981927</c:v>
                </c:pt>
                <c:pt idx="248">
                  <c:v>0.21963414296106</c:v>
                </c:pt>
                <c:pt idx="249">
                  <c:v>0.26145137407435</c:v>
                </c:pt>
                <c:pt idx="250">
                  <c:v>0.158513966000498</c:v>
                </c:pt>
                <c:pt idx="251">
                  <c:v>0.0884314429115237</c:v>
                </c:pt>
                <c:pt idx="252">
                  <c:v>0.115989522462125</c:v>
                </c:pt>
                <c:pt idx="253">
                  <c:v>0.193668338508447</c:v>
                </c:pt>
                <c:pt idx="254">
                  <c:v>0.0955113570262936</c:v>
                </c:pt>
                <c:pt idx="255">
                  <c:v>0.13370147738172</c:v>
                </c:pt>
                <c:pt idx="256">
                  <c:v>0.187913725714586</c:v>
                </c:pt>
                <c:pt idx="257">
                  <c:v>0.178704306945645</c:v>
                </c:pt>
                <c:pt idx="258">
                  <c:v>2.231475619297139</c:v>
                </c:pt>
                <c:pt idx="259">
                  <c:v>1.319405863758468</c:v>
                </c:pt>
                <c:pt idx="260">
                  <c:v>1.077393054324821</c:v>
                </c:pt>
                <c:pt idx="261">
                  <c:v>1.250440211182744</c:v>
                </c:pt>
                <c:pt idx="262">
                  <c:v>1.001629210720585</c:v>
                </c:pt>
                <c:pt idx="263">
                  <c:v>1.103692471151462</c:v>
                </c:pt>
                <c:pt idx="264">
                  <c:v>1.064856859985611</c:v>
                </c:pt>
                <c:pt idx="265">
                  <c:v>1.212236124085415</c:v>
                </c:pt>
                <c:pt idx="266">
                  <c:v>1.030446277231338</c:v>
                </c:pt>
                <c:pt idx="267">
                  <c:v>1.029899557916866</c:v>
                </c:pt>
                <c:pt idx="268">
                  <c:v>1.3420295219098</c:v>
                </c:pt>
                <c:pt idx="269">
                  <c:v>0.519740890384538</c:v>
                </c:pt>
                <c:pt idx="270">
                  <c:v>1.082890980494676</c:v>
                </c:pt>
                <c:pt idx="271">
                  <c:v>1.050820648264734</c:v>
                </c:pt>
                <c:pt idx="272">
                  <c:v>0.485724975139851</c:v>
                </c:pt>
                <c:pt idx="273">
                  <c:v>0.255353491554351</c:v>
                </c:pt>
                <c:pt idx="274">
                  <c:v>0.301274858871678</c:v>
                </c:pt>
                <c:pt idx="275">
                  <c:v>0.262630883030266</c:v>
                </c:pt>
                <c:pt idx="276">
                  <c:v>0.469352319271601</c:v>
                </c:pt>
                <c:pt idx="277">
                  <c:v>0.569673231310058</c:v>
                </c:pt>
                <c:pt idx="278">
                  <c:v>0.357278977298336</c:v>
                </c:pt>
                <c:pt idx="279">
                  <c:v>0.169429388514772</c:v>
                </c:pt>
                <c:pt idx="280">
                  <c:v>0.333621768852026</c:v>
                </c:pt>
                <c:pt idx="281">
                  <c:v>0.163300751162335</c:v>
                </c:pt>
                <c:pt idx="282">
                  <c:v>0.246626771993473</c:v>
                </c:pt>
                <c:pt idx="283">
                  <c:v>0.914469407068291</c:v>
                </c:pt>
                <c:pt idx="284">
                  <c:v>0.498141503413154</c:v>
                </c:pt>
                <c:pt idx="285">
                  <c:v>0.804580985464556</c:v>
                </c:pt>
                <c:pt idx="286">
                  <c:v>0.438012700133761</c:v>
                </c:pt>
                <c:pt idx="287">
                  <c:v>0.432132562706764</c:v>
                </c:pt>
                <c:pt idx="288">
                  <c:v>0.495666537038889</c:v>
                </c:pt>
                <c:pt idx="289">
                  <c:v>0.230468635638319</c:v>
                </c:pt>
                <c:pt idx="290">
                  <c:v>0.252367694596551</c:v>
                </c:pt>
                <c:pt idx="291">
                  <c:v>0.47283223110682</c:v>
                </c:pt>
                <c:pt idx="292">
                  <c:v>0.506072151724102</c:v>
                </c:pt>
                <c:pt idx="293">
                  <c:v>0.249358617548425</c:v>
                </c:pt>
                <c:pt idx="294">
                  <c:v>0.703280427515934</c:v>
                </c:pt>
                <c:pt idx="295">
                  <c:v>0.392579428534432</c:v>
                </c:pt>
                <c:pt idx="296">
                  <c:v>0.316715994628063</c:v>
                </c:pt>
                <c:pt idx="297">
                  <c:v>-0.0883069433275856</c:v>
                </c:pt>
                <c:pt idx="298">
                  <c:v>-0.230175604203571</c:v>
                </c:pt>
                <c:pt idx="299">
                  <c:v>-0.0741448530772148</c:v>
                </c:pt>
                <c:pt idx="300">
                  <c:v>-0.0246858064225004</c:v>
                </c:pt>
                <c:pt idx="301">
                  <c:v>-0.0991706729082444</c:v>
                </c:pt>
                <c:pt idx="302">
                  <c:v>0.330799759295171</c:v>
                </c:pt>
                <c:pt idx="303">
                  <c:v>0.361254993951214</c:v>
                </c:pt>
                <c:pt idx="304">
                  <c:v>0.341709173547958</c:v>
                </c:pt>
                <c:pt idx="305">
                  <c:v>0.338464740190484</c:v>
                </c:pt>
                <c:pt idx="306">
                  <c:v>0.322285062647766</c:v>
                </c:pt>
                <c:pt idx="307">
                  <c:v>0.378971170651454</c:v>
                </c:pt>
                <c:pt idx="308">
                  <c:v>0.334609434611964</c:v>
                </c:pt>
                <c:pt idx="309">
                  <c:v>0.378298135680088</c:v>
                </c:pt>
                <c:pt idx="310">
                  <c:v>0.400469180844226</c:v>
                </c:pt>
                <c:pt idx="311">
                  <c:v>0.301488133206957</c:v>
                </c:pt>
                <c:pt idx="312">
                  <c:v>0.31652750436974</c:v>
                </c:pt>
                <c:pt idx="313">
                  <c:v>0.430469848756937</c:v>
                </c:pt>
                <c:pt idx="314">
                  <c:v>0.451793704825923</c:v>
                </c:pt>
                <c:pt idx="315">
                  <c:v>0.451164600468856</c:v>
                </c:pt>
                <c:pt idx="316">
                  <c:v>0.659125512930695</c:v>
                </c:pt>
                <c:pt idx="317">
                  <c:v>0.563669922065908</c:v>
                </c:pt>
                <c:pt idx="318">
                  <c:v>0.547228903891443</c:v>
                </c:pt>
                <c:pt idx="319">
                  <c:v>0.543616629887477</c:v>
                </c:pt>
                <c:pt idx="320">
                  <c:v>0.583128585010731</c:v>
                </c:pt>
                <c:pt idx="321">
                  <c:v>0.530682446851917</c:v>
                </c:pt>
                <c:pt idx="322">
                  <c:v>0.535471041548265</c:v>
                </c:pt>
                <c:pt idx="323">
                  <c:v>0.362779404161404</c:v>
                </c:pt>
                <c:pt idx="324">
                  <c:v>0.525519812458949</c:v>
                </c:pt>
                <c:pt idx="325">
                  <c:v>0.481694564820445</c:v>
                </c:pt>
                <c:pt idx="326">
                  <c:v>0.441183198552186</c:v>
                </c:pt>
                <c:pt idx="327">
                  <c:v>0.40309083743</c:v>
                </c:pt>
                <c:pt idx="328">
                  <c:v>0.394389361299861</c:v>
                </c:pt>
                <c:pt idx="329">
                  <c:v>0.306631980836715</c:v>
                </c:pt>
                <c:pt idx="330">
                  <c:v>0.116749885819089</c:v>
                </c:pt>
                <c:pt idx="331">
                  <c:v>-0.343480490501563</c:v>
                </c:pt>
                <c:pt idx="332">
                  <c:v>-0.308973377087794</c:v>
                </c:pt>
                <c:pt idx="333">
                  <c:v>1.129281339396531</c:v>
                </c:pt>
                <c:pt idx="334">
                  <c:v>0.893523552507795</c:v>
                </c:pt>
                <c:pt idx="335">
                  <c:v>0.725839178027629</c:v>
                </c:pt>
                <c:pt idx="336">
                  <c:v>-0.00861174856322111</c:v>
                </c:pt>
                <c:pt idx="337">
                  <c:v>0.163217039164161</c:v>
                </c:pt>
                <c:pt idx="338">
                  <c:v>0.198255058085105</c:v>
                </c:pt>
                <c:pt idx="339">
                  <c:v>0.252764192868366</c:v>
                </c:pt>
                <c:pt idx="340">
                  <c:v>0.361607085270261</c:v>
                </c:pt>
                <c:pt idx="341">
                  <c:v>0.303991934005312</c:v>
                </c:pt>
                <c:pt idx="342">
                  <c:v>0.314213116057538</c:v>
                </c:pt>
                <c:pt idx="343">
                  <c:v>0.380537996623767</c:v>
                </c:pt>
                <c:pt idx="344">
                  <c:v>0.973569731191795</c:v>
                </c:pt>
                <c:pt idx="345">
                  <c:v>0.665056896043655</c:v>
                </c:pt>
                <c:pt idx="346">
                  <c:v>0.724336140302929</c:v>
                </c:pt>
                <c:pt idx="347">
                  <c:v>0.627074974018753</c:v>
                </c:pt>
                <c:pt idx="348">
                  <c:v>0.787905886252414</c:v>
                </c:pt>
                <c:pt idx="349">
                  <c:v>0.583117334632604</c:v>
                </c:pt>
                <c:pt idx="350">
                  <c:v>0.522737914367113</c:v>
                </c:pt>
                <c:pt idx="351">
                  <c:v>0.387846585849228</c:v>
                </c:pt>
                <c:pt idx="352">
                  <c:v>0.43186615552154</c:v>
                </c:pt>
                <c:pt idx="353">
                  <c:v>0.602997548955248</c:v>
                </c:pt>
                <c:pt idx="354">
                  <c:v>0.438616225029766</c:v>
                </c:pt>
                <c:pt idx="355">
                  <c:v>0.472215793813929</c:v>
                </c:pt>
                <c:pt idx="356">
                  <c:v>0.3164261191271</c:v>
                </c:pt>
                <c:pt idx="357">
                  <c:v>0.253273473732031</c:v>
                </c:pt>
                <c:pt idx="358">
                  <c:v>0.43889891647972</c:v>
                </c:pt>
                <c:pt idx="359">
                  <c:v>0.262093025189043</c:v>
                </c:pt>
                <c:pt idx="360">
                  <c:v>0.191979402518605</c:v>
                </c:pt>
                <c:pt idx="361">
                  <c:v>0.37257879173833</c:v>
                </c:pt>
                <c:pt idx="362">
                  <c:v>0.233860961872001</c:v>
                </c:pt>
                <c:pt idx="363">
                  <c:v>0.0796037198891704</c:v>
                </c:pt>
                <c:pt idx="364">
                  <c:v>0.380715696754002</c:v>
                </c:pt>
                <c:pt idx="365">
                  <c:v>0.971719017823088</c:v>
                </c:pt>
                <c:pt idx="366">
                  <c:v>1.24220098536083</c:v>
                </c:pt>
                <c:pt idx="367">
                  <c:v>1.440497600047436</c:v>
                </c:pt>
                <c:pt idx="368">
                  <c:v>1.104162942425338</c:v>
                </c:pt>
                <c:pt idx="369">
                  <c:v>0.13628238226583</c:v>
                </c:pt>
                <c:pt idx="370">
                  <c:v>0.639256015705738</c:v>
                </c:pt>
                <c:pt idx="371">
                  <c:v>0.567644351897318</c:v>
                </c:pt>
                <c:pt idx="372">
                  <c:v>0.353562687009932</c:v>
                </c:pt>
                <c:pt idx="373">
                  <c:v>0.524501424385844</c:v>
                </c:pt>
                <c:pt idx="374">
                  <c:v>0.575745003675091</c:v>
                </c:pt>
                <c:pt idx="375">
                  <c:v>0.390031015659904</c:v>
                </c:pt>
                <c:pt idx="376">
                  <c:v>0.228601965170559</c:v>
                </c:pt>
                <c:pt idx="377">
                  <c:v>-0.0136887722250323</c:v>
                </c:pt>
                <c:pt idx="378">
                  <c:v>-0.355474094488785</c:v>
                </c:pt>
                <c:pt idx="379">
                  <c:v>0.111263613188497</c:v>
                </c:pt>
                <c:pt idx="380">
                  <c:v>0.660580324314237</c:v>
                </c:pt>
                <c:pt idx="381">
                  <c:v>0.0600566481018132</c:v>
                </c:pt>
                <c:pt idx="382">
                  <c:v>0.253176951848327</c:v>
                </c:pt>
                <c:pt idx="383">
                  <c:v>0.257482372169038</c:v>
                </c:pt>
                <c:pt idx="384">
                  <c:v>0.175011450586032</c:v>
                </c:pt>
                <c:pt idx="385">
                  <c:v>0.119578177176733</c:v>
                </c:pt>
                <c:pt idx="386">
                  <c:v>0.272096446343099</c:v>
                </c:pt>
                <c:pt idx="387">
                  <c:v>0.250908432873534</c:v>
                </c:pt>
                <c:pt idx="388">
                  <c:v>0.235950942414856</c:v>
                </c:pt>
                <c:pt idx="389">
                  <c:v>0.205405836192657</c:v>
                </c:pt>
                <c:pt idx="390">
                  <c:v>0.0775202969722231</c:v>
                </c:pt>
                <c:pt idx="391">
                  <c:v>0.156288058134385</c:v>
                </c:pt>
                <c:pt idx="392">
                  <c:v>1.242986384322811</c:v>
                </c:pt>
                <c:pt idx="393">
                  <c:v>0.999958755101389</c:v>
                </c:pt>
                <c:pt idx="394">
                  <c:v>0.955688293252195</c:v>
                </c:pt>
                <c:pt idx="395">
                  <c:v>1.367450150839817</c:v>
                </c:pt>
                <c:pt idx="396">
                  <c:v>1.213393994551624</c:v>
                </c:pt>
                <c:pt idx="397">
                  <c:v>-0.29775948154608</c:v>
                </c:pt>
                <c:pt idx="398">
                  <c:v>-0.129583482160321</c:v>
                </c:pt>
                <c:pt idx="399">
                  <c:v>0.339464563016337</c:v>
                </c:pt>
                <c:pt idx="400">
                  <c:v>0.127008458023656</c:v>
                </c:pt>
                <c:pt idx="401">
                  <c:v>0.15614037454796</c:v>
                </c:pt>
              </c:numCache>
            </c:numRef>
          </c:xVal>
          <c:yVal>
            <c:numRef>
              <c:f>Amphibole!$K$109:$K$510</c:f>
              <c:numCache>
                <c:formatCode>General</c:formatCode>
                <c:ptCount val="402"/>
                <c:pt idx="0">
                  <c:v>1.0</c:v>
                </c:pt>
                <c:pt idx="1">
                  <c:v>2.0</c:v>
                </c:pt>
                <c:pt idx="2">
                  <c:v>2.0</c:v>
                </c:pt>
                <c:pt idx="3">
                  <c:v>1.5</c:v>
                </c:pt>
                <c:pt idx="4">
                  <c:v>0.5</c:v>
                </c:pt>
                <c:pt idx="5">
                  <c:v>1.0</c:v>
                </c:pt>
                <c:pt idx="6">
                  <c:v>2.0</c:v>
                </c:pt>
                <c:pt idx="7">
                  <c:v>2.0</c:v>
                </c:pt>
                <c:pt idx="8">
                  <c:v>0.221</c:v>
                </c:pt>
                <c:pt idx="9">
                  <c:v>0.223</c:v>
                </c:pt>
                <c:pt idx="10">
                  <c:v>0.121</c:v>
                </c:pt>
                <c:pt idx="11">
                  <c:v>0.104</c:v>
                </c:pt>
                <c:pt idx="12">
                  <c:v>0.094</c:v>
                </c:pt>
                <c:pt idx="13">
                  <c:v>0.054</c:v>
                </c:pt>
                <c:pt idx="14">
                  <c:v>0.228</c:v>
                </c:pt>
                <c:pt idx="15">
                  <c:v>0.2966</c:v>
                </c:pt>
                <c:pt idx="16">
                  <c:v>0.1938</c:v>
                </c:pt>
                <c:pt idx="17">
                  <c:v>0.1324</c:v>
                </c:pt>
                <c:pt idx="18">
                  <c:v>1.0</c:v>
                </c:pt>
                <c:pt idx="19">
                  <c:v>1.5</c:v>
                </c:pt>
                <c:pt idx="20">
                  <c:v>0.5</c:v>
                </c:pt>
                <c:pt idx="21">
                  <c:v>1.5</c:v>
                </c:pt>
                <c:pt idx="22">
                  <c:v>1.5</c:v>
                </c:pt>
                <c:pt idx="23">
                  <c:v>1.5</c:v>
                </c:pt>
                <c:pt idx="24">
                  <c:v>2.5</c:v>
                </c:pt>
                <c:pt idx="25">
                  <c:v>1.5</c:v>
                </c:pt>
                <c:pt idx="26">
                  <c:v>1.5</c:v>
                </c:pt>
                <c:pt idx="27">
                  <c:v>1.5</c:v>
                </c:pt>
                <c:pt idx="28">
                  <c:v>0.5</c:v>
                </c:pt>
                <c:pt idx="29">
                  <c:v>0.5</c:v>
                </c:pt>
                <c:pt idx="30">
                  <c:v>0.5</c:v>
                </c:pt>
                <c:pt idx="31">
                  <c:v>0.5</c:v>
                </c:pt>
                <c:pt idx="32">
                  <c:v>0.5</c:v>
                </c:pt>
                <c:pt idx="33">
                  <c:v>0.5</c:v>
                </c:pt>
                <c:pt idx="34">
                  <c:v>0.5</c:v>
                </c:pt>
                <c:pt idx="35">
                  <c:v>0.4893</c:v>
                </c:pt>
                <c:pt idx="36">
                  <c:v>0.4929</c:v>
                </c:pt>
                <c:pt idx="37">
                  <c:v>0.4929</c:v>
                </c:pt>
                <c:pt idx="38">
                  <c:v>0.4929</c:v>
                </c:pt>
                <c:pt idx="39">
                  <c:v>0.5003</c:v>
                </c:pt>
                <c:pt idx="40">
                  <c:v>0.5003</c:v>
                </c:pt>
                <c:pt idx="41">
                  <c:v>0.5003</c:v>
                </c:pt>
                <c:pt idx="42">
                  <c:v>0.4929</c:v>
                </c:pt>
                <c:pt idx="43">
                  <c:v>0.4929</c:v>
                </c:pt>
                <c:pt idx="44">
                  <c:v>0.5</c:v>
                </c:pt>
                <c:pt idx="45">
                  <c:v>0.5</c:v>
                </c:pt>
                <c:pt idx="46">
                  <c:v>0.4953</c:v>
                </c:pt>
                <c:pt idx="47">
                  <c:v>0.4953</c:v>
                </c:pt>
                <c:pt idx="48">
                  <c:v>1.0</c:v>
                </c:pt>
                <c:pt idx="49">
                  <c:v>2.0</c:v>
                </c:pt>
                <c:pt idx="50">
                  <c:v>0.25</c:v>
                </c:pt>
                <c:pt idx="51">
                  <c:v>0.25</c:v>
                </c:pt>
                <c:pt idx="52">
                  <c:v>0.25</c:v>
                </c:pt>
                <c:pt idx="53">
                  <c:v>0.2</c:v>
                </c:pt>
                <c:pt idx="54">
                  <c:v>0.8</c:v>
                </c:pt>
                <c:pt idx="55">
                  <c:v>0.8</c:v>
                </c:pt>
                <c:pt idx="56">
                  <c:v>0.2</c:v>
                </c:pt>
                <c:pt idx="57">
                  <c:v>0.2</c:v>
                </c:pt>
                <c:pt idx="58">
                  <c:v>0.2</c:v>
                </c:pt>
                <c:pt idx="59">
                  <c:v>0.2</c:v>
                </c:pt>
                <c:pt idx="60">
                  <c:v>0.2</c:v>
                </c:pt>
                <c:pt idx="61">
                  <c:v>0.5</c:v>
                </c:pt>
                <c:pt idx="62">
                  <c:v>0.5</c:v>
                </c:pt>
                <c:pt idx="63">
                  <c:v>0.2</c:v>
                </c:pt>
                <c:pt idx="64">
                  <c:v>0.2</c:v>
                </c:pt>
                <c:pt idx="65">
                  <c:v>0.2</c:v>
                </c:pt>
                <c:pt idx="66">
                  <c:v>0.2</c:v>
                </c:pt>
                <c:pt idx="67">
                  <c:v>0.2</c:v>
                </c:pt>
                <c:pt idx="68">
                  <c:v>0.2</c:v>
                </c:pt>
                <c:pt idx="69">
                  <c:v>0.5</c:v>
                </c:pt>
                <c:pt idx="70">
                  <c:v>0.5</c:v>
                </c:pt>
                <c:pt idx="71">
                  <c:v>0.2</c:v>
                </c:pt>
                <c:pt idx="72">
                  <c:v>0.2</c:v>
                </c:pt>
                <c:pt idx="73">
                  <c:v>0.2</c:v>
                </c:pt>
                <c:pt idx="74">
                  <c:v>0.2</c:v>
                </c:pt>
                <c:pt idx="75">
                  <c:v>0.2</c:v>
                </c:pt>
                <c:pt idx="76">
                  <c:v>0.2</c:v>
                </c:pt>
                <c:pt idx="77">
                  <c:v>0.5</c:v>
                </c:pt>
                <c:pt idx="78">
                  <c:v>0.5</c:v>
                </c:pt>
                <c:pt idx="79">
                  <c:v>0.2</c:v>
                </c:pt>
                <c:pt idx="80">
                  <c:v>0.2</c:v>
                </c:pt>
                <c:pt idx="81">
                  <c:v>0.2</c:v>
                </c:pt>
                <c:pt idx="82">
                  <c:v>0.2</c:v>
                </c:pt>
                <c:pt idx="83">
                  <c:v>1.4</c:v>
                </c:pt>
                <c:pt idx="84">
                  <c:v>2.0</c:v>
                </c:pt>
                <c:pt idx="85">
                  <c:v>2.0</c:v>
                </c:pt>
                <c:pt idx="86">
                  <c:v>2.0</c:v>
                </c:pt>
                <c:pt idx="87">
                  <c:v>2.0</c:v>
                </c:pt>
                <c:pt idx="88">
                  <c:v>1.5</c:v>
                </c:pt>
                <c:pt idx="89">
                  <c:v>1.5</c:v>
                </c:pt>
                <c:pt idx="90">
                  <c:v>1.5</c:v>
                </c:pt>
                <c:pt idx="91">
                  <c:v>0.93</c:v>
                </c:pt>
                <c:pt idx="92">
                  <c:v>0.93</c:v>
                </c:pt>
                <c:pt idx="93">
                  <c:v>0.93</c:v>
                </c:pt>
                <c:pt idx="94">
                  <c:v>0.93</c:v>
                </c:pt>
                <c:pt idx="95">
                  <c:v>0.93</c:v>
                </c:pt>
                <c:pt idx="96">
                  <c:v>0.93</c:v>
                </c:pt>
                <c:pt idx="97">
                  <c:v>0.93</c:v>
                </c:pt>
                <c:pt idx="98">
                  <c:v>0.43</c:v>
                </c:pt>
                <c:pt idx="99">
                  <c:v>0.43</c:v>
                </c:pt>
                <c:pt idx="100">
                  <c:v>0.3</c:v>
                </c:pt>
                <c:pt idx="101">
                  <c:v>1.5</c:v>
                </c:pt>
                <c:pt idx="102">
                  <c:v>1.0</c:v>
                </c:pt>
                <c:pt idx="103">
                  <c:v>0.5</c:v>
                </c:pt>
                <c:pt idx="104">
                  <c:v>0.3</c:v>
                </c:pt>
                <c:pt idx="105">
                  <c:v>1.0</c:v>
                </c:pt>
                <c:pt idx="106">
                  <c:v>1.5</c:v>
                </c:pt>
                <c:pt idx="107">
                  <c:v>0.4</c:v>
                </c:pt>
                <c:pt idx="108">
                  <c:v>0.4</c:v>
                </c:pt>
                <c:pt idx="109">
                  <c:v>0.4</c:v>
                </c:pt>
                <c:pt idx="110">
                  <c:v>0.4</c:v>
                </c:pt>
                <c:pt idx="111">
                  <c:v>0.4</c:v>
                </c:pt>
                <c:pt idx="112">
                  <c:v>0.96</c:v>
                </c:pt>
                <c:pt idx="113">
                  <c:v>0.96</c:v>
                </c:pt>
                <c:pt idx="114">
                  <c:v>0.96</c:v>
                </c:pt>
                <c:pt idx="115">
                  <c:v>0.96</c:v>
                </c:pt>
                <c:pt idx="116">
                  <c:v>0.96</c:v>
                </c:pt>
                <c:pt idx="117">
                  <c:v>0.83</c:v>
                </c:pt>
                <c:pt idx="118">
                  <c:v>0.83</c:v>
                </c:pt>
                <c:pt idx="119">
                  <c:v>0.83</c:v>
                </c:pt>
                <c:pt idx="120">
                  <c:v>0.97</c:v>
                </c:pt>
                <c:pt idx="121">
                  <c:v>0.97</c:v>
                </c:pt>
                <c:pt idx="122">
                  <c:v>0.97</c:v>
                </c:pt>
                <c:pt idx="123">
                  <c:v>0.96</c:v>
                </c:pt>
                <c:pt idx="124">
                  <c:v>0.92</c:v>
                </c:pt>
                <c:pt idx="125">
                  <c:v>0.92</c:v>
                </c:pt>
                <c:pt idx="126">
                  <c:v>0.92</c:v>
                </c:pt>
                <c:pt idx="127">
                  <c:v>0.92</c:v>
                </c:pt>
                <c:pt idx="128">
                  <c:v>0.92</c:v>
                </c:pt>
                <c:pt idx="129">
                  <c:v>0.92</c:v>
                </c:pt>
                <c:pt idx="130">
                  <c:v>0.22</c:v>
                </c:pt>
                <c:pt idx="131">
                  <c:v>0.22</c:v>
                </c:pt>
                <c:pt idx="132">
                  <c:v>0.2212</c:v>
                </c:pt>
                <c:pt idx="133">
                  <c:v>0.2238</c:v>
                </c:pt>
                <c:pt idx="134">
                  <c:v>0.2238</c:v>
                </c:pt>
                <c:pt idx="135">
                  <c:v>0.2238</c:v>
                </c:pt>
                <c:pt idx="136">
                  <c:v>0.2238</c:v>
                </c:pt>
                <c:pt idx="137">
                  <c:v>0.2245</c:v>
                </c:pt>
                <c:pt idx="138">
                  <c:v>0.2245</c:v>
                </c:pt>
                <c:pt idx="139">
                  <c:v>0.23</c:v>
                </c:pt>
                <c:pt idx="140">
                  <c:v>0.23</c:v>
                </c:pt>
                <c:pt idx="141">
                  <c:v>0.23</c:v>
                </c:pt>
                <c:pt idx="142">
                  <c:v>0.2088</c:v>
                </c:pt>
                <c:pt idx="143">
                  <c:v>0.2088</c:v>
                </c:pt>
                <c:pt idx="144">
                  <c:v>0.2088</c:v>
                </c:pt>
                <c:pt idx="145">
                  <c:v>0.225</c:v>
                </c:pt>
                <c:pt idx="146">
                  <c:v>0.225</c:v>
                </c:pt>
                <c:pt idx="147">
                  <c:v>0.225</c:v>
                </c:pt>
                <c:pt idx="148">
                  <c:v>0.225</c:v>
                </c:pt>
                <c:pt idx="149">
                  <c:v>0.2237</c:v>
                </c:pt>
                <c:pt idx="150">
                  <c:v>0.2237</c:v>
                </c:pt>
                <c:pt idx="151">
                  <c:v>0.389</c:v>
                </c:pt>
                <c:pt idx="152">
                  <c:v>0.389</c:v>
                </c:pt>
                <c:pt idx="153">
                  <c:v>0.389</c:v>
                </c:pt>
                <c:pt idx="154">
                  <c:v>0.3</c:v>
                </c:pt>
                <c:pt idx="155">
                  <c:v>0.3</c:v>
                </c:pt>
                <c:pt idx="156">
                  <c:v>0.3</c:v>
                </c:pt>
                <c:pt idx="157">
                  <c:v>0.3</c:v>
                </c:pt>
                <c:pt idx="158">
                  <c:v>0.2</c:v>
                </c:pt>
                <c:pt idx="159">
                  <c:v>0.3</c:v>
                </c:pt>
                <c:pt idx="160">
                  <c:v>0.2</c:v>
                </c:pt>
                <c:pt idx="161">
                  <c:v>0.2</c:v>
                </c:pt>
                <c:pt idx="162">
                  <c:v>0.2</c:v>
                </c:pt>
                <c:pt idx="163">
                  <c:v>0.2</c:v>
                </c:pt>
                <c:pt idx="164">
                  <c:v>0.3</c:v>
                </c:pt>
                <c:pt idx="165">
                  <c:v>0.185</c:v>
                </c:pt>
                <c:pt idx="166">
                  <c:v>0.185</c:v>
                </c:pt>
                <c:pt idx="167">
                  <c:v>0.3</c:v>
                </c:pt>
                <c:pt idx="168">
                  <c:v>0.2</c:v>
                </c:pt>
                <c:pt idx="169">
                  <c:v>0.3</c:v>
                </c:pt>
                <c:pt idx="170">
                  <c:v>0.3</c:v>
                </c:pt>
                <c:pt idx="171">
                  <c:v>0.2</c:v>
                </c:pt>
                <c:pt idx="172">
                  <c:v>0.3</c:v>
                </c:pt>
                <c:pt idx="173">
                  <c:v>0.3</c:v>
                </c:pt>
                <c:pt idx="174">
                  <c:v>0.2</c:v>
                </c:pt>
                <c:pt idx="175">
                  <c:v>0.3</c:v>
                </c:pt>
                <c:pt idx="176">
                  <c:v>0.2</c:v>
                </c:pt>
                <c:pt idx="177">
                  <c:v>0.2</c:v>
                </c:pt>
                <c:pt idx="178">
                  <c:v>0.2</c:v>
                </c:pt>
                <c:pt idx="179">
                  <c:v>0.2</c:v>
                </c:pt>
                <c:pt idx="180">
                  <c:v>0.3</c:v>
                </c:pt>
                <c:pt idx="181">
                  <c:v>0.3</c:v>
                </c:pt>
                <c:pt idx="182">
                  <c:v>0.3</c:v>
                </c:pt>
                <c:pt idx="183">
                  <c:v>2.0</c:v>
                </c:pt>
                <c:pt idx="184">
                  <c:v>1.0</c:v>
                </c:pt>
                <c:pt idx="185">
                  <c:v>2.0</c:v>
                </c:pt>
                <c:pt idx="186">
                  <c:v>2.0</c:v>
                </c:pt>
                <c:pt idx="187">
                  <c:v>2.0</c:v>
                </c:pt>
                <c:pt idx="188">
                  <c:v>1.0</c:v>
                </c:pt>
                <c:pt idx="189">
                  <c:v>1.5</c:v>
                </c:pt>
                <c:pt idx="190">
                  <c:v>2.0</c:v>
                </c:pt>
                <c:pt idx="191">
                  <c:v>2.0</c:v>
                </c:pt>
                <c:pt idx="192">
                  <c:v>1.3</c:v>
                </c:pt>
                <c:pt idx="193">
                  <c:v>1.3</c:v>
                </c:pt>
                <c:pt idx="194">
                  <c:v>1.3</c:v>
                </c:pt>
                <c:pt idx="195">
                  <c:v>1.3</c:v>
                </c:pt>
                <c:pt idx="196">
                  <c:v>1.2</c:v>
                </c:pt>
                <c:pt idx="197">
                  <c:v>1.2</c:v>
                </c:pt>
                <c:pt idx="198">
                  <c:v>1.2</c:v>
                </c:pt>
                <c:pt idx="199">
                  <c:v>1.2</c:v>
                </c:pt>
                <c:pt idx="200">
                  <c:v>1.2</c:v>
                </c:pt>
                <c:pt idx="201">
                  <c:v>0.8</c:v>
                </c:pt>
                <c:pt idx="202">
                  <c:v>0.8</c:v>
                </c:pt>
                <c:pt idx="203">
                  <c:v>0.8</c:v>
                </c:pt>
                <c:pt idx="204">
                  <c:v>0.8</c:v>
                </c:pt>
                <c:pt idx="205">
                  <c:v>0.8</c:v>
                </c:pt>
                <c:pt idx="206">
                  <c:v>0.8</c:v>
                </c:pt>
                <c:pt idx="207">
                  <c:v>0.8</c:v>
                </c:pt>
                <c:pt idx="208">
                  <c:v>0.8</c:v>
                </c:pt>
                <c:pt idx="209">
                  <c:v>0.8</c:v>
                </c:pt>
                <c:pt idx="210">
                  <c:v>0.8</c:v>
                </c:pt>
                <c:pt idx="211">
                  <c:v>0.8</c:v>
                </c:pt>
                <c:pt idx="212">
                  <c:v>0.8</c:v>
                </c:pt>
                <c:pt idx="213">
                  <c:v>0.13</c:v>
                </c:pt>
                <c:pt idx="214">
                  <c:v>0.141</c:v>
                </c:pt>
                <c:pt idx="215">
                  <c:v>0.2</c:v>
                </c:pt>
                <c:pt idx="216">
                  <c:v>0.2</c:v>
                </c:pt>
                <c:pt idx="217">
                  <c:v>0.2</c:v>
                </c:pt>
                <c:pt idx="218">
                  <c:v>0.2</c:v>
                </c:pt>
                <c:pt idx="219">
                  <c:v>0.5</c:v>
                </c:pt>
                <c:pt idx="220">
                  <c:v>0.7</c:v>
                </c:pt>
                <c:pt idx="221">
                  <c:v>1.0</c:v>
                </c:pt>
                <c:pt idx="222">
                  <c:v>0.7</c:v>
                </c:pt>
                <c:pt idx="223">
                  <c:v>0.7</c:v>
                </c:pt>
                <c:pt idx="224">
                  <c:v>0.7</c:v>
                </c:pt>
                <c:pt idx="225">
                  <c:v>1.0</c:v>
                </c:pt>
                <c:pt idx="226">
                  <c:v>0.7</c:v>
                </c:pt>
                <c:pt idx="227">
                  <c:v>1.5</c:v>
                </c:pt>
                <c:pt idx="228">
                  <c:v>1.5</c:v>
                </c:pt>
                <c:pt idx="229">
                  <c:v>1.5</c:v>
                </c:pt>
                <c:pt idx="230">
                  <c:v>1.5</c:v>
                </c:pt>
                <c:pt idx="231">
                  <c:v>1.5</c:v>
                </c:pt>
                <c:pt idx="232">
                  <c:v>0.2</c:v>
                </c:pt>
                <c:pt idx="233">
                  <c:v>0.2</c:v>
                </c:pt>
                <c:pt idx="234">
                  <c:v>0.2</c:v>
                </c:pt>
                <c:pt idx="235">
                  <c:v>0.2</c:v>
                </c:pt>
                <c:pt idx="236">
                  <c:v>0.2</c:v>
                </c:pt>
                <c:pt idx="237">
                  <c:v>0.2</c:v>
                </c:pt>
                <c:pt idx="238">
                  <c:v>0.2</c:v>
                </c:pt>
                <c:pt idx="239">
                  <c:v>0.2</c:v>
                </c:pt>
                <c:pt idx="240">
                  <c:v>0.2</c:v>
                </c:pt>
                <c:pt idx="241">
                  <c:v>0.2</c:v>
                </c:pt>
                <c:pt idx="242">
                  <c:v>0.2</c:v>
                </c:pt>
                <c:pt idx="243">
                  <c:v>0.2</c:v>
                </c:pt>
                <c:pt idx="244">
                  <c:v>0.2</c:v>
                </c:pt>
                <c:pt idx="245">
                  <c:v>0.2</c:v>
                </c:pt>
                <c:pt idx="246">
                  <c:v>0.2</c:v>
                </c:pt>
                <c:pt idx="247">
                  <c:v>0.2</c:v>
                </c:pt>
                <c:pt idx="248">
                  <c:v>0.2</c:v>
                </c:pt>
                <c:pt idx="249">
                  <c:v>0.2</c:v>
                </c:pt>
                <c:pt idx="250">
                  <c:v>0.2</c:v>
                </c:pt>
                <c:pt idx="251">
                  <c:v>0.2</c:v>
                </c:pt>
                <c:pt idx="252">
                  <c:v>0.2</c:v>
                </c:pt>
                <c:pt idx="253">
                  <c:v>0.2</c:v>
                </c:pt>
                <c:pt idx="254">
                  <c:v>0.2</c:v>
                </c:pt>
                <c:pt idx="255">
                  <c:v>0.2</c:v>
                </c:pt>
                <c:pt idx="256">
                  <c:v>0.2</c:v>
                </c:pt>
                <c:pt idx="257">
                  <c:v>0.2</c:v>
                </c:pt>
                <c:pt idx="258">
                  <c:v>2.5</c:v>
                </c:pt>
                <c:pt idx="259">
                  <c:v>1.0</c:v>
                </c:pt>
                <c:pt idx="260">
                  <c:v>1.8</c:v>
                </c:pt>
                <c:pt idx="261">
                  <c:v>2.0</c:v>
                </c:pt>
                <c:pt idx="262">
                  <c:v>0.5</c:v>
                </c:pt>
                <c:pt idx="263">
                  <c:v>0.9</c:v>
                </c:pt>
                <c:pt idx="264">
                  <c:v>1.0</c:v>
                </c:pt>
                <c:pt idx="265">
                  <c:v>1.0</c:v>
                </c:pt>
                <c:pt idx="266">
                  <c:v>1.0</c:v>
                </c:pt>
                <c:pt idx="267">
                  <c:v>1.0</c:v>
                </c:pt>
                <c:pt idx="268">
                  <c:v>0.5003</c:v>
                </c:pt>
                <c:pt idx="269">
                  <c:v>0.4953</c:v>
                </c:pt>
                <c:pt idx="270">
                  <c:v>0.5</c:v>
                </c:pt>
                <c:pt idx="271">
                  <c:v>0.5</c:v>
                </c:pt>
                <c:pt idx="272">
                  <c:v>0.3</c:v>
                </c:pt>
                <c:pt idx="273">
                  <c:v>0.3</c:v>
                </c:pt>
                <c:pt idx="274">
                  <c:v>0.3</c:v>
                </c:pt>
                <c:pt idx="275">
                  <c:v>0.3</c:v>
                </c:pt>
                <c:pt idx="276">
                  <c:v>0.3</c:v>
                </c:pt>
                <c:pt idx="277">
                  <c:v>0.3</c:v>
                </c:pt>
                <c:pt idx="278">
                  <c:v>0.3</c:v>
                </c:pt>
                <c:pt idx="279">
                  <c:v>0.2</c:v>
                </c:pt>
                <c:pt idx="280">
                  <c:v>0.3</c:v>
                </c:pt>
                <c:pt idx="281">
                  <c:v>0.3</c:v>
                </c:pt>
                <c:pt idx="282">
                  <c:v>0.2</c:v>
                </c:pt>
                <c:pt idx="283">
                  <c:v>0.5</c:v>
                </c:pt>
                <c:pt idx="284">
                  <c:v>0.7</c:v>
                </c:pt>
                <c:pt idx="285">
                  <c:v>0.7</c:v>
                </c:pt>
                <c:pt idx="286">
                  <c:v>0.7</c:v>
                </c:pt>
                <c:pt idx="287">
                  <c:v>0.7</c:v>
                </c:pt>
                <c:pt idx="288">
                  <c:v>0.7</c:v>
                </c:pt>
                <c:pt idx="289">
                  <c:v>0.7</c:v>
                </c:pt>
                <c:pt idx="290">
                  <c:v>0.7</c:v>
                </c:pt>
                <c:pt idx="291">
                  <c:v>1.0</c:v>
                </c:pt>
                <c:pt idx="292">
                  <c:v>1.0</c:v>
                </c:pt>
                <c:pt idx="293">
                  <c:v>1.0</c:v>
                </c:pt>
                <c:pt idx="294">
                  <c:v>1.0</c:v>
                </c:pt>
                <c:pt idx="295">
                  <c:v>1.0</c:v>
                </c:pt>
                <c:pt idx="296">
                  <c:v>1.0</c:v>
                </c:pt>
                <c:pt idx="297">
                  <c:v>0.5</c:v>
                </c:pt>
                <c:pt idx="298">
                  <c:v>0.5</c:v>
                </c:pt>
                <c:pt idx="299">
                  <c:v>0.5</c:v>
                </c:pt>
                <c:pt idx="300">
                  <c:v>0.5</c:v>
                </c:pt>
                <c:pt idx="301">
                  <c:v>0.5</c:v>
                </c:pt>
                <c:pt idx="302">
                  <c:v>1.0</c:v>
                </c:pt>
                <c:pt idx="303">
                  <c:v>1.0</c:v>
                </c:pt>
                <c:pt idx="304">
                  <c:v>1.0</c:v>
                </c:pt>
                <c:pt idx="305">
                  <c:v>1.0</c:v>
                </c:pt>
                <c:pt idx="306">
                  <c:v>1.0</c:v>
                </c:pt>
                <c:pt idx="307">
                  <c:v>1.0</c:v>
                </c:pt>
                <c:pt idx="308">
                  <c:v>1.0</c:v>
                </c:pt>
                <c:pt idx="309">
                  <c:v>1.0</c:v>
                </c:pt>
                <c:pt idx="310">
                  <c:v>1.0</c:v>
                </c:pt>
                <c:pt idx="311">
                  <c:v>1.0</c:v>
                </c:pt>
                <c:pt idx="312">
                  <c:v>1.0</c:v>
                </c:pt>
                <c:pt idx="313">
                  <c:v>1.0</c:v>
                </c:pt>
                <c:pt idx="314">
                  <c:v>1.0</c:v>
                </c:pt>
                <c:pt idx="315">
                  <c:v>1.0</c:v>
                </c:pt>
                <c:pt idx="316">
                  <c:v>1.0</c:v>
                </c:pt>
                <c:pt idx="317">
                  <c:v>1.0</c:v>
                </c:pt>
                <c:pt idx="318">
                  <c:v>1.0</c:v>
                </c:pt>
                <c:pt idx="319">
                  <c:v>1.0</c:v>
                </c:pt>
                <c:pt idx="320">
                  <c:v>1.0</c:v>
                </c:pt>
                <c:pt idx="321">
                  <c:v>1.0</c:v>
                </c:pt>
                <c:pt idx="322">
                  <c:v>1.0</c:v>
                </c:pt>
                <c:pt idx="323">
                  <c:v>0.2</c:v>
                </c:pt>
                <c:pt idx="324">
                  <c:v>0.2</c:v>
                </c:pt>
                <c:pt idx="325">
                  <c:v>0.2</c:v>
                </c:pt>
                <c:pt idx="326">
                  <c:v>0.2</c:v>
                </c:pt>
                <c:pt idx="327">
                  <c:v>0.2</c:v>
                </c:pt>
                <c:pt idx="328">
                  <c:v>0.2</c:v>
                </c:pt>
                <c:pt idx="329">
                  <c:v>0.2</c:v>
                </c:pt>
                <c:pt idx="330">
                  <c:v>0.213</c:v>
                </c:pt>
                <c:pt idx="331">
                  <c:v>0.3</c:v>
                </c:pt>
                <c:pt idx="332">
                  <c:v>0.3</c:v>
                </c:pt>
                <c:pt idx="333">
                  <c:v>2.0</c:v>
                </c:pt>
                <c:pt idx="334">
                  <c:v>1.0</c:v>
                </c:pt>
                <c:pt idx="335">
                  <c:v>1.0</c:v>
                </c:pt>
                <c:pt idx="336">
                  <c:v>0.18</c:v>
                </c:pt>
                <c:pt idx="337">
                  <c:v>0.1455</c:v>
                </c:pt>
                <c:pt idx="338">
                  <c:v>0.2482</c:v>
                </c:pt>
                <c:pt idx="339">
                  <c:v>0.2851</c:v>
                </c:pt>
                <c:pt idx="340">
                  <c:v>0.3027</c:v>
                </c:pt>
                <c:pt idx="341">
                  <c:v>0.2496</c:v>
                </c:pt>
                <c:pt idx="342">
                  <c:v>0.222</c:v>
                </c:pt>
                <c:pt idx="343">
                  <c:v>0.2806</c:v>
                </c:pt>
                <c:pt idx="344">
                  <c:v>1.2</c:v>
                </c:pt>
                <c:pt idx="345">
                  <c:v>1.2</c:v>
                </c:pt>
                <c:pt idx="346">
                  <c:v>0.08</c:v>
                </c:pt>
                <c:pt idx="347">
                  <c:v>0.08</c:v>
                </c:pt>
                <c:pt idx="348">
                  <c:v>0.08</c:v>
                </c:pt>
                <c:pt idx="349">
                  <c:v>0.93</c:v>
                </c:pt>
                <c:pt idx="350">
                  <c:v>0.3988</c:v>
                </c:pt>
                <c:pt idx="351">
                  <c:v>0.4002</c:v>
                </c:pt>
                <c:pt idx="352">
                  <c:v>0.3988</c:v>
                </c:pt>
                <c:pt idx="353">
                  <c:v>0.4002</c:v>
                </c:pt>
                <c:pt idx="354">
                  <c:v>0.4048</c:v>
                </c:pt>
                <c:pt idx="355">
                  <c:v>0.427</c:v>
                </c:pt>
                <c:pt idx="356">
                  <c:v>0.2</c:v>
                </c:pt>
                <c:pt idx="357">
                  <c:v>0.2</c:v>
                </c:pt>
                <c:pt idx="358">
                  <c:v>0.2</c:v>
                </c:pt>
                <c:pt idx="359">
                  <c:v>0.2</c:v>
                </c:pt>
                <c:pt idx="360">
                  <c:v>0.2</c:v>
                </c:pt>
                <c:pt idx="361">
                  <c:v>0.2</c:v>
                </c:pt>
                <c:pt idx="362">
                  <c:v>0.2</c:v>
                </c:pt>
                <c:pt idx="363">
                  <c:v>0.2</c:v>
                </c:pt>
                <c:pt idx="364">
                  <c:v>0.2</c:v>
                </c:pt>
                <c:pt idx="365">
                  <c:v>1.5</c:v>
                </c:pt>
                <c:pt idx="366">
                  <c:v>1.5</c:v>
                </c:pt>
                <c:pt idx="367">
                  <c:v>1.5</c:v>
                </c:pt>
                <c:pt idx="368">
                  <c:v>1.5</c:v>
                </c:pt>
                <c:pt idx="369">
                  <c:v>1.2</c:v>
                </c:pt>
                <c:pt idx="370">
                  <c:v>1.6</c:v>
                </c:pt>
                <c:pt idx="371">
                  <c:v>0.8</c:v>
                </c:pt>
                <c:pt idx="372">
                  <c:v>2.7</c:v>
                </c:pt>
                <c:pt idx="373">
                  <c:v>1.6</c:v>
                </c:pt>
                <c:pt idx="374">
                  <c:v>0.8</c:v>
                </c:pt>
                <c:pt idx="375">
                  <c:v>0.8</c:v>
                </c:pt>
                <c:pt idx="376">
                  <c:v>0.8</c:v>
                </c:pt>
                <c:pt idx="377">
                  <c:v>0.2</c:v>
                </c:pt>
                <c:pt idx="378">
                  <c:v>0.2</c:v>
                </c:pt>
                <c:pt idx="379">
                  <c:v>0.13</c:v>
                </c:pt>
                <c:pt idx="380">
                  <c:v>0.93</c:v>
                </c:pt>
                <c:pt idx="381">
                  <c:v>0.2</c:v>
                </c:pt>
                <c:pt idx="382">
                  <c:v>0.2</c:v>
                </c:pt>
                <c:pt idx="383">
                  <c:v>0.2</c:v>
                </c:pt>
                <c:pt idx="384">
                  <c:v>0.2</c:v>
                </c:pt>
                <c:pt idx="385">
                  <c:v>0.2</c:v>
                </c:pt>
                <c:pt idx="386">
                  <c:v>0.2</c:v>
                </c:pt>
                <c:pt idx="387">
                  <c:v>0.2</c:v>
                </c:pt>
                <c:pt idx="388">
                  <c:v>0.2</c:v>
                </c:pt>
                <c:pt idx="389">
                  <c:v>0.2</c:v>
                </c:pt>
                <c:pt idx="390">
                  <c:v>0.2</c:v>
                </c:pt>
                <c:pt idx="391">
                  <c:v>0.2</c:v>
                </c:pt>
                <c:pt idx="392">
                  <c:v>1.0</c:v>
                </c:pt>
                <c:pt idx="393">
                  <c:v>1.0</c:v>
                </c:pt>
                <c:pt idx="394">
                  <c:v>1.0</c:v>
                </c:pt>
                <c:pt idx="395">
                  <c:v>1.5</c:v>
                </c:pt>
                <c:pt idx="396">
                  <c:v>1.5</c:v>
                </c:pt>
                <c:pt idx="397">
                  <c:v>0.5</c:v>
                </c:pt>
                <c:pt idx="398">
                  <c:v>1.0</c:v>
                </c:pt>
                <c:pt idx="399">
                  <c:v>1.5</c:v>
                </c:pt>
                <c:pt idx="400">
                  <c:v>0.245</c:v>
                </c:pt>
                <c:pt idx="401">
                  <c:v>0.196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4479672"/>
        <c:axId val="-2145130248"/>
      </c:scatterChart>
      <c:valAx>
        <c:axId val="-2144479672"/>
        <c:scaling>
          <c:orientation val="minMax"/>
          <c:max val="3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sz="1800" dirty="0"/>
                  <a:t>P(</a:t>
                </a:r>
                <a:r>
                  <a:rPr lang="en-US" sz="1800" dirty="0" err="1" smtClean="0"/>
                  <a:t>GPa</a:t>
                </a:r>
                <a:r>
                  <a:rPr lang="en-US" sz="1800" dirty="0"/>
                  <a:t>) GSA</a:t>
                </a:r>
                <a:r>
                  <a:rPr lang="en-US" sz="1800" baseline="0" dirty="0"/>
                  <a:t> Abstract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351601270923587"/>
              <c:y val="0.95201679388203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-2145130248"/>
        <c:crossesAt val="-0.5"/>
        <c:crossBetween val="midCat"/>
        <c:majorUnit val="0.5"/>
        <c:minorUnit val="0.1"/>
      </c:valAx>
      <c:valAx>
        <c:axId val="-2145130248"/>
        <c:scaling>
          <c:orientation val="minMax"/>
          <c:max val="3.5"/>
          <c:min val="-0.5"/>
        </c:scaling>
        <c:delete val="0"/>
        <c:axPos val="l"/>
        <c:title>
          <c:tx>
            <c:rich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sz="1800" dirty="0"/>
                  <a:t>P(</a:t>
                </a:r>
                <a:r>
                  <a:rPr lang="en-US" sz="1800" dirty="0" err="1" smtClean="0"/>
                  <a:t>GPa</a:t>
                </a:r>
                <a:r>
                  <a:rPr lang="en-US" sz="1800" dirty="0"/>
                  <a:t>) </a:t>
                </a:r>
              </a:p>
            </c:rich>
          </c:tx>
          <c:layout>
            <c:manualLayout>
              <c:xMode val="edge"/>
              <c:yMode val="edge"/>
              <c:x val="0.0"/>
              <c:y val="0.3725490123593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-2144479672"/>
        <c:crosses val="autoZero"/>
        <c:crossBetween val="midCat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580466263003"/>
          <c:y val="0.0801303806421713"/>
          <c:w val="0.76214308799849"/>
          <c:h val="0.795968649683637"/>
        </c:manualLayout>
      </c:layout>
      <c:scatterChart>
        <c:scatterStyle val="lineMarker"/>
        <c:varyColors val="0"/>
        <c:ser>
          <c:idx val="1"/>
          <c:order val="0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Amphibole!$AT$1:$AT$5</c:f>
              <c:numCache>
                <c:formatCode>General</c:formatCode>
                <c:ptCount val="5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3.0</c:v>
                </c:pt>
              </c:numCache>
            </c:numRef>
          </c:xVal>
          <c:yVal>
            <c:numRef>
              <c:f>Amphibole!$AU$1:$AU$5</c:f>
              <c:numCache>
                <c:formatCode>General</c:formatCode>
                <c:ptCount val="5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3.0</c:v>
                </c:pt>
              </c:numCache>
            </c:numRef>
          </c:yVal>
          <c:smooth val="0"/>
        </c:ser>
        <c:ser>
          <c:idx val="3"/>
          <c:order val="1"/>
          <c:tx>
            <c:v>Test data 1</c:v>
          </c:tx>
          <c:spPr>
            <a:ln w="28575">
              <a:noFill/>
            </a:ln>
          </c:spPr>
          <c:marker>
            <c:symbol val="circle"/>
            <c:size val="5"/>
            <c:spPr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c:spPr>
          </c:marker>
          <c:xVal>
            <c:numRef>
              <c:f>Amphibole!$BJ$109:$BJ$510</c:f>
              <c:numCache>
                <c:formatCode>General</c:formatCode>
                <c:ptCount val="402"/>
                <c:pt idx="0">
                  <c:v>1.14627623025458</c:v>
                </c:pt>
                <c:pt idx="1">
                  <c:v>1.692898162948055</c:v>
                </c:pt>
                <c:pt idx="2">
                  <c:v>1.485507482567139</c:v>
                </c:pt>
                <c:pt idx="3">
                  <c:v>1.423961086297403</c:v>
                </c:pt>
                <c:pt idx="4">
                  <c:v>0.941496952821108</c:v>
                </c:pt>
                <c:pt idx="5">
                  <c:v>1.187058767927963</c:v>
                </c:pt>
                <c:pt idx="6">
                  <c:v>1.753747600562441</c:v>
                </c:pt>
                <c:pt idx="7">
                  <c:v>1.716414101880988</c:v>
                </c:pt>
                <c:pt idx="8">
                  <c:v>0.676983947845473</c:v>
                </c:pt>
                <c:pt idx="9">
                  <c:v>0.550068143894522</c:v>
                </c:pt>
                <c:pt idx="10">
                  <c:v>0.577406216400313</c:v>
                </c:pt>
                <c:pt idx="11">
                  <c:v>0.533386905544798</c:v>
                </c:pt>
                <c:pt idx="12">
                  <c:v>0.432252160997249</c:v>
                </c:pt>
                <c:pt idx="13">
                  <c:v>0.385874768677962</c:v>
                </c:pt>
                <c:pt idx="14">
                  <c:v>0.153151842549377</c:v>
                </c:pt>
                <c:pt idx="15">
                  <c:v>0.220988549953611</c:v>
                </c:pt>
                <c:pt idx="16">
                  <c:v>0.250792432174148</c:v>
                </c:pt>
                <c:pt idx="17">
                  <c:v>0.462200848149542</c:v>
                </c:pt>
                <c:pt idx="18">
                  <c:v>0.871567703217734</c:v>
                </c:pt>
                <c:pt idx="19">
                  <c:v>1.195894466471336</c:v>
                </c:pt>
                <c:pt idx="20">
                  <c:v>0.539107128702949</c:v>
                </c:pt>
                <c:pt idx="21">
                  <c:v>1.28001184756265</c:v>
                </c:pt>
                <c:pt idx="22">
                  <c:v>1.576325543126226</c:v>
                </c:pt>
                <c:pt idx="23">
                  <c:v>1.552629897490613</c:v>
                </c:pt>
                <c:pt idx="24">
                  <c:v>2.11921370337162</c:v>
                </c:pt>
                <c:pt idx="25">
                  <c:v>1.671129657022665</c:v>
                </c:pt>
                <c:pt idx="26">
                  <c:v>1.535873787120992</c:v>
                </c:pt>
                <c:pt idx="27">
                  <c:v>1.269650260664536</c:v>
                </c:pt>
                <c:pt idx="28">
                  <c:v>0.781072401394195</c:v>
                </c:pt>
                <c:pt idx="29">
                  <c:v>0.766762168820642</c:v>
                </c:pt>
                <c:pt idx="30">
                  <c:v>0.531225924541229</c:v>
                </c:pt>
                <c:pt idx="31">
                  <c:v>0.634505922823493</c:v>
                </c:pt>
                <c:pt idx="32">
                  <c:v>0.57006401826789</c:v>
                </c:pt>
                <c:pt idx="33">
                  <c:v>0.628025883769097</c:v>
                </c:pt>
                <c:pt idx="34">
                  <c:v>0.615776399087776</c:v>
                </c:pt>
                <c:pt idx="35">
                  <c:v>0.567439155635837</c:v>
                </c:pt>
                <c:pt idx="36">
                  <c:v>0.724509882621886</c:v>
                </c:pt>
                <c:pt idx="37">
                  <c:v>0.594124839898206</c:v>
                </c:pt>
                <c:pt idx="38">
                  <c:v>0.616827761999292</c:v>
                </c:pt>
                <c:pt idx="39">
                  <c:v>0.641012595466627</c:v>
                </c:pt>
                <c:pt idx="40">
                  <c:v>0.451886894875916</c:v>
                </c:pt>
                <c:pt idx="41">
                  <c:v>0.570376906260843</c:v>
                </c:pt>
                <c:pt idx="42">
                  <c:v>0.675748169244766</c:v>
                </c:pt>
                <c:pt idx="43">
                  <c:v>0.493628035417948</c:v>
                </c:pt>
                <c:pt idx="44">
                  <c:v>0.902366374552979</c:v>
                </c:pt>
                <c:pt idx="45">
                  <c:v>0.724760691652355</c:v>
                </c:pt>
                <c:pt idx="46">
                  <c:v>0.604198035689505</c:v>
                </c:pt>
                <c:pt idx="47">
                  <c:v>0.597964206764458</c:v>
                </c:pt>
                <c:pt idx="48">
                  <c:v>1.101763094478208</c:v>
                </c:pt>
                <c:pt idx="49">
                  <c:v>2.141839745305191</c:v>
                </c:pt>
                <c:pt idx="50">
                  <c:v>0.381496734961431</c:v>
                </c:pt>
                <c:pt idx="51">
                  <c:v>0.334236591676196</c:v>
                </c:pt>
                <c:pt idx="52">
                  <c:v>0.381077110054242</c:v>
                </c:pt>
                <c:pt idx="53">
                  <c:v>0.526068665230807</c:v>
                </c:pt>
                <c:pt idx="54">
                  <c:v>0.880426013119855</c:v>
                </c:pt>
                <c:pt idx="55">
                  <c:v>0.779054767503329</c:v>
                </c:pt>
                <c:pt idx="56">
                  <c:v>0.461263990135633</c:v>
                </c:pt>
                <c:pt idx="57">
                  <c:v>0.432379064942841</c:v>
                </c:pt>
                <c:pt idx="58">
                  <c:v>0.395212699245263</c:v>
                </c:pt>
                <c:pt idx="59">
                  <c:v>0.410937720992337</c:v>
                </c:pt>
                <c:pt idx="60">
                  <c:v>0.511360709502296</c:v>
                </c:pt>
                <c:pt idx="61">
                  <c:v>0.576312073553702</c:v>
                </c:pt>
                <c:pt idx="62">
                  <c:v>0.454470534405376</c:v>
                </c:pt>
                <c:pt idx="63">
                  <c:v>0.307463487919777</c:v>
                </c:pt>
                <c:pt idx="64">
                  <c:v>0.477940191917744</c:v>
                </c:pt>
                <c:pt idx="65">
                  <c:v>0.183181406115574</c:v>
                </c:pt>
                <c:pt idx="66">
                  <c:v>0.238082432420305</c:v>
                </c:pt>
                <c:pt idx="67">
                  <c:v>0.384561596242591</c:v>
                </c:pt>
                <c:pt idx="68">
                  <c:v>0.441298287108674</c:v>
                </c:pt>
                <c:pt idx="69">
                  <c:v>0.510880353263467</c:v>
                </c:pt>
                <c:pt idx="70">
                  <c:v>0.449661078339412</c:v>
                </c:pt>
                <c:pt idx="71">
                  <c:v>0.361648902166975</c:v>
                </c:pt>
                <c:pt idx="72">
                  <c:v>0.132961936557779</c:v>
                </c:pt>
                <c:pt idx="73">
                  <c:v>0.500661909817479</c:v>
                </c:pt>
                <c:pt idx="74">
                  <c:v>0.348827486410784</c:v>
                </c:pt>
                <c:pt idx="75">
                  <c:v>0.37007546863161</c:v>
                </c:pt>
                <c:pt idx="76">
                  <c:v>0.334978519907897</c:v>
                </c:pt>
                <c:pt idx="77">
                  <c:v>0.448982165419122</c:v>
                </c:pt>
                <c:pt idx="78">
                  <c:v>0.768168982058106</c:v>
                </c:pt>
                <c:pt idx="79">
                  <c:v>0.137312028456245</c:v>
                </c:pt>
                <c:pt idx="80">
                  <c:v>0.436313291292789</c:v>
                </c:pt>
                <c:pt idx="81">
                  <c:v>0.379299160019419</c:v>
                </c:pt>
                <c:pt idx="82">
                  <c:v>0.335847184127259</c:v>
                </c:pt>
                <c:pt idx="83">
                  <c:v>1.477339867108796</c:v>
                </c:pt>
                <c:pt idx="84">
                  <c:v>2.033653823827613</c:v>
                </c:pt>
                <c:pt idx="85">
                  <c:v>1.968717573028385</c:v>
                </c:pt>
                <c:pt idx="86">
                  <c:v>1.644877131353965</c:v>
                </c:pt>
                <c:pt idx="87">
                  <c:v>1.989434206732495</c:v>
                </c:pt>
                <c:pt idx="88">
                  <c:v>1.412572988549118</c:v>
                </c:pt>
                <c:pt idx="89">
                  <c:v>1.020237755737109</c:v>
                </c:pt>
                <c:pt idx="90">
                  <c:v>1.110709982766086</c:v>
                </c:pt>
                <c:pt idx="91">
                  <c:v>0.776004689277553</c:v>
                </c:pt>
                <c:pt idx="92">
                  <c:v>0.750488733060923</c:v>
                </c:pt>
                <c:pt idx="93">
                  <c:v>0.58405713278547</c:v>
                </c:pt>
                <c:pt idx="94">
                  <c:v>0.700358330512998</c:v>
                </c:pt>
                <c:pt idx="95">
                  <c:v>0.639098831651547</c:v>
                </c:pt>
                <c:pt idx="96">
                  <c:v>0.628385945976201</c:v>
                </c:pt>
                <c:pt idx="97">
                  <c:v>0.698101083298842</c:v>
                </c:pt>
                <c:pt idx="98">
                  <c:v>0.0505985324566641</c:v>
                </c:pt>
                <c:pt idx="99">
                  <c:v>0.265437990376405</c:v>
                </c:pt>
                <c:pt idx="100">
                  <c:v>0.397982963218463</c:v>
                </c:pt>
                <c:pt idx="101">
                  <c:v>0.958806695758495</c:v>
                </c:pt>
                <c:pt idx="102">
                  <c:v>0.805133094687126</c:v>
                </c:pt>
                <c:pt idx="103">
                  <c:v>0.193244598121277</c:v>
                </c:pt>
                <c:pt idx="104">
                  <c:v>0.100510234360391</c:v>
                </c:pt>
                <c:pt idx="105">
                  <c:v>0.953533828548602</c:v>
                </c:pt>
                <c:pt idx="106">
                  <c:v>1.524080024186873</c:v>
                </c:pt>
                <c:pt idx="107">
                  <c:v>0.342096878830111</c:v>
                </c:pt>
                <c:pt idx="108">
                  <c:v>0.508305310535048</c:v>
                </c:pt>
                <c:pt idx="109">
                  <c:v>0.338437494077445</c:v>
                </c:pt>
                <c:pt idx="110">
                  <c:v>0.312342453919087</c:v>
                </c:pt>
                <c:pt idx="111">
                  <c:v>0.388551210615827</c:v>
                </c:pt>
                <c:pt idx="112">
                  <c:v>0.681786543677821</c:v>
                </c:pt>
                <c:pt idx="113">
                  <c:v>0.737165442110814</c:v>
                </c:pt>
                <c:pt idx="114">
                  <c:v>0.69419872971822</c:v>
                </c:pt>
                <c:pt idx="115">
                  <c:v>0.372767232819661</c:v>
                </c:pt>
                <c:pt idx="116">
                  <c:v>0.798021873952342</c:v>
                </c:pt>
                <c:pt idx="117">
                  <c:v>0.623073573545747</c:v>
                </c:pt>
                <c:pt idx="118">
                  <c:v>0.701336817527154</c:v>
                </c:pt>
                <c:pt idx="119">
                  <c:v>0.575457609798178</c:v>
                </c:pt>
                <c:pt idx="120">
                  <c:v>0.425483906899969</c:v>
                </c:pt>
                <c:pt idx="121">
                  <c:v>0.559921358875675</c:v>
                </c:pt>
                <c:pt idx="122">
                  <c:v>0.786421660434157</c:v>
                </c:pt>
                <c:pt idx="123">
                  <c:v>0.584918133433619</c:v>
                </c:pt>
                <c:pt idx="124">
                  <c:v>0.806835837130655</c:v>
                </c:pt>
                <c:pt idx="125">
                  <c:v>0.710525990541916</c:v>
                </c:pt>
                <c:pt idx="126">
                  <c:v>0.410309827660251</c:v>
                </c:pt>
                <c:pt idx="127">
                  <c:v>0.960379304196547</c:v>
                </c:pt>
                <c:pt idx="128">
                  <c:v>0.860746840873717</c:v>
                </c:pt>
                <c:pt idx="129">
                  <c:v>0.669369494030832</c:v>
                </c:pt>
                <c:pt idx="130">
                  <c:v>0.180946038534446</c:v>
                </c:pt>
                <c:pt idx="131">
                  <c:v>0.441399863115901</c:v>
                </c:pt>
                <c:pt idx="132">
                  <c:v>0.280888890220263</c:v>
                </c:pt>
                <c:pt idx="133">
                  <c:v>0.0507363331959818</c:v>
                </c:pt>
                <c:pt idx="134">
                  <c:v>-0.280579014596678</c:v>
                </c:pt>
                <c:pt idx="135">
                  <c:v>0.357966279395099</c:v>
                </c:pt>
                <c:pt idx="136">
                  <c:v>-0.201122797775087</c:v>
                </c:pt>
                <c:pt idx="137">
                  <c:v>0.178470338119179</c:v>
                </c:pt>
                <c:pt idx="138">
                  <c:v>-0.180472824013395</c:v>
                </c:pt>
                <c:pt idx="139">
                  <c:v>0.38006065131921</c:v>
                </c:pt>
                <c:pt idx="140">
                  <c:v>0.351753910922022</c:v>
                </c:pt>
                <c:pt idx="141">
                  <c:v>0.353782271144448</c:v>
                </c:pt>
                <c:pt idx="142">
                  <c:v>0.253029485137739</c:v>
                </c:pt>
                <c:pt idx="143">
                  <c:v>0.312559342107372</c:v>
                </c:pt>
                <c:pt idx="144">
                  <c:v>0.284757607259298</c:v>
                </c:pt>
                <c:pt idx="145">
                  <c:v>0.420040679578026</c:v>
                </c:pt>
                <c:pt idx="146">
                  <c:v>0.727799692997195</c:v>
                </c:pt>
                <c:pt idx="147">
                  <c:v>0.394259688542821</c:v>
                </c:pt>
                <c:pt idx="148">
                  <c:v>0.744531082513763</c:v>
                </c:pt>
                <c:pt idx="149">
                  <c:v>0.730353028327495</c:v>
                </c:pt>
                <c:pt idx="150">
                  <c:v>0.259835313399582</c:v>
                </c:pt>
                <c:pt idx="151">
                  <c:v>0.451089339362479</c:v>
                </c:pt>
                <c:pt idx="152">
                  <c:v>0.44637027028932</c:v>
                </c:pt>
                <c:pt idx="153">
                  <c:v>0.437413949655523</c:v>
                </c:pt>
                <c:pt idx="154">
                  <c:v>0.273537636834409</c:v>
                </c:pt>
                <c:pt idx="155">
                  <c:v>0.25116045924651</c:v>
                </c:pt>
                <c:pt idx="156">
                  <c:v>-0.0489943956665027</c:v>
                </c:pt>
                <c:pt idx="157">
                  <c:v>0.324754778679225</c:v>
                </c:pt>
                <c:pt idx="158">
                  <c:v>0.252605869866909</c:v>
                </c:pt>
                <c:pt idx="159">
                  <c:v>0.23774195719638</c:v>
                </c:pt>
                <c:pt idx="160">
                  <c:v>0.4887975814687</c:v>
                </c:pt>
                <c:pt idx="161">
                  <c:v>0.426890516697284</c:v>
                </c:pt>
                <c:pt idx="162">
                  <c:v>0.174801967331116</c:v>
                </c:pt>
                <c:pt idx="163">
                  <c:v>0.154959882047058</c:v>
                </c:pt>
                <c:pt idx="164">
                  <c:v>0.434874641209491</c:v>
                </c:pt>
                <c:pt idx="165">
                  <c:v>0.453437356001629</c:v>
                </c:pt>
                <c:pt idx="166">
                  <c:v>0.410530820129646</c:v>
                </c:pt>
                <c:pt idx="167">
                  <c:v>0.313581034856181</c:v>
                </c:pt>
                <c:pt idx="168">
                  <c:v>0.108502454395719</c:v>
                </c:pt>
                <c:pt idx="169">
                  <c:v>0.321433629501864</c:v>
                </c:pt>
                <c:pt idx="170">
                  <c:v>0.286133865301739</c:v>
                </c:pt>
                <c:pt idx="171">
                  <c:v>0.330413855160683</c:v>
                </c:pt>
                <c:pt idx="172">
                  <c:v>0.115977906839546</c:v>
                </c:pt>
                <c:pt idx="173">
                  <c:v>0.0120077419404959</c:v>
                </c:pt>
                <c:pt idx="174">
                  <c:v>0.287002257765694</c:v>
                </c:pt>
                <c:pt idx="175">
                  <c:v>0.409750550508037</c:v>
                </c:pt>
                <c:pt idx="176">
                  <c:v>0.507769722685648</c:v>
                </c:pt>
                <c:pt idx="177">
                  <c:v>0.105901847084101</c:v>
                </c:pt>
                <c:pt idx="178">
                  <c:v>-0.117328231416268</c:v>
                </c:pt>
                <c:pt idx="179">
                  <c:v>-0.0370146997770297</c:v>
                </c:pt>
                <c:pt idx="180">
                  <c:v>-0.061078578761814</c:v>
                </c:pt>
                <c:pt idx="181">
                  <c:v>-0.198359792283909</c:v>
                </c:pt>
                <c:pt idx="182">
                  <c:v>-0.176229519519637</c:v>
                </c:pt>
                <c:pt idx="183">
                  <c:v>1.383185620578361</c:v>
                </c:pt>
                <c:pt idx="184">
                  <c:v>1.084115527220582</c:v>
                </c:pt>
                <c:pt idx="185">
                  <c:v>1.832268388850021</c:v>
                </c:pt>
                <c:pt idx="186">
                  <c:v>1.456166924234207</c:v>
                </c:pt>
                <c:pt idx="187">
                  <c:v>1.519472935905256</c:v>
                </c:pt>
                <c:pt idx="188">
                  <c:v>1.071079441088077</c:v>
                </c:pt>
                <c:pt idx="189">
                  <c:v>1.409601869519874</c:v>
                </c:pt>
                <c:pt idx="190">
                  <c:v>1.612014101348076</c:v>
                </c:pt>
                <c:pt idx="191">
                  <c:v>1.737142668415866</c:v>
                </c:pt>
                <c:pt idx="192">
                  <c:v>1.051370490940892</c:v>
                </c:pt>
                <c:pt idx="193">
                  <c:v>1.172868481546617</c:v>
                </c:pt>
                <c:pt idx="194">
                  <c:v>1.036293799532218</c:v>
                </c:pt>
                <c:pt idx="195">
                  <c:v>0.930543573476471</c:v>
                </c:pt>
                <c:pt idx="196">
                  <c:v>1.178983204343834</c:v>
                </c:pt>
                <c:pt idx="197">
                  <c:v>1.00938444981452</c:v>
                </c:pt>
                <c:pt idx="198">
                  <c:v>1.032194498259504</c:v>
                </c:pt>
                <c:pt idx="199">
                  <c:v>0.983456868555985</c:v>
                </c:pt>
                <c:pt idx="200">
                  <c:v>0.928407293807089</c:v>
                </c:pt>
                <c:pt idx="201">
                  <c:v>0.610728028649162</c:v>
                </c:pt>
                <c:pt idx="202">
                  <c:v>0.781642909956293</c:v>
                </c:pt>
                <c:pt idx="203">
                  <c:v>0.818841467332957</c:v>
                </c:pt>
                <c:pt idx="204">
                  <c:v>0.844918046196485</c:v>
                </c:pt>
                <c:pt idx="205">
                  <c:v>0.913287162498271</c:v>
                </c:pt>
                <c:pt idx="206">
                  <c:v>0.778681456614056</c:v>
                </c:pt>
                <c:pt idx="207">
                  <c:v>0.960211501075897</c:v>
                </c:pt>
                <c:pt idx="208">
                  <c:v>0.657321545941202</c:v>
                </c:pt>
                <c:pt idx="209">
                  <c:v>0.905102566686265</c:v>
                </c:pt>
                <c:pt idx="210">
                  <c:v>0.745285954854419</c:v>
                </c:pt>
                <c:pt idx="211">
                  <c:v>0.741582391066307</c:v>
                </c:pt>
                <c:pt idx="212">
                  <c:v>0.754839879877715</c:v>
                </c:pt>
                <c:pt idx="213">
                  <c:v>-0.0629981439728333</c:v>
                </c:pt>
                <c:pt idx="214">
                  <c:v>0.6352626623053</c:v>
                </c:pt>
                <c:pt idx="215">
                  <c:v>0.384573810753853</c:v>
                </c:pt>
                <c:pt idx="216">
                  <c:v>0.340179617940985</c:v>
                </c:pt>
                <c:pt idx="217">
                  <c:v>0.435712131663986</c:v>
                </c:pt>
                <c:pt idx="218">
                  <c:v>0.350559114937012</c:v>
                </c:pt>
                <c:pt idx="219">
                  <c:v>0.513328891012948</c:v>
                </c:pt>
                <c:pt idx="220">
                  <c:v>0.609726737122691</c:v>
                </c:pt>
                <c:pt idx="221">
                  <c:v>0.82984786044973</c:v>
                </c:pt>
                <c:pt idx="222">
                  <c:v>0.450651800373461</c:v>
                </c:pt>
                <c:pt idx="223">
                  <c:v>0.730689981188844</c:v>
                </c:pt>
                <c:pt idx="224">
                  <c:v>0.719257571248036</c:v>
                </c:pt>
                <c:pt idx="225">
                  <c:v>0.980573422834395</c:v>
                </c:pt>
                <c:pt idx="226">
                  <c:v>0.721032863965875</c:v>
                </c:pt>
                <c:pt idx="227">
                  <c:v>1.292899477188302</c:v>
                </c:pt>
                <c:pt idx="228">
                  <c:v>1.317537541215542</c:v>
                </c:pt>
                <c:pt idx="229">
                  <c:v>1.263512717650527</c:v>
                </c:pt>
                <c:pt idx="230">
                  <c:v>1.183543056392667</c:v>
                </c:pt>
                <c:pt idx="231">
                  <c:v>0.938607683361903</c:v>
                </c:pt>
                <c:pt idx="232">
                  <c:v>0.691464544342893</c:v>
                </c:pt>
                <c:pt idx="233">
                  <c:v>0.590370666539436</c:v>
                </c:pt>
                <c:pt idx="234">
                  <c:v>0.435343073629458</c:v>
                </c:pt>
                <c:pt idx="235">
                  <c:v>0.402663410168689</c:v>
                </c:pt>
                <c:pt idx="236">
                  <c:v>0.046522985991743</c:v>
                </c:pt>
                <c:pt idx="237">
                  <c:v>0.13968859172811</c:v>
                </c:pt>
                <c:pt idx="238">
                  <c:v>0.334630405210111</c:v>
                </c:pt>
                <c:pt idx="239">
                  <c:v>0.246969460720548</c:v>
                </c:pt>
                <c:pt idx="240">
                  <c:v>0.229707264230907</c:v>
                </c:pt>
                <c:pt idx="241">
                  <c:v>0.38840289008383</c:v>
                </c:pt>
                <c:pt idx="242">
                  <c:v>0.269225549802058</c:v>
                </c:pt>
                <c:pt idx="243">
                  <c:v>0.581957628439214</c:v>
                </c:pt>
                <c:pt idx="244">
                  <c:v>0.0795241260182651</c:v>
                </c:pt>
                <c:pt idx="245">
                  <c:v>0.306233523345005</c:v>
                </c:pt>
                <c:pt idx="246">
                  <c:v>-0.0465876665057376</c:v>
                </c:pt>
                <c:pt idx="247">
                  <c:v>0.300548887496915</c:v>
                </c:pt>
                <c:pt idx="248">
                  <c:v>0.179274132617994</c:v>
                </c:pt>
                <c:pt idx="249">
                  <c:v>0.298523597773317</c:v>
                </c:pt>
                <c:pt idx="250">
                  <c:v>0.249725953325325</c:v>
                </c:pt>
                <c:pt idx="251">
                  <c:v>0.090237433988041</c:v>
                </c:pt>
                <c:pt idx="252">
                  <c:v>0.0932105441834774</c:v>
                </c:pt>
                <c:pt idx="253">
                  <c:v>0.30140575487116</c:v>
                </c:pt>
                <c:pt idx="254">
                  <c:v>-0.11022546672998</c:v>
                </c:pt>
                <c:pt idx="255">
                  <c:v>0.0934360731399543</c:v>
                </c:pt>
                <c:pt idx="256">
                  <c:v>0.229720995922427</c:v>
                </c:pt>
                <c:pt idx="257">
                  <c:v>0.0593555016252493</c:v>
                </c:pt>
                <c:pt idx="258">
                  <c:v>1.962378076163926</c:v>
                </c:pt>
                <c:pt idx="259">
                  <c:v>0.752841073779495</c:v>
                </c:pt>
                <c:pt idx="260">
                  <c:v>1.245999127310505</c:v>
                </c:pt>
                <c:pt idx="261">
                  <c:v>1.221013147897542</c:v>
                </c:pt>
                <c:pt idx="262">
                  <c:v>1.07413314882971</c:v>
                </c:pt>
                <c:pt idx="263">
                  <c:v>1.202241973086055</c:v>
                </c:pt>
                <c:pt idx="264">
                  <c:v>1.24511628889458</c:v>
                </c:pt>
                <c:pt idx="265">
                  <c:v>1.293963697867708</c:v>
                </c:pt>
                <c:pt idx="266">
                  <c:v>1.311656020640035</c:v>
                </c:pt>
                <c:pt idx="267">
                  <c:v>1.03058367762956</c:v>
                </c:pt>
                <c:pt idx="268">
                  <c:v>1.456236010684414</c:v>
                </c:pt>
                <c:pt idx="269">
                  <c:v>1.077808789630837</c:v>
                </c:pt>
                <c:pt idx="270">
                  <c:v>0.402134179054979</c:v>
                </c:pt>
                <c:pt idx="271">
                  <c:v>0.325014960857408</c:v>
                </c:pt>
                <c:pt idx="272">
                  <c:v>0.680692052983306</c:v>
                </c:pt>
                <c:pt idx="273">
                  <c:v>0.488322183967285</c:v>
                </c:pt>
                <c:pt idx="274">
                  <c:v>0.517773191056774</c:v>
                </c:pt>
                <c:pt idx="275">
                  <c:v>0.260652278182535</c:v>
                </c:pt>
                <c:pt idx="276">
                  <c:v>0.491518480108447</c:v>
                </c:pt>
                <c:pt idx="277">
                  <c:v>0.693152633615658</c:v>
                </c:pt>
                <c:pt idx="278">
                  <c:v>0.755516312072323</c:v>
                </c:pt>
                <c:pt idx="279">
                  <c:v>0.366090993175589</c:v>
                </c:pt>
                <c:pt idx="280">
                  <c:v>0.24087036319263</c:v>
                </c:pt>
                <c:pt idx="281">
                  <c:v>0.399412382199032</c:v>
                </c:pt>
                <c:pt idx="282">
                  <c:v>0.569786091949568</c:v>
                </c:pt>
                <c:pt idx="283">
                  <c:v>1.13316799218336</c:v>
                </c:pt>
                <c:pt idx="284">
                  <c:v>0.791576402611212</c:v>
                </c:pt>
                <c:pt idx="285">
                  <c:v>0.794771652767331</c:v>
                </c:pt>
                <c:pt idx="286">
                  <c:v>0.939447029011141</c:v>
                </c:pt>
                <c:pt idx="287">
                  <c:v>0.784346356450929</c:v>
                </c:pt>
                <c:pt idx="288">
                  <c:v>0.602920546636854</c:v>
                </c:pt>
                <c:pt idx="289">
                  <c:v>0.641739784179466</c:v>
                </c:pt>
                <c:pt idx="290">
                  <c:v>0.45159836888901</c:v>
                </c:pt>
                <c:pt idx="291">
                  <c:v>1.00136438765619</c:v>
                </c:pt>
                <c:pt idx="292">
                  <c:v>0.63650274680527</c:v>
                </c:pt>
                <c:pt idx="293">
                  <c:v>0.520494212699639</c:v>
                </c:pt>
                <c:pt idx="294">
                  <c:v>1.152031826063455</c:v>
                </c:pt>
                <c:pt idx="295">
                  <c:v>0.443425803905508</c:v>
                </c:pt>
                <c:pt idx="296">
                  <c:v>0.421463566895802</c:v>
                </c:pt>
                <c:pt idx="297">
                  <c:v>0.366769552036261</c:v>
                </c:pt>
                <c:pt idx="298">
                  <c:v>0.27816483511155</c:v>
                </c:pt>
                <c:pt idx="299">
                  <c:v>0.555967695649071</c:v>
                </c:pt>
                <c:pt idx="300">
                  <c:v>0.644637290944724</c:v>
                </c:pt>
                <c:pt idx="301">
                  <c:v>0.493910137668083</c:v>
                </c:pt>
                <c:pt idx="302">
                  <c:v>0.828495298235979</c:v>
                </c:pt>
                <c:pt idx="303">
                  <c:v>0.848010118657716</c:v>
                </c:pt>
                <c:pt idx="304">
                  <c:v>0.874910582476501</c:v>
                </c:pt>
                <c:pt idx="305">
                  <c:v>0.851938306944971</c:v>
                </c:pt>
                <c:pt idx="306">
                  <c:v>0.827955595014533</c:v>
                </c:pt>
                <c:pt idx="307">
                  <c:v>0.899144977651944</c:v>
                </c:pt>
                <c:pt idx="308">
                  <c:v>0.770230396346922</c:v>
                </c:pt>
                <c:pt idx="309">
                  <c:v>0.897856886246505</c:v>
                </c:pt>
                <c:pt idx="310">
                  <c:v>0.905872528317424</c:v>
                </c:pt>
                <c:pt idx="311">
                  <c:v>0.726852319271122</c:v>
                </c:pt>
                <c:pt idx="312">
                  <c:v>0.736145041445345</c:v>
                </c:pt>
                <c:pt idx="313">
                  <c:v>0.867580473117572</c:v>
                </c:pt>
                <c:pt idx="314">
                  <c:v>0.881731994981183</c:v>
                </c:pt>
                <c:pt idx="315">
                  <c:v>0.816427758368152</c:v>
                </c:pt>
                <c:pt idx="316">
                  <c:v>0.972528807407698</c:v>
                </c:pt>
                <c:pt idx="317">
                  <c:v>0.848143572458025</c:v>
                </c:pt>
                <c:pt idx="318">
                  <c:v>0.71152665546645</c:v>
                </c:pt>
                <c:pt idx="319">
                  <c:v>0.67809041721346</c:v>
                </c:pt>
                <c:pt idx="320">
                  <c:v>0.767397884039006</c:v>
                </c:pt>
                <c:pt idx="321">
                  <c:v>0.881831515786285</c:v>
                </c:pt>
                <c:pt idx="322">
                  <c:v>0.853826091676975</c:v>
                </c:pt>
                <c:pt idx="323">
                  <c:v>0.155638246669809</c:v>
                </c:pt>
                <c:pt idx="324">
                  <c:v>0.557730067709988</c:v>
                </c:pt>
                <c:pt idx="325">
                  <c:v>0.268788606673098</c:v>
                </c:pt>
                <c:pt idx="326">
                  <c:v>0.376197160378018</c:v>
                </c:pt>
                <c:pt idx="327">
                  <c:v>0.263499530473351</c:v>
                </c:pt>
                <c:pt idx="328">
                  <c:v>0.338252509876935</c:v>
                </c:pt>
                <c:pt idx="329">
                  <c:v>0.296898355769964</c:v>
                </c:pt>
                <c:pt idx="330">
                  <c:v>0.324859869314615</c:v>
                </c:pt>
                <c:pt idx="331">
                  <c:v>0.173246596648526</c:v>
                </c:pt>
                <c:pt idx="332">
                  <c:v>0.114156325230316</c:v>
                </c:pt>
                <c:pt idx="333">
                  <c:v>1.21338225122765</c:v>
                </c:pt>
                <c:pt idx="334">
                  <c:v>0.833894367922921</c:v>
                </c:pt>
                <c:pt idx="335">
                  <c:v>1.072821612846385</c:v>
                </c:pt>
                <c:pt idx="336">
                  <c:v>0.397863075315063</c:v>
                </c:pt>
                <c:pt idx="337">
                  <c:v>0.577286096087581</c:v>
                </c:pt>
                <c:pt idx="338">
                  <c:v>0.341446533893389</c:v>
                </c:pt>
                <c:pt idx="339">
                  <c:v>0.401645037129398</c:v>
                </c:pt>
                <c:pt idx="340">
                  <c:v>0.7102308319378</c:v>
                </c:pt>
                <c:pt idx="341">
                  <c:v>0.653107686201322</c:v>
                </c:pt>
                <c:pt idx="342">
                  <c:v>0.423334385905391</c:v>
                </c:pt>
                <c:pt idx="343">
                  <c:v>0.552783035935597</c:v>
                </c:pt>
                <c:pt idx="344">
                  <c:v>1.18897067155039</c:v>
                </c:pt>
                <c:pt idx="345">
                  <c:v>1.182480384811314</c:v>
                </c:pt>
                <c:pt idx="346">
                  <c:v>0.91272611172405</c:v>
                </c:pt>
                <c:pt idx="347">
                  <c:v>0.942552121774265</c:v>
                </c:pt>
                <c:pt idx="348">
                  <c:v>1.022815937039508</c:v>
                </c:pt>
                <c:pt idx="349">
                  <c:v>0.339179138962564</c:v>
                </c:pt>
                <c:pt idx="350">
                  <c:v>0.637011646993788</c:v>
                </c:pt>
                <c:pt idx="351">
                  <c:v>0.486246502754809</c:v>
                </c:pt>
                <c:pt idx="352">
                  <c:v>0.568345387188492</c:v>
                </c:pt>
                <c:pt idx="353">
                  <c:v>0.532770156456177</c:v>
                </c:pt>
                <c:pt idx="354">
                  <c:v>0.640038760491674</c:v>
                </c:pt>
                <c:pt idx="355">
                  <c:v>0.720645000824417</c:v>
                </c:pt>
                <c:pt idx="356">
                  <c:v>0.260002917605229</c:v>
                </c:pt>
                <c:pt idx="357">
                  <c:v>0.194319758812636</c:v>
                </c:pt>
                <c:pt idx="358">
                  <c:v>0.447332995556114</c:v>
                </c:pt>
                <c:pt idx="359">
                  <c:v>0.336604475064599</c:v>
                </c:pt>
                <c:pt idx="360">
                  <c:v>0.480844510009499</c:v>
                </c:pt>
                <c:pt idx="361">
                  <c:v>0.134736670567416</c:v>
                </c:pt>
                <c:pt idx="362">
                  <c:v>-0.00495016529776648</c:v>
                </c:pt>
                <c:pt idx="363">
                  <c:v>0.156738843802831</c:v>
                </c:pt>
                <c:pt idx="364">
                  <c:v>0.167029582264377</c:v>
                </c:pt>
                <c:pt idx="365">
                  <c:v>1.37456627674626</c:v>
                </c:pt>
                <c:pt idx="366">
                  <c:v>1.51156130676329</c:v>
                </c:pt>
                <c:pt idx="367">
                  <c:v>1.648568241305527</c:v>
                </c:pt>
                <c:pt idx="368">
                  <c:v>1.530458591954807</c:v>
                </c:pt>
                <c:pt idx="369">
                  <c:v>1.092752884265642</c:v>
                </c:pt>
                <c:pt idx="370">
                  <c:v>1.561497132856414</c:v>
                </c:pt>
                <c:pt idx="371">
                  <c:v>0.636241019680233</c:v>
                </c:pt>
                <c:pt idx="372">
                  <c:v>1.298023950731067</c:v>
                </c:pt>
                <c:pt idx="373">
                  <c:v>1.255918449435782</c:v>
                </c:pt>
                <c:pt idx="374">
                  <c:v>1.210205876615734</c:v>
                </c:pt>
                <c:pt idx="375">
                  <c:v>0.742227540343994</c:v>
                </c:pt>
                <c:pt idx="376">
                  <c:v>0.541716804271259</c:v>
                </c:pt>
                <c:pt idx="377">
                  <c:v>0.1762629759889</c:v>
                </c:pt>
                <c:pt idx="378">
                  <c:v>-0.00974009415112369</c:v>
                </c:pt>
                <c:pt idx="379">
                  <c:v>-0.157856821056834</c:v>
                </c:pt>
                <c:pt idx="380">
                  <c:v>0.901303341859508</c:v>
                </c:pt>
                <c:pt idx="381">
                  <c:v>0.618125594221001</c:v>
                </c:pt>
                <c:pt idx="382">
                  <c:v>0.650834649929779</c:v>
                </c:pt>
                <c:pt idx="383">
                  <c:v>0.628899922271295</c:v>
                </c:pt>
                <c:pt idx="384">
                  <c:v>0.596197264623688</c:v>
                </c:pt>
                <c:pt idx="385">
                  <c:v>0.587159401135624</c:v>
                </c:pt>
                <c:pt idx="386">
                  <c:v>0.732007453362436</c:v>
                </c:pt>
                <c:pt idx="387">
                  <c:v>0.599622328568078</c:v>
                </c:pt>
                <c:pt idx="388">
                  <c:v>0.60597357326162</c:v>
                </c:pt>
                <c:pt idx="389">
                  <c:v>0.796508322642293</c:v>
                </c:pt>
                <c:pt idx="390">
                  <c:v>0.739996319443212</c:v>
                </c:pt>
                <c:pt idx="391">
                  <c:v>0.692679053169604</c:v>
                </c:pt>
                <c:pt idx="392">
                  <c:v>1.29928612099882</c:v>
                </c:pt>
                <c:pt idx="393">
                  <c:v>1.081423479152432</c:v>
                </c:pt>
                <c:pt idx="394">
                  <c:v>1.229091219318571</c:v>
                </c:pt>
                <c:pt idx="395">
                  <c:v>1.507792882449126</c:v>
                </c:pt>
                <c:pt idx="396">
                  <c:v>1.499574014283586</c:v>
                </c:pt>
                <c:pt idx="397">
                  <c:v>0.485571056968425</c:v>
                </c:pt>
                <c:pt idx="398">
                  <c:v>0.515251837185576</c:v>
                </c:pt>
                <c:pt idx="399">
                  <c:v>0.879879744934403</c:v>
                </c:pt>
                <c:pt idx="400">
                  <c:v>0.559001744859309</c:v>
                </c:pt>
                <c:pt idx="401">
                  <c:v>0.569112610184747</c:v>
                </c:pt>
              </c:numCache>
            </c:numRef>
          </c:xVal>
          <c:yVal>
            <c:numRef>
              <c:f>Amphibole!$K$109:$K$510</c:f>
              <c:numCache>
                <c:formatCode>General</c:formatCode>
                <c:ptCount val="402"/>
                <c:pt idx="0">
                  <c:v>1.0</c:v>
                </c:pt>
                <c:pt idx="1">
                  <c:v>2.0</c:v>
                </c:pt>
                <c:pt idx="2">
                  <c:v>2.0</c:v>
                </c:pt>
                <c:pt idx="3">
                  <c:v>1.5</c:v>
                </c:pt>
                <c:pt idx="4">
                  <c:v>0.5</c:v>
                </c:pt>
                <c:pt idx="5">
                  <c:v>1.0</c:v>
                </c:pt>
                <c:pt idx="6">
                  <c:v>2.0</c:v>
                </c:pt>
                <c:pt idx="7">
                  <c:v>2.0</c:v>
                </c:pt>
                <c:pt idx="8">
                  <c:v>0.221</c:v>
                </c:pt>
                <c:pt idx="9">
                  <c:v>0.223</c:v>
                </c:pt>
                <c:pt idx="10">
                  <c:v>0.121</c:v>
                </c:pt>
                <c:pt idx="11">
                  <c:v>0.104</c:v>
                </c:pt>
                <c:pt idx="12">
                  <c:v>0.094</c:v>
                </c:pt>
                <c:pt idx="13">
                  <c:v>0.054</c:v>
                </c:pt>
                <c:pt idx="14">
                  <c:v>0.228</c:v>
                </c:pt>
                <c:pt idx="15">
                  <c:v>0.2966</c:v>
                </c:pt>
                <c:pt idx="16">
                  <c:v>0.1938</c:v>
                </c:pt>
                <c:pt idx="17">
                  <c:v>0.1324</c:v>
                </c:pt>
                <c:pt idx="18">
                  <c:v>1.0</c:v>
                </c:pt>
                <c:pt idx="19">
                  <c:v>1.5</c:v>
                </c:pt>
                <c:pt idx="20">
                  <c:v>0.5</c:v>
                </c:pt>
                <c:pt idx="21">
                  <c:v>1.5</c:v>
                </c:pt>
                <c:pt idx="22">
                  <c:v>1.5</c:v>
                </c:pt>
                <c:pt idx="23">
                  <c:v>1.5</c:v>
                </c:pt>
                <c:pt idx="24">
                  <c:v>2.5</c:v>
                </c:pt>
                <c:pt idx="25">
                  <c:v>1.5</c:v>
                </c:pt>
                <c:pt idx="26">
                  <c:v>1.5</c:v>
                </c:pt>
                <c:pt idx="27">
                  <c:v>1.5</c:v>
                </c:pt>
                <c:pt idx="28">
                  <c:v>0.5</c:v>
                </c:pt>
                <c:pt idx="29">
                  <c:v>0.5</c:v>
                </c:pt>
                <c:pt idx="30">
                  <c:v>0.5</c:v>
                </c:pt>
                <c:pt idx="31">
                  <c:v>0.5</c:v>
                </c:pt>
                <c:pt idx="32">
                  <c:v>0.5</c:v>
                </c:pt>
                <c:pt idx="33">
                  <c:v>0.5</c:v>
                </c:pt>
                <c:pt idx="34">
                  <c:v>0.5</c:v>
                </c:pt>
                <c:pt idx="35">
                  <c:v>0.4893</c:v>
                </c:pt>
                <c:pt idx="36">
                  <c:v>0.4929</c:v>
                </c:pt>
                <c:pt idx="37">
                  <c:v>0.4929</c:v>
                </c:pt>
                <c:pt idx="38">
                  <c:v>0.4929</c:v>
                </c:pt>
                <c:pt idx="39">
                  <c:v>0.5003</c:v>
                </c:pt>
                <c:pt idx="40">
                  <c:v>0.5003</c:v>
                </c:pt>
                <c:pt idx="41">
                  <c:v>0.5003</c:v>
                </c:pt>
                <c:pt idx="42">
                  <c:v>0.4929</c:v>
                </c:pt>
                <c:pt idx="43">
                  <c:v>0.4929</c:v>
                </c:pt>
                <c:pt idx="44">
                  <c:v>0.5</c:v>
                </c:pt>
                <c:pt idx="45">
                  <c:v>0.5</c:v>
                </c:pt>
                <c:pt idx="46">
                  <c:v>0.4953</c:v>
                </c:pt>
                <c:pt idx="47">
                  <c:v>0.4953</c:v>
                </c:pt>
                <c:pt idx="48">
                  <c:v>1.0</c:v>
                </c:pt>
                <c:pt idx="49">
                  <c:v>2.0</c:v>
                </c:pt>
                <c:pt idx="50">
                  <c:v>0.25</c:v>
                </c:pt>
                <c:pt idx="51">
                  <c:v>0.25</c:v>
                </c:pt>
                <c:pt idx="52">
                  <c:v>0.25</c:v>
                </c:pt>
                <c:pt idx="53">
                  <c:v>0.2</c:v>
                </c:pt>
                <c:pt idx="54">
                  <c:v>0.8</c:v>
                </c:pt>
                <c:pt idx="55">
                  <c:v>0.8</c:v>
                </c:pt>
                <c:pt idx="56">
                  <c:v>0.2</c:v>
                </c:pt>
                <c:pt idx="57">
                  <c:v>0.2</c:v>
                </c:pt>
                <c:pt idx="58">
                  <c:v>0.2</c:v>
                </c:pt>
                <c:pt idx="59">
                  <c:v>0.2</c:v>
                </c:pt>
                <c:pt idx="60">
                  <c:v>0.2</c:v>
                </c:pt>
                <c:pt idx="61">
                  <c:v>0.5</c:v>
                </c:pt>
                <c:pt idx="62">
                  <c:v>0.5</c:v>
                </c:pt>
                <c:pt idx="63">
                  <c:v>0.2</c:v>
                </c:pt>
                <c:pt idx="64">
                  <c:v>0.2</c:v>
                </c:pt>
                <c:pt idx="65">
                  <c:v>0.2</c:v>
                </c:pt>
                <c:pt idx="66">
                  <c:v>0.2</c:v>
                </c:pt>
                <c:pt idx="67">
                  <c:v>0.2</c:v>
                </c:pt>
                <c:pt idx="68">
                  <c:v>0.2</c:v>
                </c:pt>
                <c:pt idx="69">
                  <c:v>0.5</c:v>
                </c:pt>
                <c:pt idx="70">
                  <c:v>0.5</c:v>
                </c:pt>
                <c:pt idx="71">
                  <c:v>0.2</c:v>
                </c:pt>
                <c:pt idx="72">
                  <c:v>0.2</c:v>
                </c:pt>
                <c:pt idx="73">
                  <c:v>0.2</c:v>
                </c:pt>
                <c:pt idx="74">
                  <c:v>0.2</c:v>
                </c:pt>
                <c:pt idx="75">
                  <c:v>0.2</c:v>
                </c:pt>
                <c:pt idx="76">
                  <c:v>0.2</c:v>
                </c:pt>
                <c:pt idx="77">
                  <c:v>0.5</c:v>
                </c:pt>
                <c:pt idx="78">
                  <c:v>0.5</c:v>
                </c:pt>
                <c:pt idx="79">
                  <c:v>0.2</c:v>
                </c:pt>
                <c:pt idx="80">
                  <c:v>0.2</c:v>
                </c:pt>
                <c:pt idx="81">
                  <c:v>0.2</c:v>
                </c:pt>
                <c:pt idx="82">
                  <c:v>0.2</c:v>
                </c:pt>
                <c:pt idx="83">
                  <c:v>1.4</c:v>
                </c:pt>
                <c:pt idx="84">
                  <c:v>2.0</c:v>
                </c:pt>
                <c:pt idx="85">
                  <c:v>2.0</c:v>
                </c:pt>
                <c:pt idx="86">
                  <c:v>2.0</c:v>
                </c:pt>
                <c:pt idx="87">
                  <c:v>2.0</c:v>
                </c:pt>
                <c:pt idx="88">
                  <c:v>1.5</c:v>
                </c:pt>
                <c:pt idx="89">
                  <c:v>1.5</c:v>
                </c:pt>
                <c:pt idx="90">
                  <c:v>1.5</c:v>
                </c:pt>
                <c:pt idx="91">
                  <c:v>0.93</c:v>
                </c:pt>
                <c:pt idx="92">
                  <c:v>0.93</c:v>
                </c:pt>
                <c:pt idx="93">
                  <c:v>0.93</c:v>
                </c:pt>
                <c:pt idx="94">
                  <c:v>0.93</c:v>
                </c:pt>
                <c:pt idx="95">
                  <c:v>0.93</c:v>
                </c:pt>
                <c:pt idx="96">
                  <c:v>0.93</c:v>
                </c:pt>
                <c:pt idx="97">
                  <c:v>0.93</c:v>
                </c:pt>
                <c:pt idx="98">
                  <c:v>0.43</c:v>
                </c:pt>
                <c:pt idx="99">
                  <c:v>0.43</c:v>
                </c:pt>
                <c:pt idx="100">
                  <c:v>0.3</c:v>
                </c:pt>
                <c:pt idx="101">
                  <c:v>1.5</c:v>
                </c:pt>
                <c:pt idx="102">
                  <c:v>1.0</c:v>
                </c:pt>
                <c:pt idx="103">
                  <c:v>0.5</c:v>
                </c:pt>
                <c:pt idx="104">
                  <c:v>0.3</c:v>
                </c:pt>
                <c:pt idx="105">
                  <c:v>1.0</c:v>
                </c:pt>
                <c:pt idx="106">
                  <c:v>1.5</c:v>
                </c:pt>
                <c:pt idx="107">
                  <c:v>0.4</c:v>
                </c:pt>
                <c:pt idx="108">
                  <c:v>0.4</c:v>
                </c:pt>
                <c:pt idx="109">
                  <c:v>0.4</c:v>
                </c:pt>
                <c:pt idx="110">
                  <c:v>0.4</c:v>
                </c:pt>
                <c:pt idx="111">
                  <c:v>0.4</c:v>
                </c:pt>
                <c:pt idx="112">
                  <c:v>0.96</c:v>
                </c:pt>
                <c:pt idx="113">
                  <c:v>0.96</c:v>
                </c:pt>
                <c:pt idx="114">
                  <c:v>0.96</c:v>
                </c:pt>
                <c:pt idx="115">
                  <c:v>0.96</c:v>
                </c:pt>
                <c:pt idx="116">
                  <c:v>0.96</c:v>
                </c:pt>
                <c:pt idx="117">
                  <c:v>0.83</c:v>
                </c:pt>
                <c:pt idx="118">
                  <c:v>0.83</c:v>
                </c:pt>
                <c:pt idx="119">
                  <c:v>0.83</c:v>
                </c:pt>
                <c:pt idx="120">
                  <c:v>0.97</c:v>
                </c:pt>
                <c:pt idx="121">
                  <c:v>0.97</c:v>
                </c:pt>
                <c:pt idx="122">
                  <c:v>0.97</c:v>
                </c:pt>
                <c:pt idx="123">
                  <c:v>0.96</c:v>
                </c:pt>
                <c:pt idx="124">
                  <c:v>0.92</c:v>
                </c:pt>
                <c:pt idx="125">
                  <c:v>0.92</c:v>
                </c:pt>
                <c:pt idx="126">
                  <c:v>0.92</c:v>
                </c:pt>
                <c:pt idx="127">
                  <c:v>0.92</c:v>
                </c:pt>
                <c:pt idx="128">
                  <c:v>0.92</c:v>
                </c:pt>
                <c:pt idx="129">
                  <c:v>0.92</c:v>
                </c:pt>
                <c:pt idx="130">
                  <c:v>0.22</c:v>
                </c:pt>
                <c:pt idx="131">
                  <c:v>0.22</c:v>
                </c:pt>
                <c:pt idx="132">
                  <c:v>0.2212</c:v>
                </c:pt>
                <c:pt idx="133">
                  <c:v>0.2238</c:v>
                </c:pt>
                <c:pt idx="134">
                  <c:v>0.2238</c:v>
                </c:pt>
                <c:pt idx="135">
                  <c:v>0.2238</c:v>
                </c:pt>
                <c:pt idx="136">
                  <c:v>0.2238</c:v>
                </c:pt>
                <c:pt idx="137">
                  <c:v>0.2245</c:v>
                </c:pt>
                <c:pt idx="138">
                  <c:v>0.2245</c:v>
                </c:pt>
                <c:pt idx="139">
                  <c:v>0.23</c:v>
                </c:pt>
                <c:pt idx="140">
                  <c:v>0.23</c:v>
                </c:pt>
                <c:pt idx="141">
                  <c:v>0.23</c:v>
                </c:pt>
                <c:pt idx="142">
                  <c:v>0.2088</c:v>
                </c:pt>
                <c:pt idx="143">
                  <c:v>0.2088</c:v>
                </c:pt>
                <c:pt idx="144">
                  <c:v>0.2088</c:v>
                </c:pt>
                <c:pt idx="145">
                  <c:v>0.225</c:v>
                </c:pt>
                <c:pt idx="146">
                  <c:v>0.225</c:v>
                </c:pt>
                <c:pt idx="147">
                  <c:v>0.225</c:v>
                </c:pt>
                <c:pt idx="148">
                  <c:v>0.225</c:v>
                </c:pt>
                <c:pt idx="149">
                  <c:v>0.2237</c:v>
                </c:pt>
                <c:pt idx="150">
                  <c:v>0.2237</c:v>
                </c:pt>
                <c:pt idx="151">
                  <c:v>0.389</c:v>
                </c:pt>
                <c:pt idx="152">
                  <c:v>0.389</c:v>
                </c:pt>
                <c:pt idx="153">
                  <c:v>0.389</c:v>
                </c:pt>
                <c:pt idx="154">
                  <c:v>0.3</c:v>
                </c:pt>
                <c:pt idx="155">
                  <c:v>0.3</c:v>
                </c:pt>
                <c:pt idx="156">
                  <c:v>0.3</c:v>
                </c:pt>
                <c:pt idx="157">
                  <c:v>0.3</c:v>
                </c:pt>
                <c:pt idx="158">
                  <c:v>0.2</c:v>
                </c:pt>
                <c:pt idx="159">
                  <c:v>0.3</c:v>
                </c:pt>
                <c:pt idx="160">
                  <c:v>0.2</c:v>
                </c:pt>
                <c:pt idx="161">
                  <c:v>0.2</c:v>
                </c:pt>
                <c:pt idx="162">
                  <c:v>0.2</c:v>
                </c:pt>
                <c:pt idx="163">
                  <c:v>0.2</c:v>
                </c:pt>
                <c:pt idx="164">
                  <c:v>0.3</c:v>
                </c:pt>
                <c:pt idx="165">
                  <c:v>0.185</c:v>
                </c:pt>
                <c:pt idx="166">
                  <c:v>0.185</c:v>
                </c:pt>
                <c:pt idx="167">
                  <c:v>0.3</c:v>
                </c:pt>
                <c:pt idx="168">
                  <c:v>0.2</c:v>
                </c:pt>
                <c:pt idx="169">
                  <c:v>0.3</c:v>
                </c:pt>
                <c:pt idx="170">
                  <c:v>0.3</c:v>
                </c:pt>
                <c:pt idx="171">
                  <c:v>0.2</c:v>
                </c:pt>
                <c:pt idx="172">
                  <c:v>0.3</c:v>
                </c:pt>
                <c:pt idx="173">
                  <c:v>0.3</c:v>
                </c:pt>
                <c:pt idx="174">
                  <c:v>0.2</c:v>
                </c:pt>
                <c:pt idx="175">
                  <c:v>0.3</c:v>
                </c:pt>
                <c:pt idx="176">
                  <c:v>0.2</c:v>
                </c:pt>
                <c:pt idx="177">
                  <c:v>0.2</c:v>
                </c:pt>
                <c:pt idx="178">
                  <c:v>0.2</c:v>
                </c:pt>
                <c:pt idx="179">
                  <c:v>0.2</c:v>
                </c:pt>
                <c:pt idx="180">
                  <c:v>0.3</c:v>
                </c:pt>
                <c:pt idx="181">
                  <c:v>0.3</c:v>
                </c:pt>
                <c:pt idx="182">
                  <c:v>0.3</c:v>
                </c:pt>
                <c:pt idx="183">
                  <c:v>2.0</c:v>
                </c:pt>
                <c:pt idx="184">
                  <c:v>1.0</c:v>
                </c:pt>
                <c:pt idx="185">
                  <c:v>2.0</c:v>
                </c:pt>
                <c:pt idx="186">
                  <c:v>2.0</c:v>
                </c:pt>
                <c:pt idx="187">
                  <c:v>2.0</c:v>
                </c:pt>
                <c:pt idx="188">
                  <c:v>1.0</c:v>
                </c:pt>
                <c:pt idx="189">
                  <c:v>1.5</c:v>
                </c:pt>
                <c:pt idx="190">
                  <c:v>2.0</c:v>
                </c:pt>
                <c:pt idx="191">
                  <c:v>2.0</c:v>
                </c:pt>
                <c:pt idx="192">
                  <c:v>1.3</c:v>
                </c:pt>
                <c:pt idx="193">
                  <c:v>1.3</c:v>
                </c:pt>
                <c:pt idx="194">
                  <c:v>1.3</c:v>
                </c:pt>
                <c:pt idx="195">
                  <c:v>1.3</c:v>
                </c:pt>
                <c:pt idx="196">
                  <c:v>1.2</c:v>
                </c:pt>
                <c:pt idx="197">
                  <c:v>1.2</c:v>
                </c:pt>
                <c:pt idx="198">
                  <c:v>1.2</c:v>
                </c:pt>
                <c:pt idx="199">
                  <c:v>1.2</c:v>
                </c:pt>
                <c:pt idx="200">
                  <c:v>1.2</c:v>
                </c:pt>
                <c:pt idx="201">
                  <c:v>0.8</c:v>
                </c:pt>
                <c:pt idx="202">
                  <c:v>0.8</c:v>
                </c:pt>
                <c:pt idx="203">
                  <c:v>0.8</c:v>
                </c:pt>
                <c:pt idx="204">
                  <c:v>0.8</c:v>
                </c:pt>
                <c:pt idx="205">
                  <c:v>0.8</c:v>
                </c:pt>
                <c:pt idx="206">
                  <c:v>0.8</c:v>
                </c:pt>
                <c:pt idx="207">
                  <c:v>0.8</c:v>
                </c:pt>
                <c:pt idx="208">
                  <c:v>0.8</c:v>
                </c:pt>
                <c:pt idx="209">
                  <c:v>0.8</c:v>
                </c:pt>
                <c:pt idx="210">
                  <c:v>0.8</c:v>
                </c:pt>
                <c:pt idx="211">
                  <c:v>0.8</c:v>
                </c:pt>
                <c:pt idx="212">
                  <c:v>0.8</c:v>
                </c:pt>
                <c:pt idx="213">
                  <c:v>0.13</c:v>
                </c:pt>
                <c:pt idx="214">
                  <c:v>0.141</c:v>
                </c:pt>
                <c:pt idx="215">
                  <c:v>0.2</c:v>
                </c:pt>
                <c:pt idx="216">
                  <c:v>0.2</c:v>
                </c:pt>
                <c:pt idx="217">
                  <c:v>0.2</c:v>
                </c:pt>
                <c:pt idx="218">
                  <c:v>0.2</c:v>
                </c:pt>
                <c:pt idx="219">
                  <c:v>0.5</c:v>
                </c:pt>
                <c:pt idx="220">
                  <c:v>0.7</c:v>
                </c:pt>
                <c:pt idx="221">
                  <c:v>1.0</c:v>
                </c:pt>
                <c:pt idx="222">
                  <c:v>0.7</c:v>
                </c:pt>
                <c:pt idx="223">
                  <c:v>0.7</c:v>
                </c:pt>
                <c:pt idx="224">
                  <c:v>0.7</c:v>
                </c:pt>
                <c:pt idx="225">
                  <c:v>1.0</c:v>
                </c:pt>
                <c:pt idx="226">
                  <c:v>0.7</c:v>
                </c:pt>
                <c:pt idx="227">
                  <c:v>1.5</c:v>
                </c:pt>
                <c:pt idx="228">
                  <c:v>1.5</c:v>
                </c:pt>
                <c:pt idx="229">
                  <c:v>1.5</c:v>
                </c:pt>
                <c:pt idx="230">
                  <c:v>1.5</c:v>
                </c:pt>
                <c:pt idx="231">
                  <c:v>1.5</c:v>
                </c:pt>
                <c:pt idx="232">
                  <c:v>0.2</c:v>
                </c:pt>
                <c:pt idx="233">
                  <c:v>0.2</c:v>
                </c:pt>
                <c:pt idx="234">
                  <c:v>0.2</c:v>
                </c:pt>
                <c:pt idx="235">
                  <c:v>0.2</c:v>
                </c:pt>
                <c:pt idx="236">
                  <c:v>0.2</c:v>
                </c:pt>
                <c:pt idx="237">
                  <c:v>0.2</c:v>
                </c:pt>
                <c:pt idx="238">
                  <c:v>0.2</c:v>
                </c:pt>
                <c:pt idx="239">
                  <c:v>0.2</c:v>
                </c:pt>
                <c:pt idx="240">
                  <c:v>0.2</c:v>
                </c:pt>
                <c:pt idx="241">
                  <c:v>0.2</c:v>
                </c:pt>
                <c:pt idx="242">
                  <c:v>0.2</c:v>
                </c:pt>
                <c:pt idx="243">
                  <c:v>0.2</c:v>
                </c:pt>
                <c:pt idx="244">
                  <c:v>0.2</c:v>
                </c:pt>
                <c:pt idx="245">
                  <c:v>0.2</c:v>
                </c:pt>
                <c:pt idx="246">
                  <c:v>0.2</c:v>
                </c:pt>
                <c:pt idx="247">
                  <c:v>0.2</c:v>
                </c:pt>
                <c:pt idx="248">
                  <c:v>0.2</c:v>
                </c:pt>
                <c:pt idx="249">
                  <c:v>0.2</c:v>
                </c:pt>
                <c:pt idx="250">
                  <c:v>0.2</c:v>
                </c:pt>
                <c:pt idx="251">
                  <c:v>0.2</c:v>
                </c:pt>
                <c:pt idx="252">
                  <c:v>0.2</c:v>
                </c:pt>
                <c:pt idx="253">
                  <c:v>0.2</c:v>
                </c:pt>
                <c:pt idx="254">
                  <c:v>0.2</c:v>
                </c:pt>
                <c:pt idx="255">
                  <c:v>0.2</c:v>
                </c:pt>
                <c:pt idx="256">
                  <c:v>0.2</c:v>
                </c:pt>
                <c:pt idx="257">
                  <c:v>0.2</c:v>
                </c:pt>
                <c:pt idx="258">
                  <c:v>2.5</c:v>
                </c:pt>
                <c:pt idx="259">
                  <c:v>1.0</c:v>
                </c:pt>
                <c:pt idx="260">
                  <c:v>1.8</c:v>
                </c:pt>
                <c:pt idx="261">
                  <c:v>2.0</c:v>
                </c:pt>
                <c:pt idx="262">
                  <c:v>0.5</c:v>
                </c:pt>
                <c:pt idx="263">
                  <c:v>0.9</c:v>
                </c:pt>
                <c:pt idx="264">
                  <c:v>1.0</c:v>
                </c:pt>
                <c:pt idx="265">
                  <c:v>1.0</c:v>
                </c:pt>
                <c:pt idx="266">
                  <c:v>1.0</c:v>
                </c:pt>
                <c:pt idx="267">
                  <c:v>1.0</c:v>
                </c:pt>
                <c:pt idx="268">
                  <c:v>0.5003</c:v>
                </c:pt>
                <c:pt idx="269">
                  <c:v>0.4953</c:v>
                </c:pt>
                <c:pt idx="270">
                  <c:v>0.5</c:v>
                </c:pt>
                <c:pt idx="271">
                  <c:v>0.5</c:v>
                </c:pt>
                <c:pt idx="272">
                  <c:v>0.3</c:v>
                </c:pt>
                <c:pt idx="273">
                  <c:v>0.3</c:v>
                </c:pt>
                <c:pt idx="274">
                  <c:v>0.3</c:v>
                </c:pt>
                <c:pt idx="275">
                  <c:v>0.3</c:v>
                </c:pt>
                <c:pt idx="276">
                  <c:v>0.3</c:v>
                </c:pt>
                <c:pt idx="277">
                  <c:v>0.3</c:v>
                </c:pt>
                <c:pt idx="278">
                  <c:v>0.3</c:v>
                </c:pt>
                <c:pt idx="279">
                  <c:v>0.2</c:v>
                </c:pt>
                <c:pt idx="280">
                  <c:v>0.3</c:v>
                </c:pt>
                <c:pt idx="281">
                  <c:v>0.3</c:v>
                </c:pt>
                <c:pt idx="282">
                  <c:v>0.2</c:v>
                </c:pt>
                <c:pt idx="283">
                  <c:v>0.5</c:v>
                </c:pt>
                <c:pt idx="284">
                  <c:v>0.7</c:v>
                </c:pt>
                <c:pt idx="285">
                  <c:v>0.7</c:v>
                </c:pt>
                <c:pt idx="286">
                  <c:v>0.7</c:v>
                </c:pt>
                <c:pt idx="287">
                  <c:v>0.7</c:v>
                </c:pt>
                <c:pt idx="288">
                  <c:v>0.7</c:v>
                </c:pt>
                <c:pt idx="289">
                  <c:v>0.7</c:v>
                </c:pt>
                <c:pt idx="290">
                  <c:v>0.7</c:v>
                </c:pt>
                <c:pt idx="291">
                  <c:v>1.0</c:v>
                </c:pt>
                <c:pt idx="292">
                  <c:v>1.0</c:v>
                </c:pt>
                <c:pt idx="293">
                  <c:v>1.0</c:v>
                </c:pt>
                <c:pt idx="294">
                  <c:v>1.0</c:v>
                </c:pt>
                <c:pt idx="295">
                  <c:v>1.0</c:v>
                </c:pt>
                <c:pt idx="296">
                  <c:v>1.0</c:v>
                </c:pt>
                <c:pt idx="297">
                  <c:v>0.5</c:v>
                </c:pt>
                <c:pt idx="298">
                  <c:v>0.5</c:v>
                </c:pt>
                <c:pt idx="299">
                  <c:v>0.5</c:v>
                </c:pt>
                <c:pt idx="300">
                  <c:v>0.5</c:v>
                </c:pt>
                <c:pt idx="301">
                  <c:v>0.5</c:v>
                </c:pt>
                <c:pt idx="302">
                  <c:v>1.0</c:v>
                </c:pt>
                <c:pt idx="303">
                  <c:v>1.0</c:v>
                </c:pt>
                <c:pt idx="304">
                  <c:v>1.0</c:v>
                </c:pt>
                <c:pt idx="305">
                  <c:v>1.0</c:v>
                </c:pt>
                <c:pt idx="306">
                  <c:v>1.0</c:v>
                </c:pt>
                <c:pt idx="307">
                  <c:v>1.0</c:v>
                </c:pt>
                <c:pt idx="308">
                  <c:v>1.0</c:v>
                </c:pt>
                <c:pt idx="309">
                  <c:v>1.0</c:v>
                </c:pt>
                <c:pt idx="310">
                  <c:v>1.0</c:v>
                </c:pt>
                <c:pt idx="311">
                  <c:v>1.0</c:v>
                </c:pt>
                <c:pt idx="312">
                  <c:v>1.0</c:v>
                </c:pt>
                <c:pt idx="313">
                  <c:v>1.0</c:v>
                </c:pt>
                <c:pt idx="314">
                  <c:v>1.0</c:v>
                </c:pt>
                <c:pt idx="315">
                  <c:v>1.0</c:v>
                </c:pt>
                <c:pt idx="316">
                  <c:v>1.0</c:v>
                </c:pt>
                <c:pt idx="317">
                  <c:v>1.0</c:v>
                </c:pt>
                <c:pt idx="318">
                  <c:v>1.0</c:v>
                </c:pt>
                <c:pt idx="319">
                  <c:v>1.0</c:v>
                </c:pt>
                <c:pt idx="320">
                  <c:v>1.0</c:v>
                </c:pt>
                <c:pt idx="321">
                  <c:v>1.0</c:v>
                </c:pt>
                <c:pt idx="322">
                  <c:v>1.0</c:v>
                </c:pt>
                <c:pt idx="323">
                  <c:v>0.2</c:v>
                </c:pt>
                <c:pt idx="324">
                  <c:v>0.2</c:v>
                </c:pt>
                <c:pt idx="325">
                  <c:v>0.2</c:v>
                </c:pt>
                <c:pt idx="326">
                  <c:v>0.2</c:v>
                </c:pt>
                <c:pt idx="327">
                  <c:v>0.2</c:v>
                </c:pt>
                <c:pt idx="328">
                  <c:v>0.2</c:v>
                </c:pt>
                <c:pt idx="329">
                  <c:v>0.2</c:v>
                </c:pt>
                <c:pt idx="330">
                  <c:v>0.213</c:v>
                </c:pt>
                <c:pt idx="331">
                  <c:v>0.3</c:v>
                </c:pt>
                <c:pt idx="332">
                  <c:v>0.3</c:v>
                </c:pt>
                <c:pt idx="333">
                  <c:v>2.0</c:v>
                </c:pt>
                <c:pt idx="334">
                  <c:v>1.0</c:v>
                </c:pt>
                <c:pt idx="335">
                  <c:v>1.0</c:v>
                </c:pt>
                <c:pt idx="336">
                  <c:v>0.18</c:v>
                </c:pt>
                <c:pt idx="337">
                  <c:v>0.1455</c:v>
                </c:pt>
                <c:pt idx="338">
                  <c:v>0.2482</c:v>
                </c:pt>
                <c:pt idx="339">
                  <c:v>0.2851</c:v>
                </c:pt>
                <c:pt idx="340">
                  <c:v>0.3027</c:v>
                </c:pt>
                <c:pt idx="341">
                  <c:v>0.2496</c:v>
                </c:pt>
                <c:pt idx="342">
                  <c:v>0.222</c:v>
                </c:pt>
                <c:pt idx="343">
                  <c:v>0.2806</c:v>
                </c:pt>
                <c:pt idx="344">
                  <c:v>1.2</c:v>
                </c:pt>
                <c:pt idx="345">
                  <c:v>1.2</c:v>
                </c:pt>
                <c:pt idx="346">
                  <c:v>0.08</c:v>
                </c:pt>
                <c:pt idx="347">
                  <c:v>0.08</c:v>
                </c:pt>
                <c:pt idx="348">
                  <c:v>0.08</c:v>
                </c:pt>
                <c:pt idx="349">
                  <c:v>0.93</c:v>
                </c:pt>
                <c:pt idx="350">
                  <c:v>0.3988</c:v>
                </c:pt>
                <c:pt idx="351">
                  <c:v>0.4002</c:v>
                </c:pt>
                <c:pt idx="352">
                  <c:v>0.3988</c:v>
                </c:pt>
                <c:pt idx="353">
                  <c:v>0.4002</c:v>
                </c:pt>
                <c:pt idx="354">
                  <c:v>0.4048</c:v>
                </c:pt>
                <c:pt idx="355">
                  <c:v>0.427</c:v>
                </c:pt>
                <c:pt idx="356">
                  <c:v>0.2</c:v>
                </c:pt>
                <c:pt idx="357">
                  <c:v>0.2</c:v>
                </c:pt>
                <c:pt idx="358">
                  <c:v>0.2</c:v>
                </c:pt>
                <c:pt idx="359">
                  <c:v>0.2</c:v>
                </c:pt>
                <c:pt idx="360">
                  <c:v>0.2</c:v>
                </c:pt>
                <c:pt idx="361">
                  <c:v>0.2</c:v>
                </c:pt>
                <c:pt idx="362">
                  <c:v>0.2</c:v>
                </c:pt>
                <c:pt idx="363">
                  <c:v>0.2</c:v>
                </c:pt>
                <c:pt idx="364">
                  <c:v>0.2</c:v>
                </c:pt>
                <c:pt idx="365">
                  <c:v>1.5</c:v>
                </c:pt>
                <c:pt idx="366">
                  <c:v>1.5</c:v>
                </c:pt>
                <c:pt idx="367">
                  <c:v>1.5</c:v>
                </c:pt>
                <c:pt idx="368">
                  <c:v>1.5</c:v>
                </c:pt>
                <c:pt idx="369">
                  <c:v>1.2</c:v>
                </c:pt>
                <c:pt idx="370">
                  <c:v>1.6</c:v>
                </c:pt>
                <c:pt idx="371">
                  <c:v>0.8</c:v>
                </c:pt>
                <c:pt idx="372">
                  <c:v>2.7</c:v>
                </c:pt>
                <c:pt idx="373">
                  <c:v>1.6</c:v>
                </c:pt>
                <c:pt idx="374">
                  <c:v>0.8</c:v>
                </c:pt>
                <c:pt idx="375">
                  <c:v>0.8</c:v>
                </c:pt>
                <c:pt idx="376">
                  <c:v>0.8</c:v>
                </c:pt>
                <c:pt idx="377">
                  <c:v>0.2</c:v>
                </c:pt>
                <c:pt idx="378">
                  <c:v>0.2</c:v>
                </c:pt>
                <c:pt idx="379">
                  <c:v>0.13</c:v>
                </c:pt>
                <c:pt idx="380">
                  <c:v>0.93</c:v>
                </c:pt>
                <c:pt idx="381">
                  <c:v>0.2</c:v>
                </c:pt>
                <c:pt idx="382">
                  <c:v>0.2</c:v>
                </c:pt>
                <c:pt idx="383">
                  <c:v>0.2</c:v>
                </c:pt>
                <c:pt idx="384">
                  <c:v>0.2</c:v>
                </c:pt>
                <c:pt idx="385">
                  <c:v>0.2</c:v>
                </c:pt>
                <c:pt idx="386">
                  <c:v>0.2</c:v>
                </c:pt>
                <c:pt idx="387">
                  <c:v>0.2</c:v>
                </c:pt>
                <c:pt idx="388">
                  <c:v>0.2</c:v>
                </c:pt>
                <c:pt idx="389">
                  <c:v>0.2</c:v>
                </c:pt>
                <c:pt idx="390">
                  <c:v>0.2</c:v>
                </c:pt>
                <c:pt idx="391">
                  <c:v>0.2</c:v>
                </c:pt>
                <c:pt idx="392">
                  <c:v>1.0</c:v>
                </c:pt>
                <c:pt idx="393">
                  <c:v>1.0</c:v>
                </c:pt>
                <c:pt idx="394">
                  <c:v>1.0</c:v>
                </c:pt>
                <c:pt idx="395">
                  <c:v>1.5</c:v>
                </c:pt>
                <c:pt idx="396">
                  <c:v>1.5</c:v>
                </c:pt>
                <c:pt idx="397">
                  <c:v>0.5</c:v>
                </c:pt>
                <c:pt idx="398">
                  <c:v>1.0</c:v>
                </c:pt>
                <c:pt idx="399">
                  <c:v>1.5</c:v>
                </c:pt>
                <c:pt idx="400">
                  <c:v>0.245</c:v>
                </c:pt>
                <c:pt idx="401">
                  <c:v>0.196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4525032"/>
        <c:axId val="-2144516584"/>
      </c:scatterChart>
      <c:valAx>
        <c:axId val="-2144525032"/>
        <c:scaling>
          <c:orientation val="minMax"/>
          <c:max val="3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sz="1800" dirty="0"/>
                  <a:t>P(</a:t>
                </a:r>
                <a:r>
                  <a:rPr lang="en-US" sz="1800" dirty="0" err="1" smtClean="0"/>
                  <a:t>GPa</a:t>
                </a:r>
                <a:r>
                  <a:rPr lang="en-US" sz="1800" dirty="0"/>
                  <a:t>) Calculated</a:t>
                </a:r>
                <a:r>
                  <a:rPr lang="en-US" sz="1800" baseline="0" dirty="0"/>
                  <a:t> (P4)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353566363069721"/>
              <c:y val="0.96151439299123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-2144516584"/>
        <c:crossesAt val="-0.5"/>
        <c:crossBetween val="midCat"/>
        <c:majorUnit val="0.5"/>
        <c:minorUnit val="0.1"/>
      </c:valAx>
      <c:valAx>
        <c:axId val="-2144516584"/>
        <c:scaling>
          <c:orientation val="minMax"/>
          <c:max val="3.5"/>
          <c:min val="-0.5"/>
        </c:scaling>
        <c:delete val="0"/>
        <c:axPos val="l"/>
        <c:title>
          <c:tx>
            <c:rich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sz="1800" dirty="0"/>
                  <a:t>P(</a:t>
                </a:r>
                <a:r>
                  <a:rPr lang="en-US" sz="1800" dirty="0" err="1" smtClean="0"/>
                  <a:t>GPa</a:t>
                </a:r>
                <a:r>
                  <a:rPr lang="en-US" sz="1800" dirty="0" smtClean="0"/>
                  <a:t>) 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00363240101707228"/>
              <c:y val="0.36710285090926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-2144525032"/>
        <c:crosses val="autoZero"/>
        <c:crossBetween val="midCat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8227880388303"/>
          <c:y val="0.0348583877995643"/>
          <c:w val="0.825408510040875"/>
          <c:h val="0.852138840758343"/>
        </c:manualLayout>
      </c:layout>
      <c:scatterChart>
        <c:scatterStyle val="lineMarker"/>
        <c:varyColors val="0"/>
        <c:ser>
          <c:idx val="2"/>
          <c:order val="0"/>
          <c:spPr>
            <a:ln w="28575">
              <a:noFill/>
            </a:ln>
          </c:spPr>
          <c:marker>
            <c:symbol val="circle"/>
            <c:size val="12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Amphibole!$D$19:$D$127</c:f>
              <c:numCache>
                <c:formatCode>General</c:formatCode>
                <c:ptCount val="109"/>
                <c:pt idx="0">
                  <c:v>0.6</c:v>
                </c:pt>
                <c:pt idx="1">
                  <c:v>0.3</c:v>
                </c:pt>
                <c:pt idx="2">
                  <c:v>0.8</c:v>
                </c:pt>
                <c:pt idx="3">
                  <c:v>0.6</c:v>
                </c:pt>
                <c:pt idx="4">
                  <c:v>0.4</c:v>
                </c:pt>
                <c:pt idx="5">
                  <c:v>0.7</c:v>
                </c:pt>
                <c:pt idx="6">
                  <c:v>0.2</c:v>
                </c:pt>
                <c:pt idx="7">
                  <c:v>0.8</c:v>
                </c:pt>
                <c:pt idx="8">
                  <c:v>0.4</c:v>
                </c:pt>
                <c:pt idx="9">
                  <c:v>0.6</c:v>
                </c:pt>
                <c:pt idx="10">
                  <c:v>1.0</c:v>
                </c:pt>
                <c:pt idx="11">
                  <c:v>0.8</c:v>
                </c:pt>
                <c:pt idx="12">
                  <c:v>2.0</c:v>
                </c:pt>
                <c:pt idx="13">
                  <c:v>4.0</c:v>
                </c:pt>
                <c:pt idx="14">
                  <c:v>3.0</c:v>
                </c:pt>
                <c:pt idx="15">
                  <c:v>2.0</c:v>
                </c:pt>
                <c:pt idx="16">
                  <c:v>3.0</c:v>
                </c:pt>
                <c:pt idx="17">
                  <c:v>6.0</c:v>
                </c:pt>
                <c:pt idx="18">
                  <c:v>0.52</c:v>
                </c:pt>
                <c:pt idx="19">
                  <c:v>0.72</c:v>
                </c:pt>
                <c:pt idx="20">
                  <c:v>0.79</c:v>
                </c:pt>
                <c:pt idx="21">
                  <c:v>0.53</c:v>
                </c:pt>
                <c:pt idx="22">
                  <c:v>0.64</c:v>
                </c:pt>
                <c:pt idx="23">
                  <c:v>0.45</c:v>
                </c:pt>
                <c:pt idx="24">
                  <c:v>0.62</c:v>
                </c:pt>
                <c:pt idx="25">
                  <c:v>0.62</c:v>
                </c:pt>
                <c:pt idx="26">
                  <c:v>0.77</c:v>
                </c:pt>
                <c:pt idx="27">
                  <c:v>0.58</c:v>
                </c:pt>
                <c:pt idx="28">
                  <c:v>0.7</c:v>
                </c:pt>
                <c:pt idx="29">
                  <c:v>0.7</c:v>
                </c:pt>
                <c:pt idx="30">
                  <c:v>0.8</c:v>
                </c:pt>
                <c:pt idx="31">
                  <c:v>0.4</c:v>
                </c:pt>
                <c:pt idx="32">
                  <c:v>0.9</c:v>
                </c:pt>
                <c:pt idx="33">
                  <c:v>0.11</c:v>
                </c:pt>
                <c:pt idx="34">
                  <c:v>0.1</c:v>
                </c:pt>
                <c:pt idx="35">
                  <c:v>0.2</c:v>
                </c:pt>
                <c:pt idx="36">
                  <c:v>0.3</c:v>
                </c:pt>
                <c:pt idx="37">
                  <c:v>0.39</c:v>
                </c:pt>
                <c:pt idx="38">
                  <c:v>0.35</c:v>
                </c:pt>
                <c:pt idx="39">
                  <c:v>0.36</c:v>
                </c:pt>
                <c:pt idx="40">
                  <c:v>0.16</c:v>
                </c:pt>
                <c:pt idx="41">
                  <c:v>0.44</c:v>
                </c:pt>
                <c:pt idx="42">
                  <c:v>0.06</c:v>
                </c:pt>
                <c:pt idx="43">
                  <c:v>0.04</c:v>
                </c:pt>
                <c:pt idx="44">
                  <c:v>0.06</c:v>
                </c:pt>
                <c:pt idx="45">
                  <c:v>0.07</c:v>
                </c:pt>
                <c:pt idx="46">
                  <c:v>0.03</c:v>
                </c:pt>
                <c:pt idx="47">
                  <c:v>0.05</c:v>
                </c:pt>
                <c:pt idx="48">
                  <c:v>0.47</c:v>
                </c:pt>
                <c:pt idx="49">
                  <c:v>0.31</c:v>
                </c:pt>
                <c:pt idx="50">
                  <c:v>0.24</c:v>
                </c:pt>
                <c:pt idx="51">
                  <c:v>0.54</c:v>
                </c:pt>
                <c:pt idx="52">
                  <c:v>0.69</c:v>
                </c:pt>
                <c:pt idx="53">
                  <c:v>0.79</c:v>
                </c:pt>
                <c:pt idx="54">
                  <c:v>0.29</c:v>
                </c:pt>
                <c:pt idx="55">
                  <c:v>0.37</c:v>
                </c:pt>
                <c:pt idx="56">
                  <c:v>0.22</c:v>
                </c:pt>
                <c:pt idx="57">
                  <c:v>0.71</c:v>
                </c:pt>
                <c:pt idx="58">
                  <c:v>0.54</c:v>
                </c:pt>
                <c:pt idx="59">
                  <c:v>0.3</c:v>
                </c:pt>
                <c:pt idx="60">
                  <c:v>0.37</c:v>
                </c:pt>
                <c:pt idx="61">
                  <c:v>0.35</c:v>
                </c:pt>
                <c:pt idx="62">
                  <c:v>0.0173</c:v>
                </c:pt>
                <c:pt idx="63">
                  <c:v>0.5</c:v>
                </c:pt>
                <c:pt idx="64">
                  <c:v>0.85</c:v>
                </c:pt>
                <c:pt idx="65">
                  <c:v>0.32</c:v>
                </c:pt>
                <c:pt idx="66">
                  <c:v>0.43</c:v>
                </c:pt>
                <c:pt idx="67">
                  <c:v>0.0115</c:v>
                </c:pt>
                <c:pt idx="68">
                  <c:v>0.19</c:v>
                </c:pt>
                <c:pt idx="69">
                  <c:v>0.27</c:v>
                </c:pt>
                <c:pt idx="70">
                  <c:v>0.56</c:v>
                </c:pt>
                <c:pt idx="71">
                  <c:v>0.86</c:v>
                </c:pt>
                <c:pt idx="72">
                  <c:v>0.3</c:v>
                </c:pt>
                <c:pt idx="73">
                  <c:v>0.0111</c:v>
                </c:pt>
                <c:pt idx="74">
                  <c:v>0.011</c:v>
                </c:pt>
                <c:pt idx="75">
                  <c:v>0.34</c:v>
                </c:pt>
                <c:pt idx="76">
                  <c:v>0.48</c:v>
                </c:pt>
                <c:pt idx="77">
                  <c:v>0.61</c:v>
                </c:pt>
                <c:pt idx="78">
                  <c:v>0.78</c:v>
                </c:pt>
                <c:pt idx="79">
                  <c:v>0.98</c:v>
                </c:pt>
                <c:pt idx="80">
                  <c:v>0.73</c:v>
                </c:pt>
                <c:pt idx="81">
                  <c:v>0.85</c:v>
                </c:pt>
                <c:pt idx="82">
                  <c:v>0.28</c:v>
                </c:pt>
                <c:pt idx="83">
                  <c:v>0.23</c:v>
                </c:pt>
                <c:pt idx="84">
                  <c:v>0.0114</c:v>
                </c:pt>
                <c:pt idx="85">
                  <c:v>0.3</c:v>
                </c:pt>
                <c:pt idx="86">
                  <c:v>0.66</c:v>
                </c:pt>
                <c:pt idx="87">
                  <c:v>0.06</c:v>
                </c:pt>
                <c:pt idx="88">
                  <c:v>0.25</c:v>
                </c:pt>
                <c:pt idx="89">
                  <c:v>0.26</c:v>
                </c:pt>
                <c:pt idx="90">
                  <c:v>0.68</c:v>
                </c:pt>
                <c:pt idx="91">
                  <c:v>0.32</c:v>
                </c:pt>
                <c:pt idx="92">
                  <c:v>0.39</c:v>
                </c:pt>
                <c:pt idx="93">
                  <c:v>0.3</c:v>
                </c:pt>
                <c:pt idx="94">
                  <c:v>0.3</c:v>
                </c:pt>
                <c:pt idx="95">
                  <c:v>0.4</c:v>
                </c:pt>
                <c:pt idx="96">
                  <c:v>0.2</c:v>
                </c:pt>
                <c:pt idx="97">
                  <c:v>0.4</c:v>
                </c:pt>
                <c:pt idx="98">
                  <c:v>0.3</c:v>
                </c:pt>
                <c:pt idx="99">
                  <c:v>0.6</c:v>
                </c:pt>
                <c:pt idx="100">
                  <c:v>0.6</c:v>
                </c:pt>
                <c:pt idx="101">
                  <c:v>0.6</c:v>
                </c:pt>
                <c:pt idx="102">
                  <c:v>0.6</c:v>
                </c:pt>
                <c:pt idx="103">
                  <c:v>0.4</c:v>
                </c:pt>
                <c:pt idx="104">
                  <c:v>0.54</c:v>
                </c:pt>
                <c:pt idx="105">
                  <c:v>0.49</c:v>
                </c:pt>
                <c:pt idx="106">
                  <c:v>0.38</c:v>
                </c:pt>
                <c:pt idx="107">
                  <c:v>0.63</c:v>
                </c:pt>
                <c:pt idx="108">
                  <c:v>0.21</c:v>
                </c:pt>
              </c:numCache>
            </c:numRef>
          </c:xVal>
          <c:yVal>
            <c:numRef>
              <c:f>Amphibole!$F$19:$F$127</c:f>
              <c:numCache>
                <c:formatCode>General</c:formatCode>
                <c:ptCount val="109"/>
                <c:pt idx="0">
                  <c:v>-0.367476439305129</c:v>
                </c:pt>
                <c:pt idx="1">
                  <c:v>0.038964358842633</c:v>
                </c:pt>
                <c:pt idx="2">
                  <c:v>0.102083912253959</c:v>
                </c:pt>
                <c:pt idx="3">
                  <c:v>0.14952057999493</c:v>
                </c:pt>
                <c:pt idx="4">
                  <c:v>-0.152397039733282</c:v>
                </c:pt>
                <c:pt idx="5">
                  <c:v>-0.224326746424389</c:v>
                </c:pt>
                <c:pt idx="6">
                  <c:v>0.0206000076827746</c:v>
                </c:pt>
                <c:pt idx="7">
                  <c:v>0.190191426661944</c:v>
                </c:pt>
                <c:pt idx="8">
                  <c:v>0.196320217337675</c:v>
                </c:pt>
                <c:pt idx="9">
                  <c:v>0.387377798384036</c:v>
                </c:pt>
                <c:pt idx="10">
                  <c:v>0.0448010791326225</c:v>
                </c:pt>
                <c:pt idx="11">
                  <c:v>-0.0552113310800103</c:v>
                </c:pt>
                <c:pt idx="12">
                  <c:v>0.972854806984667</c:v>
                </c:pt>
                <c:pt idx="13">
                  <c:v>0.744548985813445</c:v>
                </c:pt>
                <c:pt idx="14">
                  <c:v>0.909429971333081</c:v>
                </c:pt>
                <c:pt idx="15">
                  <c:v>0.740445492324638</c:v>
                </c:pt>
                <c:pt idx="16">
                  <c:v>0.679210015754853</c:v>
                </c:pt>
                <c:pt idx="17">
                  <c:v>0.965397309723224</c:v>
                </c:pt>
                <c:pt idx="18">
                  <c:v>0.120523565225449</c:v>
                </c:pt>
                <c:pt idx="19">
                  <c:v>0.181076712549396</c:v>
                </c:pt>
                <c:pt idx="20">
                  <c:v>0.171389514217992</c:v>
                </c:pt>
                <c:pt idx="21">
                  <c:v>1.077410834463943</c:v>
                </c:pt>
                <c:pt idx="22">
                  <c:v>0.0565135884265808</c:v>
                </c:pt>
                <c:pt idx="23">
                  <c:v>0.201360403848772</c:v>
                </c:pt>
                <c:pt idx="24">
                  <c:v>0.165219053953032</c:v>
                </c:pt>
                <c:pt idx="25">
                  <c:v>-0.185197673127657</c:v>
                </c:pt>
                <c:pt idx="26">
                  <c:v>0.0955435283925578</c:v>
                </c:pt>
                <c:pt idx="27">
                  <c:v>-0.0472494011220965</c:v>
                </c:pt>
                <c:pt idx="28">
                  <c:v>0.407688747649825</c:v>
                </c:pt>
                <c:pt idx="29">
                  <c:v>0.35072728222965</c:v>
                </c:pt>
                <c:pt idx="30">
                  <c:v>0.318785182943191</c:v>
                </c:pt>
                <c:pt idx="31">
                  <c:v>0.299465912379445</c:v>
                </c:pt>
                <c:pt idx="32">
                  <c:v>0.206061895349398</c:v>
                </c:pt>
                <c:pt idx="33">
                  <c:v>0.153639415081025</c:v>
                </c:pt>
                <c:pt idx="34">
                  <c:v>0.484671203212505</c:v>
                </c:pt>
                <c:pt idx="35">
                  <c:v>1.100454321555663</c:v>
                </c:pt>
                <c:pt idx="36">
                  <c:v>0.25939206727396</c:v>
                </c:pt>
                <c:pt idx="37">
                  <c:v>-0.146030572793796</c:v>
                </c:pt>
                <c:pt idx="38">
                  <c:v>0.154130953984304</c:v>
                </c:pt>
                <c:pt idx="39">
                  <c:v>0.110525152468531</c:v>
                </c:pt>
                <c:pt idx="40">
                  <c:v>0.214656618744018</c:v>
                </c:pt>
                <c:pt idx="41">
                  <c:v>0.199385908311176</c:v>
                </c:pt>
                <c:pt idx="42">
                  <c:v>0.292725914762013</c:v>
                </c:pt>
                <c:pt idx="43">
                  <c:v>0.206047486993236</c:v>
                </c:pt>
                <c:pt idx="44">
                  <c:v>0.292010505242923</c:v>
                </c:pt>
                <c:pt idx="45">
                  <c:v>0.449053137537612</c:v>
                </c:pt>
                <c:pt idx="46">
                  <c:v>0.392359376687056</c:v>
                </c:pt>
                <c:pt idx="47">
                  <c:v>0.495978542257759</c:v>
                </c:pt>
                <c:pt idx="48">
                  <c:v>0.0691917589178927</c:v>
                </c:pt>
                <c:pt idx="49">
                  <c:v>1.13526022577699</c:v>
                </c:pt>
                <c:pt idx="50">
                  <c:v>0.368270658252112</c:v>
                </c:pt>
                <c:pt idx="51">
                  <c:v>0.108671102363794</c:v>
                </c:pt>
                <c:pt idx="52">
                  <c:v>-0.0211868367023005</c:v>
                </c:pt>
                <c:pt idx="53">
                  <c:v>0.441026756270843</c:v>
                </c:pt>
                <c:pt idx="54">
                  <c:v>-0.0611008877087806</c:v>
                </c:pt>
                <c:pt idx="55">
                  <c:v>0.20733059762886</c:v>
                </c:pt>
                <c:pt idx="56">
                  <c:v>-0.235956000864374</c:v>
                </c:pt>
                <c:pt idx="57">
                  <c:v>-0.0490216807868218</c:v>
                </c:pt>
                <c:pt idx="58">
                  <c:v>0.143402566978669</c:v>
                </c:pt>
                <c:pt idx="59">
                  <c:v>0.365285479061509</c:v>
                </c:pt>
                <c:pt idx="60">
                  <c:v>0.43006706160301</c:v>
                </c:pt>
                <c:pt idx="61">
                  <c:v>0.218772520957223</c:v>
                </c:pt>
                <c:pt idx="62">
                  <c:v>0.047408803405476</c:v>
                </c:pt>
                <c:pt idx="63">
                  <c:v>0.280567723429206</c:v>
                </c:pt>
                <c:pt idx="64">
                  <c:v>0.54208915700376</c:v>
                </c:pt>
                <c:pt idx="65">
                  <c:v>-0.081646800431184</c:v>
                </c:pt>
                <c:pt idx="66">
                  <c:v>0.557806018864508</c:v>
                </c:pt>
                <c:pt idx="67">
                  <c:v>0.0889410075796446</c:v>
                </c:pt>
                <c:pt idx="68">
                  <c:v>0.98273850969283</c:v>
                </c:pt>
                <c:pt idx="69">
                  <c:v>0.530380664101091</c:v>
                </c:pt>
                <c:pt idx="70">
                  <c:v>0.265028261405213</c:v>
                </c:pt>
                <c:pt idx="71">
                  <c:v>0.0427549350528098</c:v>
                </c:pt>
                <c:pt idx="72">
                  <c:v>0.462651905910343</c:v>
                </c:pt>
                <c:pt idx="73">
                  <c:v>0.372340365597766</c:v>
                </c:pt>
                <c:pt idx="74">
                  <c:v>0.295050244270306</c:v>
                </c:pt>
                <c:pt idx="75">
                  <c:v>0.540720355568371</c:v>
                </c:pt>
                <c:pt idx="76">
                  <c:v>0.0259710876955386</c:v>
                </c:pt>
                <c:pt idx="77">
                  <c:v>0.294006081035777</c:v>
                </c:pt>
                <c:pt idx="78">
                  <c:v>0.153741452858092</c:v>
                </c:pt>
                <c:pt idx="79">
                  <c:v>-0.0255260035069371</c:v>
                </c:pt>
                <c:pt idx="80">
                  <c:v>0.530930734878287</c:v>
                </c:pt>
                <c:pt idx="81">
                  <c:v>0.119151549794423</c:v>
                </c:pt>
                <c:pt idx="82">
                  <c:v>0.232730749087815</c:v>
                </c:pt>
                <c:pt idx="83">
                  <c:v>0.200962192160363</c:v>
                </c:pt>
                <c:pt idx="84">
                  <c:v>0.351314144887193</c:v>
                </c:pt>
                <c:pt idx="85">
                  <c:v>0.179130408828106</c:v>
                </c:pt>
                <c:pt idx="86">
                  <c:v>0.403098876627188</c:v>
                </c:pt>
                <c:pt idx="87">
                  <c:v>8.15378985153941</c:v>
                </c:pt>
                <c:pt idx="88">
                  <c:v>28.49972125061428</c:v>
                </c:pt>
                <c:pt idx="89">
                  <c:v>1.240600032188058</c:v>
                </c:pt>
                <c:pt idx="90">
                  <c:v>49.04132978628559</c:v>
                </c:pt>
                <c:pt idx="91">
                  <c:v>7.23418004697298</c:v>
                </c:pt>
                <c:pt idx="92">
                  <c:v>-0.503050623373992</c:v>
                </c:pt>
                <c:pt idx="93">
                  <c:v>0.954372869272038</c:v>
                </c:pt>
                <c:pt idx="94">
                  <c:v>1.29719496494169</c:v>
                </c:pt>
                <c:pt idx="95">
                  <c:v>0.836864288494363</c:v>
                </c:pt>
                <c:pt idx="96">
                  <c:v>0.818298568758339</c:v>
                </c:pt>
                <c:pt idx="97">
                  <c:v>1.571130906396136</c:v>
                </c:pt>
                <c:pt idx="98">
                  <c:v>0.735467929069391</c:v>
                </c:pt>
                <c:pt idx="99">
                  <c:v>0.714573161706223</c:v>
                </c:pt>
                <c:pt idx="100">
                  <c:v>0.827251916261385</c:v>
                </c:pt>
                <c:pt idx="101">
                  <c:v>0.618792214032401</c:v>
                </c:pt>
                <c:pt idx="102">
                  <c:v>0.939026615161122</c:v>
                </c:pt>
                <c:pt idx="103">
                  <c:v>0.801238745684437</c:v>
                </c:pt>
                <c:pt idx="104">
                  <c:v>0.167851125255869</c:v>
                </c:pt>
                <c:pt idx="105">
                  <c:v>1.207847247952246</c:v>
                </c:pt>
                <c:pt idx="106">
                  <c:v>0.808088760755893</c:v>
                </c:pt>
                <c:pt idx="107">
                  <c:v>-0.164236299839927</c:v>
                </c:pt>
                <c:pt idx="108">
                  <c:v>0.0438257494797822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5065544"/>
        <c:axId val="2144815480"/>
      </c:scatterChart>
      <c:valAx>
        <c:axId val="2145065544"/>
        <c:scaling>
          <c:orientation val="minMax"/>
          <c:max val="1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sz="2000" dirty="0"/>
                  <a:t>Error</a:t>
                </a:r>
                <a:r>
                  <a:rPr lang="en-US" sz="2000" baseline="0" dirty="0"/>
                  <a:t> on </a:t>
                </a:r>
                <a:r>
                  <a:rPr lang="en-US" sz="2000" i="1" baseline="0" dirty="0" smtClean="0"/>
                  <a:t>Al</a:t>
                </a:r>
                <a:r>
                  <a:rPr lang="en-US" sz="2000" i="1" baseline="-25000" dirty="0" smtClean="0"/>
                  <a:t>2</a:t>
                </a:r>
                <a:r>
                  <a:rPr lang="en-US" sz="2000" i="1" baseline="0" dirty="0" smtClean="0"/>
                  <a:t>O</a:t>
                </a:r>
                <a:r>
                  <a:rPr lang="en-US" sz="2000" i="1" baseline="-25000" dirty="0" smtClean="0"/>
                  <a:t>3</a:t>
                </a:r>
                <a:r>
                  <a:rPr lang="en-US" sz="2000" i="1" baseline="0" dirty="0"/>
                  <a:t>-</a:t>
                </a:r>
                <a:r>
                  <a:rPr lang="en-US" sz="2000" i="1" baseline="0" dirty="0" smtClean="0"/>
                  <a:t>in-hbl </a:t>
                </a:r>
                <a:r>
                  <a:rPr lang="en-US" sz="2000" baseline="0" dirty="0" smtClean="0"/>
                  <a:t>Composition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243578033766567"/>
              <c:y val="0.93678127363208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2144815480"/>
        <c:crossesAt val="-1.5"/>
        <c:crossBetween val="midCat"/>
        <c:majorUnit val="0.2"/>
        <c:minorUnit val="0.1"/>
      </c:valAx>
      <c:valAx>
        <c:axId val="2144815480"/>
        <c:scaling>
          <c:orientation val="minMax"/>
          <c:max val="1.5"/>
          <c:min val="-1.5"/>
        </c:scaling>
        <c:delete val="0"/>
        <c:axPos val="l"/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sz="2000" i="1" dirty="0" smtClean="0"/>
                  <a:t>P</a:t>
                </a:r>
                <a:r>
                  <a:rPr lang="en-US" sz="2000" i="0" dirty="0" smtClean="0"/>
                  <a:t>(</a:t>
                </a:r>
                <a:r>
                  <a:rPr lang="en-US" sz="2000" i="0" dirty="0" err="1" smtClean="0"/>
                  <a:t>Gpa</a:t>
                </a:r>
                <a:r>
                  <a:rPr lang="en-US" sz="2000" i="0" dirty="0" smtClean="0"/>
                  <a:t>) </a:t>
                </a:r>
                <a:r>
                  <a:rPr lang="en-US" sz="2000" dirty="0" smtClean="0"/>
                  <a:t>Pred.</a:t>
                </a:r>
                <a:r>
                  <a:rPr lang="en-US" sz="2000" baseline="0" dirty="0" smtClean="0"/>
                  <a:t> – </a:t>
                </a:r>
                <a:r>
                  <a:rPr lang="en-US" sz="2000" i="1" baseline="0" dirty="0" smtClean="0"/>
                  <a:t>P</a:t>
                </a:r>
                <a:r>
                  <a:rPr lang="en-US" sz="2000" baseline="0" dirty="0" smtClean="0"/>
                  <a:t>(</a:t>
                </a:r>
                <a:r>
                  <a:rPr lang="en-US" sz="2000" baseline="0" dirty="0" err="1" smtClean="0"/>
                  <a:t>Gpa</a:t>
                </a:r>
                <a:r>
                  <a:rPr lang="en-US" sz="2000" baseline="0" dirty="0" smtClean="0"/>
                  <a:t>) Meas.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0089405498188159"/>
              <c:y val="0.17499147906088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2145065544"/>
        <c:crossesAt val="-1.5"/>
        <c:crossBetween val="midCat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8678350690035"/>
          <c:y val="0.0498785437615971"/>
          <c:w val="0.744792848474586"/>
          <c:h val="0.798906765056667"/>
        </c:manualLayout>
      </c:layout>
      <c:scatterChart>
        <c:scatterStyle val="lineMarker"/>
        <c:varyColors val="0"/>
        <c:ser>
          <c:idx val="1"/>
          <c:order val="0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Amphibole!$AT$1:$AT$5</c:f>
              <c:numCache>
                <c:formatCode>General</c:formatCode>
                <c:ptCount val="5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3.0</c:v>
                </c:pt>
              </c:numCache>
            </c:numRef>
          </c:xVal>
          <c:yVal>
            <c:numRef>
              <c:f>Amphibole!$AU$1:$AU$5</c:f>
              <c:numCache>
                <c:formatCode>General</c:formatCode>
                <c:ptCount val="5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3.0</c:v>
                </c:pt>
              </c:numCache>
            </c:numRef>
          </c:yVal>
          <c:smooth val="0"/>
        </c:ser>
        <c:ser>
          <c:idx val="3"/>
          <c:order val="1"/>
          <c:tx>
            <c:v>Non-P-dep expts</c:v>
          </c:tx>
          <c:spPr>
            <a:ln w="28575">
              <a:noFill/>
            </a:ln>
          </c:spPr>
          <c:marker>
            <c:symbol val="circle"/>
            <c:size val="5"/>
            <c:spPr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c:spPr>
          </c:marker>
          <c:xVal>
            <c:numRef>
              <c:f>Amphibole!$BM$109:$BM$510</c:f>
              <c:numCache>
                <c:formatCode>General</c:formatCode>
                <c:ptCount val="402"/>
                <c:pt idx="0">
                  <c:v>1.224966340726374</c:v>
                </c:pt>
                <c:pt idx="1">
                  <c:v>1.592156271745737</c:v>
                </c:pt>
                <c:pt idx="2">
                  <c:v>1.491004218813766</c:v>
                </c:pt>
                <c:pt idx="3">
                  <c:v>1.469523764054984</c:v>
                </c:pt>
                <c:pt idx="4">
                  <c:v>0.937990910856203</c:v>
                </c:pt>
                <c:pt idx="5">
                  <c:v>1.116140316097001</c:v>
                </c:pt>
                <c:pt idx="6">
                  <c:v>1.698412683090896</c:v>
                </c:pt>
                <c:pt idx="7">
                  <c:v>1.655807639971098</c:v>
                </c:pt>
                <c:pt idx="8">
                  <c:v>0.555952669694168</c:v>
                </c:pt>
                <c:pt idx="9">
                  <c:v>0.376823769754361</c:v>
                </c:pt>
                <c:pt idx="10">
                  <c:v>0.47310860198448</c:v>
                </c:pt>
                <c:pt idx="11">
                  <c:v>0.425435912596608</c:v>
                </c:pt>
                <c:pt idx="12">
                  <c:v>0.319414309659733</c:v>
                </c:pt>
                <c:pt idx="13">
                  <c:v>0.3199508560384</c:v>
                </c:pt>
                <c:pt idx="14">
                  <c:v>0.29442988084773</c:v>
                </c:pt>
                <c:pt idx="15">
                  <c:v>0.211352568465112</c:v>
                </c:pt>
                <c:pt idx="16">
                  <c:v>0.368404815950716</c:v>
                </c:pt>
                <c:pt idx="17">
                  <c:v>0.488275763490181</c:v>
                </c:pt>
                <c:pt idx="18">
                  <c:v>0.671467224428586</c:v>
                </c:pt>
                <c:pt idx="19">
                  <c:v>1.091588468533053</c:v>
                </c:pt>
                <c:pt idx="20">
                  <c:v>0.56328705995803</c:v>
                </c:pt>
                <c:pt idx="21">
                  <c:v>1.157141108174292</c:v>
                </c:pt>
                <c:pt idx="22">
                  <c:v>1.726873907809436</c:v>
                </c:pt>
                <c:pt idx="23">
                  <c:v>1.69487682023649</c:v>
                </c:pt>
                <c:pt idx="24">
                  <c:v>2.279076588737234</c:v>
                </c:pt>
                <c:pt idx="25">
                  <c:v>1.895160994922205</c:v>
                </c:pt>
                <c:pt idx="26">
                  <c:v>1.494692849285825</c:v>
                </c:pt>
                <c:pt idx="27">
                  <c:v>1.260035498825927</c:v>
                </c:pt>
                <c:pt idx="28">
                  <c:v>0.703560600567688</c:v>
                </c:pt>
                <c:pt idx="29">
                  <c:v>0.70655373398995</c:v>
                </c:pt>
                <c:pt idx="30">
                  <c:v>0.537332269790992</c:v>
                </c:pt>
                <c:pt idx="31">
                  <c:v>0.59645056237394</c:v>
                </c:pt>
                <c:pt idx="32">
                  <c:v>0.474921360518547</c:v>
                </c:pt>
                <c:pt idx="33">
                  <c:v>0.682096716839358</c:v>
                </c:pt>
                <c:pt idx="34">
                  <c:v>0.633395313884465</c:v>
                </c:pt>
                <c:pt idx="35">
                  <c:v>0.66043801295764</c:v>
                </c:pt>
                <c:pt idx="36">
                  <c:v>0.841989459594779</c:v>
                </c:pt>
                <c:pt idx="37">
                  <c:v>0.768972684794907</c:v>
                </c:pt>
                <c:pt idx="38">
                  <c:v>0.718429929953405</c:v>
                </c:pt>
                <c:pt idx="39">
                  <c:v>0.826200328751815</c:v>
                </c:pt>
                <c:pt idx="40">
                  <c:v>0.569988139856432</c:v>
                </c:pt>
                <c:pt idx="41">
                  <c:v>0.685594171859478</c:v>
                </c:pt>
                <c:pt idx="42">
                  <c:v>0.784185321617997</c:v>
                </c:pt>
                <c:pt idx="43">
                  <c:v>0.650355105103232</c:v>
                </c:pt>
                <c:pt idx="44">
                  <c:v>0.814254118444273</c:v>
                </c:pt>
                <c:pt idx="45">
                  <c:v>0.581246698785001</c:v>
                </c:pt>
                <c:pt idx="46">
                  <c:v>0.595570555384681</c:v>
                </c:pt>
                <c:pt idx="47">
                  <c:v>0.638209132115862</c:v>
                </c:pt>
                <c:pt idx="48">
                  <c:v>1.040281774202503</c:v>
                </c:pt>
                <c:pt idx="49">
                  <c:v>2.410828003505967</c:v>
                </c:pt>
                <c:pt idx="50">
                  <c:v>0.317401984055977</c:v>
                </c:pt>
                <c:pt idx="51">
                  <c:v>0.267220724692897</c:v>
                </c:pt>
                <c:pt idx="52">
                  <c:v>0.365049713613992</c:v>
                </c:pt>
                <c:pt idx="53">
                  <c:v>0.532999659829344</c:v>
                </c:pt>
                <c:pt idx="54">
                  <c:v>0.634417005291956</c:v>
                </c:pt>
                <c:pt idx="55">
                  <c:v>0.571395112834307</c:v>
                </c:pt>
                <c:pt idx="56">
                  <c:v>0.413946794788046</c:v>
                </c:pt>
                <c:pt idx="57">
                  <c:v>0.35832305203702</c:v>
                </c:pt>
                <c:pt idx="58">
                  <c:v>0.317951576692417</c:v>
                </c:pt>
                <c:pt idx="59">
                  <c:v>0.369890523388884</c:v>
                </c:pt>
                <c:pt idx="60">
                  <c:v>0.383776478462373</c:v>
                </c:pt>
                <c:pt idx="61">
                  <c:v>0.639843086993419</c:v>
                </c:pt>
                <c:pt idx="62">
                  <c:v>0.466533111671888</c:v>
                </c:pt>
                <c:pt idx="63">
                  <c:v>0.502424947299511</c:v>
                </c:pt>
                <c:pt idx="64">
                  <c:v>0.466534445296804</c:v>
                </c:pt>
                <c:pt idx="65">
                  <c:v>0.239974810558702</c:v>
                </c:pt>
                <c:pt idx="66">
                  <c:v>0.038338388874708</c:v>
                </c:pt>
                <c:pt idx="67">
                  <c:v>0.46164115896501</c:v>
                </c:pt>
                <c:pt idx="68">
                  <c:v>0.41882039703648</c:v>
                </c:pt>
                <c:pt idx="69">
                  <c:v>0.582113209297445</c:v>
                </c:pt>
                <c:pt idx="70">
                  <c:v>0.386698340870883</c:v>
                </c:pt>
                <c:pt idx="71">
                  <c:v>0.423051509886456</c:v>
                </c:pt>
                <c:pt idx="72">
                  <c:v>0.16852821984789</c:v>
                </c:pt>
                <c:pt idx="73">
                  <c:v>0.549642438615301</c:v>
                </c:pt>
                <c:pt idx="74">
                  <c:v>0.350899214348483</c:v>
                </c:pt>
                <c:pt idx="75">
                  <c:v>0.413909771943893</c:v>
                </c:pt>
                <c:pt idx="76">
                  <c:v>0.370948569732192</c:v>
                </c:pt>
                <c:pt idx="77">
                  <c:v>0.509517204779915</c:v>
                </c:pt>
                <c:pt idx="78">
                  <c:v>1.099890317858638</c:v>
                </c:pt>
                <c:pt idx="79">
                  <c:v>0.170051061104883</c:v>
                </c:pt>
                <c:pt idx="80">
                  <c:v>0.452579555012419</c:v>
                </c:pt>
                <c:pt idx="81">
                  <c:v>0.418732672275365</c:v>
                </c:pt>
                <c:pt idx="82">
                  <c:v>0.278278931415815</c:v>
                </c:pt>
                <c:pt idx="83">
                  <c:v>1.365814439745363</c:v>
                </c:pt>
                <c:pt idx="84">
                  <c:v>2.050852251680212</c:v>
                </c:pt>
                <c:pt idx="85">
                  <c:v>1.996346176510502</c:v>
                </c:pt>
                <c:pt idx="86">
                  <c:v>1.619898725408321</c:v>
                </c:pt>
                <c:pt idx="87">
                  <c:v>1.997362755787481</c:v>
                </c:pt>
                <c:pt idx="88">
                  <c:v>1.355187894499658</c:v>
                </c:pt>
                <c:pt idx="89">
                  <c:v>0.915514030063244</c:v>
                </c:pt>
                <c:pt idx="90">
                  <c:v>0.960273569752934</c:v>
                </c:pt>
                <c:pt idx="91">
                  <c:v>0.767616668900528</c:v>
                </c:pt>
                <c:pt idx="92">
                  <c:v>0.80349788139687</c:v>
                </c:pt>
                <c:pt idx="93">
                  <c:v>0.491512663573862</c:v>
                </c:pt>
                <c:pt idx="94">
                  <c:v>0.832224363589114</c:v>
                </c:pt>
                <c:pt idx="95">
                  <c:v>0.574629748170392</c:v>
                </c:pt>
                <c:pt idx="96">
                  <c:v>0.764905567714029</c:v>
                </c:pt>
                <c:pt idx="97">
                  <c:v>0.740074341562417</c:v>
                </c:pt>
                <c:pt idx="98">
                  <c:v>-0.141865853677623</c:v>
                </c:pt>
                <c:pt idx="99">
                  <c:v>0.225681383089351</c:v>
                </c:pt>
                <c:pt idx="100">
                  <c:v>0.486354110249243</c:v>
                </c:pt>
                <c:pt idx="101">
                  <c:v>0.973089881113371</c:v>
                </c:pt>
                <c:pt idx="102">
                  <c:v>0.770424522726357</c:v>
                </c:pt>
                <c:pt idx="103">
                  <c:v>0.216761735838683</c:v>
                </c:pt>
                <c:pt idx="104">
                  <c:v>0.376127794090435</c:v>
                </c:pt>
                <c:pt idx="105">
                  <c:v>0.822636967997903</c:v>
                </c:pt>
                <c:pt idx="106">
                  <c:v>1.611700806458833</c:v>
                </c:pt>
                <c:pt idx="107">
                  <c:v>0.395628038616194</c:v>
                </c:pt>
                <c:pt idx="108">
                  <c:v>0.615877743526508</c:v>
                </c:pt>
                <c:pt idx="109">
                  <c:v>0.361630491542609</c:v>
                </c:pt>
                <c:pt idx="110">
                  <c:v>0.37362372559758</c:v>
                </c:pt>
                <c:pt idx="111">
                  <c:v>0.339183511380003</c:v>
                </c:pt>
                <c:pt idx="112">
                  <c:v>0.844213606807671</c:v>
                </c:pt>
                <c:pt idx="113">
                  <c:v>0.783845184129774</c:v>
                </c:pt>
                <c:pt idx="114">
                  <c:v>0.647793106434342</c:v>
                </c:pt>
                <c:pt idx="115">
                  <c:v>0.491094038050738</c:v>
                </c:pt>
                <c:pt idx="116">
                  <c:v>0.760533254000138</c:v>
                </c:pt>
                <c:pt idx="117">
                  <c:v>0.575547572064349</c:v>
                </c:pt>
                <c:pt idx="118">
                  <c:v>0.628234151482319</c:v>
                </c:pt>
                <c:pt idx="119">
                  <c:v>0.409101612472235</c:v>
                </c:pt>
                <c:pt idx="120">
                  <c:v>0.400558254207746</c:v>
                </c:pt>
                <c:pt idx="121">
                  <c:v>0.54307047645878</c:v>
                </c:pt>
                <c:pt idx="122">
                  <c:v>0.696449365603985</c:v>
                </c:pt>
                <c:pt idx="123">
                  <c:v>0.464803432821027</c:v>
                </c:pt>
                <c:pt idx="124">
                  <c:v>0.728600100119226</c:v>
                </c:pt>
                <c:pt idx="125">
                  <c:v>0.51926848412264</c:v>
                </c:pt>
                <c:pt idx="126">
                  <c:v>0.394083332417368</c:v>
                </c:pt>
                <c:pt idx="127">
                  <c:v>0.85092275260172</c:v>
                </c:pt>
                <c:pt idx="128">
                  <c:v>0.676476384476327</c:v>
                </c:pt>
                <c:pt idx="129">
                  <c:v>0.641832893662386</c:v>
                </c:pt>
                <c:pt idx="130">
                  <c:v>0.307217985203068</c:v>
                </c:pt>
                <c:pt idx="131">
                  <c:v>0.483103905726843</c:v>
                </c:pt>
                <c:pt idx="132">
                  <c:v>0.276277067503569</c:v>
                </c:pt>
                <c:pt idx="133">
                  <c:v>0.0300139566989429</c:v>
                </c:pt>
                <c:pt idx="134">
                  <c:v>0.018174871945424</c:v>
                </c:pt>
                <c:pt idx="135">
                  <c:v>0.52101404074049</c:v>
                </c:pt>
                <c:pt idx="136">
                  <c:v>0.0518701148344557</c:v>
                </c:pt>
                <c:pt idx="137">
                  <c:v>0.299676511229084</c:v>
                </c:pt>
                <c:pt idx="138">
                  <c:v>0.0944635712382839</c:v>
                </c:pt>
                <c:pt idx="139">
                  <c:v>0.479511367698173</c:v>
                </c:pt>
                <c:pt idx="140">
                  <c:v>0.467639777501398</c:v>
                </c:pt>
                <c:pt idx="141">
                  <c:v>0.519345457771718</c:v>
                </c:pt>
                <c:pt idx="142">
                  <c:v>0.17959140146719</c:v>
                </c:pt>
                <c:pt idx="143">
                  <c:v>0.276019288762539</c:v>
                </c:pt>
                <c:pt idx="144">
                  <c:v>0.269869501147033</c:v>
                </c:pt>
                <c:pt idx="145">
                  <c:v>0.451970966815809</c:v>
                </c:pt>
                <c:pt idx="146">
                  <c:v>-0.240367751676803</c:v>
                </c:pt>
                <c:pt idx="147">
                  <c:v>0.378303397870534</c:v>
                </c:pt>
                <c:pt idx="148">
                  <c:v>-0.290681840551137</c:v>
                </c:pt>
                <c:pt idx="149">
                  <c:v>0.0485409760232991</c:v>
                </c:pt>
                <c:pt idx="150">
                  <c:v>0.169491466744541</c:v>
                </c:pt>
                <c:pt idx="151">
                  <c:v>0.551991993461502</c:v>
                </c:pt>
                <c:pt idx="152">
                  <c:v>0.540802383977576</c:v>
                </c:pt>
                <c:pt idx="153">
                  <c:v>0.409340537938256</c:v>
                </c:pt>
                <c:pt idx="154">
                  <c:v>0.374464390889872</c:v>
                </c:pt>
                <c:pt idx="155">
                  <c:v>0.306593025680887</c:v>
                </c:pt>
                <c:pt idx="156">
                  <c:v>0.100280973509331</c:v>
                </c:pt>
                <c:pt idx="157">
                  <c:v>0.341451363810081</c:v>
                </c:pt>
                <c:pt idx="158">
                  <c:v>0.372073552454495</c:v>
                </c:pt>
                <c:pt idx="159">
                  <c:v>0.149195709554922</c:v>
                </c:pt>
                <c:pt idx="160">
                  <c:v>0.348615269855054</c:v>
                </c:pt>
                <c:pt idx="161">
                  <c:v>0.244566435797382</c:v>
                </c:pt>
                <c:pt idx="162">
                  <c:v>0.181530158184244</c:v>
                </c:pt>
                <c:pt idx="163">
                  <c:v>0.0960892674371343</c:v>
                </c:pt>
                <c:pt idx="164">
                  <c:v>0.238313850443043</c:v>
                </c:pt>
                <c:pt idx="165">
                  <c:v>0.476859982372931</c:v>
                </c:pt>
                <c:pt idx="166">
                  <c:v>0.391468794995317</c:v>
                </c:pt>
                <c:pt idx="167">
                  <c:v>0.33554015744635</c:v>
                </c:pt>
                <c:pt idx="168">
                  <c:v>0.257653025583025</c:v>
                </c:pt>
                <c:pt idx="169">
                  <c:v>0.33203079142127</c:v>
                </c:pt>
                <c:pt idx="170">
                  <c:v>0.361618944081173</c:v>
                </c:pt>
                <c:pt idx="171">
                  <c:v>0.461022820571399</c:v>
                </c:pt>
                <c:pt idx="172">
                  <c:v>0.245199506293844</c:v>
                </c:pt>
                <c:pt idx="173">
                  <c:v>0.026489556423833</c:v>
                </c:pt>
                <c:pt idx="174">
                  <c:v>0.459319790508101</c:v>
                </c:pt>
                <c:pt idx="175">
                  <c:v>0.434753328695891</c:v>
                </c:pt>
                <c:pt idx="176">
                  <c:v>0.381577643756873</c:v>
                </c:pt>
                <c:pt idx="177">
                  <c:v>0.287383054180624</c:v>
                </c:pt>
                <c:pt idx="178">
                  <c:v>-0.0372787279784924</c:v>
                </c:pt>
                <c:pt idx="179">
                  <c:v>-0.0120304727831006</c:v>
                </c:pt>
                <c:pt idx="180">
                  <c:v>0.130282808178801</c:v>
                </c:pt>
                <c:pt idx="181">
                  <c:v>-0.0830683131885603</c:v>
                </c:pt>
                <c:pt idx="182">
                  <c:v>-0.111160755988766</c:v>
                </c:pt>
                <c:pt idx="183">
                  <c:v>1.334659269412567</c:v>
                </c:pt>
                <c:pt idx="184">
                  <c:v>1.075218819688148</c:v>
                </c:pt>
                <c:pt idx="185">
                  <c:v>1.767674793128506</c:v>
                </c:pt>
                <c:pt idx="186">
                  <c:v>1.501120734062717</c:v>
                </c:pt>
                <c:pt idx="187">
                  <c:v>1.596154188523463</c:v>
                </c:pt>
                <c:pt idx="188">
                  <c:v>1.063936262792592</c:v>
                </c:pt>
                <c:pt idx="189">
                  <c:v>1.364696318281045</c:v>
                </c:pt>
                <c:pt idx="190">
                  <c:v>1.579935325703787</c:v>
                </c:pt>
                <c:pt idx="191">
                  <c:v>1.71168692932834</c:v>
                </c:pt>
                <c:pt idx="192">
                  <c:v>1.036892305194822</c:v>
                </c:pt>
                <c:pt idx="193">
                  <c:v>1.063492879497375</c:v>
                </c:pt>
                <c:pt idx="194">
                  <c:v>0.852108314979</c:v>
                </c:pt>
                <c:pt idx="195">
                  <c:v>0.868140754668549</c:v>
                </c:pt>
                <c:pt idx="196">
                  <c:v>1.106631888277688</c:v>
                </c:pt>
                <c:pt idx="197">
                  <c:v>0.923142487007163</c:v>
                </c:pt>
                <c:pt idx="198">
                  <c:v>1.083243454822526</c:v>
                </c:pt>
                <c:pt idx="199">
                  <c:v>0.968352234466515</c:v>
                </c:pt>
                <c:pt idx="200">
                  <c:v>0.953115197269857</c:v>
                </c:pt>
                <c:pt idx="201">
                  <c:v>0.570221084878089</c:v>
                </c:pt>
                <c:pt idx="202">
                  <c:v>0.642633036755885</c:v>
                </c:pt>
                <c:pt idx="203">
                  <c:v>0.780119808556803</c:v>
                </c:pt>
                <c:pt idx="204">
                  <c:v>0.868311247345914</c:v>
                </c:pt>
                <c:pt idx="205">
                  <c:v>0.770006897651124</c:v>
                </c:pt>
                <c:pt idx="206">
                  <c:v>0.678775977623987</c:v>
                </c:pt>
                <c:pt idx="207">
                  <c:v>0.812322709418299</c:v>
                </c:pt>
                <c:pt idx="208">
                  <c:v>0.644748039284895</c:v>
                </c:pt>
                <c:pt idx="209">
                  <c:v>0.828684978484643</c:v>
                </c:pt>
                <c:pt idx="210">
                  <c:v>0.662984932493235</c:v>
                </c:pt>
                <c:pt idx="211">
                  <c:v>0.646155595335572</c:v>
                </c:pt>
                <c:pt idx="212">
                  <c:v>0.812006228552626</c:v>
                </c:pt>
                <c:pt idx="213">
                  <c:v>-0.0232699973817841</c:v>
                </c:pt>
                <c:pt idx="214">
                  <c:v>0.611942654740533</c:v>
                </c:pt>
                <c:pt idx="215">
                  <c:v>0.298317524675918</c:v>
                </c:pt>
                <c:pt idx="216">
                  <c:v>0.22915458402617</c:v>
                </c:pt>
                <c:pt idx="217">
                  <c:v>0.338550497907651</c:v>
                </c:pt>
                <c:pt idx="218">
                  <c:v>0.195199886481926</c:v>
                </c:pt>
                <c:pt idx="219">
                  <c:v>0.458550124346046</c:v>
                </c:pt>
                <c:pt idx="220">
                  <c:v>0.590690257331089</c:v>
                </c:pt>
                <c:pt idx="221">
                  <c:v>0.788548935543622</c:v>
                </c:pt>
                <c:pt idx="222">
                  <c:v>0.337404785973554</c:v>
                </c:pt>
                <c:pt idx="223">
                  <c:v>0.747881190096618</c:v>
                </c:pt>
                <c:pt idx="224">
                  <c:v>0.785400373237155</c:v>
                </c:pt>
                <c:pt idx="225">
                  <c:v>0.900155124054245</c:v>
                </c:pt>
                <c:pt idx="226">
                  <c:v>0.717139191904329</c:v>
                </c:pt>
                <c:pt idx="227">
                  <c:v>1.226516989661005</c:v>
                </c:pt>
                <c:pt idx="228">
                  <c:v>1.397943495866134</c:v>
                </c:pt>
                <c:pt idx="229">
                  <c:v>1.38375674338566</c:v>
                </c:pt>
                <c:pt idx="230">
                  <c:v>1.109871452978585</c:v>
                </c:pt>
                <c:pt idx="231">
                  <c:v>0.849259871907829</c:v>
                </c:pt>
                <c:pt idx="232">
                  <c:v>0.815657533117008</c:v>
                </c:pt>
                <c:pt idx="233">
                  <c:v>0.674555430713303</c:v>
                </c:pt>
                <c:pt idx="234">
                  <c:v>0.460211949776104</c:v>
                </c:pt>
                <c:pt idx="235">
                  <c:v>0.373652530891077</c:v>
                </c:pt>
                <c:pt idx="236">
                  <c:v>0.382873120388262</c:v>
                </c:pt>
                <c:pt idx="237">
                  <c:v>0.196568259075345</c:v>
                </c:pt>
                <c:pt idx="238">
                  <c:v>0.328735207359238</c:v>
                </c:pt>
                <c:pt idx="239">
                  <c:v>0.232494881936032</c:v>
                </c:pt>
                <c:pt idx="240">
                  <c:v>0.314596230759254</c:v>
                </c:pt>
                <c:pt idx="241">
                  <c:v>0.458515580548019</c:v>
                </c:pt>
                <c:pt idx="242">
                  <c:v>0.27886062596366</c:v>
                </c:pt>
                <c:pt idx="243">
                  <c:v>0.77616500400118</c:v>
                </c:pt>
                <c:pt idx="244">
                  <c:v>0.145985080292937</c:v>
                </c:pt>
                <c:pt idx="245">
                  <c:v>0.30290368906999</c:v>
                </c:pt>
                <c:pt idx="246">
                  <c:v>-0.0750623391024612</c:v>
                </c:pt>
                <c:pt idx="247">
                  <c:v>0.267678080759318</c:v>
                </c:pt>
                <c:pt idx="248">
                  <c:v>0.141728007740551</c:v>
                </c:pt>
                <c:pt idx="249">
                  <c:v>0.298305276700158</c:v>
                </c:pt>
                <c:pt idx="250">
                  <c:v>0.248963108186782</c:v>
                </c:pt>
                <c:pt idx="251">
                  <c:v>0.0390698099994608</c:v>
                </c:pt>
                <c:pt idx="252">
                  <c:v>0.282874817106064</c:v>
                </c:pt>
                <c:pt idx="253">
                  <c:v>0.419367392660347</c:v>
                </c:pt>
                <c:pt idx="254">
                  <c:v>-0.0152408424278459</c:v>
                </c:pt>
                <c:pt idx="255">
                  <c:v>0.103891604695188</c:v>
                </c:pt>
                <c:pt idx="256">
                  <c:v>0.314869063660211</c:v>
                </c:pt>
                <c:pt idx="257">
                  <c:v>0.147901190511462</c:v>
                </c:pt>
                <c:pt idx="258">
                  <c:v>2.06892460419372</c:v>
                </c:pt>
                <c:pt idx="259">
                  <c:v>0.796572102564925</c:v>
                </c:pt>
                <c:pt idx="260">
                  <c:v>1.485158868159714</c:v>
                </c:pt>
                <c:pt idx="261">
                  <c:v>1.314710943330411</c:v>
                </c:pt>
                <c:pt idx="262">
                  <c:v>1.105823657093097</c:v>
                </c:pt>
                <c:pt idx="263">
                  <c:v>1.19256796542426</c:v>
                </c:pt>
                <c:pt idx="264">
                  <c:v>1.170728577907176</c:v>
                </c:pt>
                <c:pt idx="265">
                  <c:v>1.263140429576588</c:v>
                </c:pt>
                <c:pt idx="266">
                  <c:v>1.338851154475631</c:v>
                </c:pt>
                <c:pt idx="267">
                  <c:v>1.0649423336607</c:v>
                </c:pt>
                <c:pt idx="268">
                  <c:v>1.830368151938917</c:v>
                </c:pt>
                <c:pt idx="269">
                  <c:v>1.205865507619177</c:v>
                </c:pt>
                <c:pt idx="270">
                  <c:v>0.30681558509879</c:v>
                </c:pt>
                <c:pt idx="271">
                  <c:v>0.37782791907862</c:v>
                </c:pt>
                <c:pt idx="272">
                  <c:v>0.847449764362608</c:v>
                </c:pt>
                <c:pt idx="273">
                  <c:v>0.643683078857405</c:v>
                </c:pt>
                <c:pt idx="274">
                  <c:v>0.48072901531782</c:v>
                </c:pt>
                <c:pt idx="275">
                  <c:v>0.264699489090223</c:v>
                </c:pt>
                <c:pt idx="276">
                  <c:v>0.576318689451991</c:v>
                </c:pt>
                <c:pt idx="277">
                  <c:v>0.783410864324513</c:v>
                </c:pt>
                <c:pt idx="278">
                  <c:v>1.071527774830255</c:v>
                </c:pt>
                <c:pt idx="279">
                  <c:v>0.452230728782396</c:v>
                </c:pt>
                <c:pt idx="280">
                  <c:v>0.448229869001315</c:v>
                </c:pt>
                <c:pt idx="281">
                  <c:v>0.497291091664881</c:v>
                </c:pt>
                <c:pt idx="282">
                  <c:v>0.587303185475817</c:v>
                </c:pt>
                <c:pt idx="283">
                  <c:v>1.012636654382272</c:v>
                </c:pt>
                <c:pt idx="284">
                  <c:v>0.754163715150706</c:v>
                </c:pt>
                <c:pt idx="285">
                  <c:v>0.746511176976896</c:v>
                </c:pt>
                <c:pt idx="286">
                  <c:v>0.899659919986516</c:v>
                </c:pt>
                <c:pt idx="287">
                  <c:v>0.744745918361302</c:v>
                </c:pt>
                <c:pt idx="288">
                  <c:v>0.666662576326572</c:v>
                </c:pt>
                <c:pt idx="289">
                  <c:v>0.583194118253362</c:v>
                </c:pt>
                <c:pt idx="290">
                  <c:v>0.507538094165213</c:v>
                </c:pt>
                <c:pt idx="291">
                  <c:v>0.885870212450437</c:v>
                </c:pt>
                <c:pt idx="292">
                  <c:v>0.674901380425353</c:v>
                </c:pt>
                <c:pt idx="293">
                  <c:v>0.54513340883443</c:v>
                </c:pt>
                <c:pt idx="294">
                  <c:v>1.059447400962818</c:v>
                </c:pt>
                <c:pt idx="295">
                  <c:v>0.568042785854726</c:v>
                </c:pt>
                <c:pt idx="296">
                  <c:v>0.545508532722599</c:v>
                </c:pt>
                <c:pt idx="297">
                  <c:v>0.441470406481552</c:v>
                </c:pt>
                <c:pt idx="298">
                  <c:v>0.26814064693329</c:v>
                </c:pt>
                <c:pt idx="299">
                  <c:v>0.395172274753248</c:v>
                </c:pt>
                <c:pt idx="300">
                  <c:v>0.474789971133547</c:v>
                </c:pt>
                <c:pt idx="301">
                  <c:v>0.386829741776351</c:v>
                </c:pt>
                <c:pt idx="302">
                  <c:v>0.846537456938741</c:v>
                </c:pt>
                <c:pt idx="303">
                  <c:v>0.88952695842016</c:v>
                </c:pt>
                <c:pt idx="304">
                  <c:v>0.968189636869671</c:v>
                </c:pt>
                <c:pt idx="305">
                  <c:v>0.935117103127953</c:v>
                </c:pt>
                <c:pt idx="306">
                  <c:v>0.851437019452698</c:v>
                </c:pt>
                <c:pt idx="307">
                  <c:v>0.92199294932144</c:v>
                </c:pt>
                <c:pt idx="308">
                  <c:v>0.77935272542574</c:v>
                </c:pt>
                <c:pt idx="309">
                  <c:v>0.875332496349366</c:v>
                </c:pt>
                <c:pt idx="310">
                  <c:v>0.964017220298308</c:v>
                </c:pt>
                <c:pt idx="311">
                  <c:v>0.724777968750049</c:v>
                </c:pt>
                <c:pt idx="312">
                  <c:v>0.719955767960355</c:v>
                </c:pt>
                <c:pt idx="313">
                  <c:v>0.847289103249625</c:v>
                </c:pt>
                <c:pt idx="314">
                  <c:v>0.854188302407742</c:v>
                </c:pt>
                <c:pt idx="315">
                  <c:v>0.907197625816638</c:v>
                </c:pt>
                <c:pt idx="316">
                  <c:v>1.194412992105027</c:v>
                </c:pt>
                <c:pt idx="317">
                  <c:v>0.985366006343138</c:v>
                </c:pt>
                <c:pt idx="318">
                  <c:v>0.850433614777097</c:v>
                </c:pt>
                <c:pt idx="319">
                  <c:v>0.836884314401215</c:v>
                </c:pt>
                <c:pt idx="320">
                  <c:v>0.998955086760435</c:v>
                </c:pt>
                <c:pt idx="321">
                  <c:v>1.058992975511205</c:v>
                </c:pt>
                <c:pt idx="322">
                  <c:v>1.049634141624269</c:v>
                </c:pt>
                <c:pt idx="323">
                  <c:v>0.252432658426214</c:v>
                </c:pt>
                <c:pt idx="324">
                  <c:v>0.672390521671876</c:v>
                </c:pt>
                <c:pt idx="325">
                  <c:v>0.397965232271343</c:v>
                </c:pt>
                <c:pt idx="326">
                  <c:v>0.471976652265109</c:v>
                </c:pt>
                <c:pt idx="327">
                  <c:v>0.385189704848214</c:v>
                </c:pt>
                <c:pt idx="328">
                  <c:v>0.464025173059751</c:v>
                </c:pt>
                <c:pt idx="329">
                  <c:v>0.42413790055854</c:v>
                </c:pt>
                <c:pt idx="330">
                  <c:v>0.338360016135858</c:v>
                </c:pt>
                <c:pt idx="331">
                  <c:v>0.232995987443005</c:v>
                </c:pt>
                <c:pt idx="332">
                  <c:v>0.184257159266559</c:v>
                </c:pt>
                <c:pt idx="333">
                  <c:v>1.078825235253243</c:v>
                </c:pt>
                <c:pt idx="334">
                  <c:v>0.684346519301958</c:v>
                </c:pt>
                <c:pt idx="335">
                  <c:v>0.863068109432833</c:v>
                </c:pt>
                <c:pt idx="336">
                  <c:v>0.312826382509241</c:v>
                </c:pt>
                <c:pt idx="337">
                  <c:v>0.41767939421997</c:v>
                </c:pt>
                <c:pt idx="338">
                  <c:v>0.327943842240149</c:v>
                </c:pt>
                <c:pt idx="339">
                  <c:v>0.378537952353659</c:v>
                </c:pt>
                <c:pt idx="340">
                  <c:v>0.535644079709816</c:v>
                </c:pt>
                <c:pt idx="341">
                  <c:v>0.505055065875362</c:v>
                </c:pt>
                <c:pt idx="342">
                  <c:v>0.270205176161817</c:v>
                </c:pt>
                <c:pt idx="343">
                  <c:v>0.425840596806431</c:v>
                </c:pt>
                <c:pt idx="344">
                  <c:v>0.948460075339016</c:v>
                </c:pt>
                <c:pt idx="345">
                  <c:v>0.994677888944335</c:v>
                </c:pt>
                <c:pt idx="346">
                  <c:v>0.669190548298946</c:v>
                </c:pt>
                <c:pt idx="347">
                  <c:v>0.814851321666505</c:v>
                </c:pt>
                <c:pt idx="348">
                  <c:v>0.795515874299137</c:v>
                </c:pt>
                <c:pt idx="349">
                  <c:v>0.512791875590674</c:v>
                </c:pt>
                <c:pt idx="350">
                  <c:v>0.564204527083226</c:v>
                </c:pt>
                <c:pt idx="351">
                  <c:v>0.41931589363999</c:v>
                </c:pt>
                <c:pt idx="352">
                  <c:v>0.482934711115733</c:v>
                </c:pt>
                <c:pt idx="353">
                  <c:v>0.452652600217926</c:v>
                </c:pt>
                <c:pt idx="354">
                  <c:v>0.518258856494855</c:v>
                </c:pt>
                <c:pt idx="355">
                  <c:v>0.657069877219094</c:v>
                </c:pt>
                <c:pt idx="356">
                  <c:v>0.25128869559623</c:v>
                </c:pt>
                <c:pt idx="357">
                  <c:v>0.293858869176511</c:v>
                </c:pt>
                <c:pt idx="358">
                  <c:v>0.403949789272153</c:v>
                </c:pt>
                <c:pt idx="359">
                  <c:v>0.44382822973921</c:v>
                </c:pt>
                <c:pt idx="360">
                  <c:v>0.371789568240616</c:v>
                </c:pt>
                <c:pt idx="361">
                  <c:v>0.204432682176339</c:v>
                </c:pt>
                <c:pt idx="362">
                  <c:v>0.0664175308549615</c:v>
                </c:pt>
                <c:pt idx="363">
                  <c:v>0.0078897816962617</c:v>
                </c:pt>
                <c:pt idx="364">
                  <c:v>0.18657507922164</c:v>
                </c:pt>
                <c:pt idx="365">
                  <c:v>1.66029909284646</c:v>
                </c:pt>
                <c:pt idx="366">
                  <c:v>1.791206726503643</c:v>
                </c:pt>
                <c:pt idx="367">
                  <c:v>1.954892326482557</c:v>
                </c:pt>
                <c:pt idx="368">
                  <c:v>1.83025440467144</c:v>
                </c:pt>
                <c:pt idx="369">
                  <c:v>1.148918894861006</c:v>
                </c:pt>
                <c:pt idx="370">
                  <c:v>1.525619214773261</c:v>
                </c:pt>
                <c:pt idx="371">
                  <c:v>0.601572202717572</c:v>
                </c:pt>
                <c:pt idx="372">
                  <c:v>1.301809032615411</c:v>
                </c:pt>
                <c:pt idx="373">
                  <c:v>1.361412783436741</c:v>
                </c:pt>
                <c:pt idx="374">
                  <c:v>0.929629321573161</c:v>
                </c:pt>
                <c:pt idx="375">
                  <c:v>0.677066643359344</c:v>
                </c:pt>
                <c:pt idx="376">
                  <c:v>0.573519931700865</c:v>
                </c:pt>
                <c:pt idx="377">
                  <c:v>0.165896748128687</c:v>
                </c:pt>
                <c:pt idx="378">
                  <c:v>-0.00477362267255971</c:v>
                </c:pt>
                <c:pt idx="379">
                  <c:v>-0.00615590765929269</c:v>
                </c:pt>
                <c:pt idx="380">
                  <c:v>0.863453884715902</c:v>
                </c:pt>
                <c:pt idx="381">
                  <c:v>0.498137183015308</c:v>
                </c:pt>
                <c:pt idx="382">
                  <c:v>0.662849778417162</c:v>
                </c:pt>
                <c:pt idx="383">
                  <c:v>0.613026685016064</c:v>
                </c:pt>
                <c:pt idx="384">
                  <c:v>0.673264946059022</c:v>
                </c:pt>
                <c:pt idx="385">
                  <c:v>0.572517019174646</c:v>
                </c:pt>
                <c:pt idx="386">
                  <c:v>0.697514828497187</c:v>
                </c:pt>
                <c:pt idx="387">
                  <c:v>0.61942783568308</c:v>
                </c:pt>
                <c:pt idx="388">
                  <c:v>0.603218565249943</c:v>
                </c:pt>
                <c:pt idx="389">
                  <c:v>0.708439643741796</c:v>
                </c:pt>
                <c:pt idx="390">
                  <c:v>0.711873141610388</c:v>
                </c:pt>
                <c:pt idx="391">
                  <c:v>0.578893092306497</c:v>
                </c:pt>
                <c:pt idx="392">
                  <c:v>1.285235590657274</c:v>
                </c:pt>
                <c:pt idx="393">
                  <c:v>1.025981804108554</c:v>
                </c:pt>
                <c:pt idx="394">
                  <c:v>1.066739985592552</c:v>
                </c:pt>
                <c:pt idx="395">
                  <c:v>1.80591823479397</c:v>
                </c:pt>
                <c:pt idx="396">
                  <c:v>1.497518220485881</c:v>
                </c:pt>
                <c:pt idx="397">
                  <c:v>0.34905191861895</c:v>
                </c:pt>
                <c:pt idx="398">
                  <c:v>0.606099592374207</c:v>
                </c:pt>
                <c:pt idx="399">
                  <c:v>1.098795693766262</c:v>
                </c:pt>
                <c:pt idx="400">
                  <c:v>0.176585582114144</c:v>
                </c:pt>
                <c:pt idx="401">
                  <c:v>0.136463899132746</c:v>
                </c:pt>
              </c:numCache>
            </c:numRef>
          </c:xVal>
          <c:yVal>
            <c:numRef>
              <c:f>Amphibole!$K$109:$K$510</c:f>
              <c:numCache>
                <c:formatCode>General</c:formatCode>
                <c:ptCount val="402"/>
                <c:pt idx="0">
                  <c:v>1.0</c:v>
                </c:pt>
                <c:pt idx="1">
                  <c:v>2.0</c:v>
                </c:pt>
                <c:pt idx="2">
                  <c:v>2.0</c:v>
                </c:pt>
                <c:pt idx="3">
                  <c:v>1.5</c:v>
                </c:pt>
                <c:pt idx="4">
                  <c:v>0.5</c:v>
                </c:pt>
                <c:pt idx="5">
                  <c:v>1.0</c:v>
                </c:pt>
                <c:pt idx="6">
                  <c:v>2.0</c:v>
                </c:pt>
                <c:pt idx="7">
                  <c:v>2.0</c:v>
                </c:pt>
                <c:pt idx="8">
                  <c:v>0.221</c:v>
                </c:pt>
                <c:pt idx="9">
                  <c:v>0.223</c:v>
                </c:pt>
                <c:pt idx="10">
                  <c:v>0.121</c:v>
                </c:pt>
                <c:pt idx="11">
                  <c:v>0.104</c:v>
                </c:pt>
                <c:pt idx="12">
                  <c:v>0.094</c:v>
                </c:pt>
                <c:pt idx="13">
                  <c:v>0.054</c:v>
                </c:pt>
                <c:pt idx="14">
                  <c:v>0.228</c:v>
                </c:pt>
                <c:pt idx="15">
                  <c:v>0.2966</c:v>
                </c:pt>
                <c:pt idx="16">
                  <c:v>0.1938</c:v>
                </c:pt>
                <c:pt idx="17">
                  <c:v>0.1324</c:v>
                </c:pt>
                <c:pt idx="18">
                  <c:v>1.0</c:v>
                </c:pt>
                <c:pt idx="19">
                  <c:v>1.5</c:v>
                </c:pt>
                <c:pt idx="20">
                  <c:v>0.5</c:v>
                </c:pt>
                <c:pt idx="21">
                  <c:v>1.5</c:v>
                </c:pt>
                <c:pt idx="22">
                  <c:v>1.5</c:v>
                </c:pt>
                <c:pt idx="23">
                  <c:v>1.5</c:v>
                </c:pt>
                <c:pt idx="24">
                  <c:v>2.5</c:v>
                </c:pt>
                <c:pt idx="25">
                  <c:v>1.5</c:v>
                </c:pt>
                <c:pt idx="26">
                  <c:v>1.5</c:v>
                </c:pt>
                <c:pt idx="27">
                  <c:v>1.5</c:v>
                </c:pt>
                <c:pt idx="28">
                  <c:v>0.5</c:v>
                </c:pt>
                <c:pt idx="29">
                  <c:v>0.5</c:v>
                </c:pt>
                <c:pt idx="30">
                  <c:v>0.5</c:v>
                </c:pt>
                <c:pt idx="31">
                  <c:v>0.5</c:v>
                </c:pt>
                <c:pt idx="32">
                  <c:v>0.5</c:v>
                </c:pt>
                <c:pt idx="33">
                  <c:v>0.5</c:v>
                </c:pt>
                <c:pt idx="34">
                  <c:v>0.5</c:v>
                </c:pt>
                <c:pt idx="35">
                  <c:v>0.4893</c:v>
                </c:pt>
                <c:pt idx="36">
                  <c:v>0.4929</c:v>
                </c:pt>
                <c:pt idx="37">
                  <c:v>0.4929</c:v>
                </c:pt>
                <c:pt idx="38">
                  <c:v>0.4929</c:v>
                </c:pt>
                <c:pt idx="39">
                  <c:v>0.5003</c:v>
                </c:pt>
                <c:pt idx="40">
                  <c:v>0.5003</c:v>
                </c:pt>
                <c:pt idx="41">
                  <c:v>0.5003</c:v>
                </c:pt>
                <c:pt idx="42">
                  <c:v>0.4929</c:v>
                </c:pt>
                <c:pt idx="43">
                  <c:v>0.4929</c:v>
                </c:pt>
                <c:pt idx="44">
                  <c:v>0.5</c:v>
                </c:pt>
                <c:pt idx="45">
                  <c:v>0.5</c:v>
                </c:pt>
                <c:pt idx="46">
                  <c:v>0.4953</c:v>
                </c:pt>
                <c:pt idx="47">
                  <c:v>0.4953</c:v>
                </c:pt>
                <c:pt idx="48">
                  <c:v>1.0</c:v>
                </c:pt>
                <c:pt idx="49">
                  <c:v>2.0</c:v>
                </c:pt>
                <c:pt idx="50">
                  <c:v>0.25</c:v>
                </c:pt>
                <c:pt idx="51">
                  <c:v>0.25</c:v>
                </c:pt>
                <c:pt idx="52">
                  <c:v>0.25</c:v>
                </c:pt>
                <c:pt idx="53">
                  <c:v>0.2</c:v>
                </c:pt>
                <c:pt idx="54">
                  <c:v>0.8</c:v>
                </c:pt>
                <c:pt idx="55">
                  <c:v>0.8</c:v>
                </c:pt>
                <c:pt idx="56">
                  <c:v>0.2</c:v>
                </c:pt>
                <c:pt idx="57">
                  <c:v>0.2</c:v>
                </c:pt>
                <c:pt idx="58">
                  <c:v>0.2</c:v>
                </c:pt>
                <c:pt idx="59">
                  <c:v>0.2</c:v>
                </c:pt>
                <c:pt idx="60">
                  <c:v>0.2</c:v>
                </c:pt>
                <c:pt idx="61">
                  <c:v>0.5</c:v>
                </c:pt>
                <c:pt idx="62">
                  <c:v>0.5</c:v>
                </c:pt>
                <c:pt idx="63">
                  <c:v>0.2</c:v>
                </c:pt>
                <c:pt idx="64">
                  <c:v>0.2</c:v>
                </c:pt>
                <c:pt idx="65">
                  <c:v>0.2</c:v>
                </c:pt>
                <c:pt idx="66">
                  <c:v>0.2</c:v>
                </c:pt>
                <c:pt idx="67">
                  <c:v>0.2</c:v>
                </c:pt>
                <c:pt idx="68">
                  <c:v>0.2</c:v>
                </c:pt>
                <c:pt idx="69">
                  <c:v>0.5</c:v>
                </c:pt>
                <c:pt idx="70">
                  <c:v>0.5</c:v>
                </c:pt>
                <c:pt idx="71">
                  <c:v>0.2</c:v>
                </c:pt>
                <c:pt idx="72">
                  <c:v>0.2</c:v>
                </c:pt>
                <c:pt idx="73">
                  <c:v>0.2</c:v>
                </c:pt>
                <c:pt idx="74">
                  <c:v>0.2</c:v>
                </c:pt>
                <c:pt idx="75">
                  <c:v>0.2</c:v>
                </c:pt>
                <c:pt idx="76">
                  <c:v>0.2</c:v>
                </c:pt>
                <c:pt idx="77">
                  <c:v>0.5</c:v>
                </c:pt>
                <c:pt idx="78">
                  <c:v>0.5</c:v>
                </c:pt>
                <c:pt idx="79">
                  <c:v>0.2</c:v>
                </c:pt>
                <c:pt idx="80">
                  <c:v>0.2</c:v>
                </c:pt>
                <c:pt idx="81">
                  <c:v>0.2</c:v>
                </c:pt>
                <c:pt idx="82">
                  <c:v>0.2</c:v>
                </c:pt>
                <c:pt idx="83">
                  <c:v>1.4</c:v>
                </c:pt>
                <c:pt idx="84">
                  <c:v>2.0</c:v>
                </c:pt>
                <c:pt idx="85">
                  <c:v>2.0</c:v>
                </c:pt>
                <c:pt idx="86">
                  <c:v>2.0</c:v>
                </c:pt>
                <c:pt idx="87">
                  <c:v>2.0</c:v>
                </c:pt>
                <c:pt idx="88">
                  <c:v>1.5</c:v>
                </c:pt>
                <c:pt idx="89">
                  <c:v>1.5</c:v>
                </c:pt>
                <c:pt idx="90">
                  <c:v>1.5</c:v>
                </c:pt>
                <c:pt idx="91">
                  <c:v>0.93</c:v>
                </c:pt>
                <c:pt idx="92">
                  <c:v>0.93</c:v>
                </c:pt>
                <c:pt idx="93">
                  <c:v>0.93</c:v>
                </c:pt>
                <c:pt idx="94">
                  <c:v>0.93</c:v>
                </c:pt>
                <c:pt idx="95">
                  <c:v>0.93</c:v>
                </c:pt>
                <c:pt idx="96">
                  <c:v>0.93</c:v>
                </c:pt>
                <c:pt idx="97">
                  <c:v>0.93</c:v>
                </c:pt>
                <c:pt idx="98">
                  <c:v>0.43</c:v>
                </c:pt>
                <c:pt idx="99">
                  <c:v>0.43</c:v>
                </c:pt>
                <c:pt idx="100">
                  <c:v>0.3</c:v>
                </c:pt>
                <c:pt idx="101">
                  <c:v>1.5</c:v>
                </c:pt>
                <c:pt idx="102">
                  <c:v>1.0</c:v>
                </c:pt>
                <c:pt idx="103">
                  <c:v>0.5</c:v>
                </c:pt>
                <c:pt idx="104">
                  <c:v>0.3</c:v>
                </c:pt>
                <c:pt idx="105">
                  <c:v>1.0</c:v>
                </c:pt>
                <c:pt idx="106">
                  <c:v>1.5</c:v>
                </c:pt>
                <c:pt idx="107">
                  <c:v>0.4</c:v>
                </c:pt>
                <c:pt idx="108">
                  <c:v>0.4</c:v>
                </c:pt>
                <c:pt idx="109">
                  <c:v>0.4</c:v>
                </c:pt>
                <c:pt idx="110">
                  <c:v>0.4</c:v>
                </c:pt>
                <c:pt idx="111">
                  <c:v>0.4</c:v>
                </c:pt>
                <c:pt idx="112">
                  <c:v>0.96</c:v>
                </c:pt>
                <c:pt idx="113">
                  <c:v>0.96</c:v>
                </c:pt>
                <c:pt idx="114">
                  <c:v>0.96</c:v>
                </c:pt>
                <c:pt idx="115">
                  <c:v>0.96</c:v>
                </c:pt>
                <c:pt idx="116">
                  <c:v>0.96</c:v>
                </c:pt>
                <c:pt idx="117">
                  <c:v>0.83</c:v>
                </c:pt>
                <c:pt idx="118">
                  <c:v>0.83</c:v>
                </c:pt>
                <c:pt idx="119">
                  <c:v>0.83</c:v>
                </c:pt>
                <c:pt idx="120">
                  <c:v>0.97</c:v>
                </c:pt>
                <c:pt idx="121">
                  <c:v>0.97</c:v>
                </c:pt>
                <c:pt idx="122">
                  <c:v>0.97</c:v>
                </c:pt>
                <c:pt idx="123">
                  <c:v>0.96</c:v>
                </c:pt>
                <c:pt idx="124">
                  <c:v>0.92</c:v>
                </c:pt>
                <c:pt idx="125">
                  <c:v>0.92</c:v>
                </c:pt>
                <c:pt idx="126">
                  <c:v>0.92</c:v>
                </c:pt>
                <c:pt idx="127">
                  <c:v>0.92</c:v>
                </c:pt>
                <c:pt idx="128">
                  <c:v>0.92</c:v>
                </c:pt>
                <c:pt idx="129">
                  <c:v>0.92</c:v>
                </c:pt>
                <c:pt idx="130">
                  <c:v>0.22</c:v>
                </c:pt>
                <c:pt idx="131">
                  <c:v>0.22</c:v>
                </c:pt>
                <c:pt idx="132">
                  <c:v>0.2212</c:v>
                </c:pt>
                <c:pt idx="133">
                  <c:v>0.2238</c:v>
                </c:pt>
                <c:pt idx="134">
                  <c:v>0.2238</c:v>
                </c:pt>
                <c:pt idx="135">
                  <c:v>0.2238</c:v>
                </c:pt>
                <c:pt idx="136">
                  <c:v>0.2238</c:v>
                </c:pt>
                <c:pt idx="137">
                  <c:v>0.2245</c:v>
                </c:pt>
                <c:pt idx="138">
                  <c:v>0.2245</c:v>
                </c:pt>
                <c:pt idx="139">
                  <c:v>0.23</c:v>
                </c:pt>
                <c:pt idx="140">
                  <c:v>0.23</c:v>
                </c:pt>
                <c:pt idx="141">
                  <c:v>0.23</c:v>
                </c:pt>
                <c:pt idx="142">
                  <c:v>0.2088</c:v>
                </c:pt>
                <c:pt idx="143">
                  <c:v>0.2088</c:v>
                </c:pt>
                <c:pt idx="144">
                  <c:v>0.2088</c:v>
                </c:pt>
                <c:pt idx="145">
                  <c:v>0.225</c:v>
                </c:pt>
                <c:pt idx="146">
                  <c:v>0.225</c:v>
                </c:pt>
                <c:pt idx="147">
                  <c:v>0.225</c:v>
                </c:pt>
                <c:pt idx="148">
                  <c:v>0.225</c:v>
                </c:pt>
                <c:pt idx="149">
                  <c:v>0.2237</c:v>
                </c:pt>
                <c:pt idx="150">
                  <c:v>0.2237</c:v>
                </c:pt>
                <c:pt idx="151">
                  <c:v>0.389</c:v>
                </c:pt>
                <c:pt idx="152">
                  <c:v>0.389</c:v>
                </c:pt>
                <c:pt idx="153">
                  <c:v>0.389</c:v>
                </c:pt>
                <c:pt idx="154">
                  <c:v>0.3</c:v>
                </c:pt>
                <c:pt idx="155">
                  <c:v>0.3</c:v>
                </c:pt>
                <c:pt idx="156">
                  <c:v>0.3</c:v>
                </c:pt>
                <c:pt idx="157">
                  <c:v>0.3</c:v>
                </c:pt>
                <c:pt idx="158">
                  <c:v>0.2</c:v>
                </c:pt>
                <c:pt idx="159">
                  <c:v>0.3</c:v>
                </c:pt>
                <c:pt idx="160">
                  <c:v>0.2</c:v>
                </c:pt>
                <c:pt idx="161">
                  <c:v>0.2</c:v>
                </c:pt>
                <c:pt idx="162">
                  <c:v>0.2</c:v>
                </c:pt>
                <c:pt idx="163">
                  <c:v>0.2</c:v>
                </c:pt>
                <c:pt idx="164">
                  <c:v>0.3</c:v>
                </c:pt>
                <c:pt idx="165">
                  <c:v>0.185</c:v>
                </c:pt>
                <c:pt idx="166">
                  <c:v>0.185</c:v>
                </c:pt>
                <c:pt idx="167">
                  <c:v>0.3</c:v>
                </c:pt>
                <c:pt idx="168">
                  <c:v>0.2</c:v>
                </c:pt>
                <c:pt idx="169">
                  <c:v>0.3</c:v>
                </c:pt>
                <c:pt idx="170">
                  <c:v>0.3</c:v>
                </c:pt>
                <c:pt idx="171">
                  <c:v>0.2</c:v>
                </c:pt>
                <c:pt idx="172">
                  <c:v>0.3</c:v>
                </c:pt>
                <c:pt idx="173">
                  <c:v>0.3</c:v>
                </c:pt>
                <c:pt idx="174">
                  <c:v>0.2</c:v>
                </c:pt>
                <c:pt idx="175">
                  <c:v>0.3</c:v>
                </c:pt>
                <c:pt idx="176">
                  <c:v>0.2</c:v>
                </c:pt>
                <c:pt idx="177">
                  <c:v>0.2</c:v>
                </c:pt>
                <c:pt idx="178">
                  <c:v>0.2</c:v>
                </c:pt>
                <c:pt idx="179">
                  <c:v>0.2</c:v>
                </c:pt>
                <c:pt idx="180">
                  <c:v>0.3</c:v>
                </c:pt>
                <c:pt idx="181">
                  <c:v>0.3</c:v>
                </c:pt>
                <c:pt idx="182">
                  <c:v>0.3</c:v>
                </c:pt>
                <c:pt idx="183">
                  <c:v>2.0</c:v>
                </c:pt>
                <c:pt idx="184">
                  <c:v>1.0</c:v>
                </c:pt>
                <c:pt idx="185">
                  <c:v>2.0</c:v>
                </c:pt>
                <c:pt idx="186">
                  <c:v>2.0</c:v>
                </c:pt>
                <c:pt idx="187">
                  <c:v>2.0</c:v>
                </c:pt>
                <c:pt idx="188">
                  <c:v>1.0</c:v>
                </c:pt>
                <c:pt idx="189">
                  <c:v>1.5</c:v>
                </c:pt>
                <c:pt idx="190">
                  <c:v>2.0</c:v>
                </c:pt>
                <c:pt idx="191">
                  <c:v>2.0</c:v>
                </c:pt>
                <c:pt idx="192">
                  <c:v>1.3</c:v>
                </c:pt>
                <c:pt idx="193">
                  <c:v>1.3</c:v>
                </c:pt>
                <c:pt idx="194">
                  <c:v>1.3</c:v>
                </c:pt>
                <c:pt idx="195">
                  <c:v>1.3</c:v>
                </c:pt>
                <c:pt idx="196">
                  <c:v>1.2</c:v>
                </c:pt>
                <c:pt idx="197">
                  <c:v>1.2</c:v>
                </c:pt>
                <c:pt idx="198">
                  <c:v>1.2</c:v>
                </c:pt>
                <c:pt idx="199">
                  <c:v>1.2</c:v>
                </c:pt>
                <c:pt idx="200">
                  <c:v>1.2</c:v>
                </c:pt>
                <c:pt idx="201">
                  <c:v>0.8</c:v>
                </c:pt>
                <c:pt idx="202">
                  <c:v>0.8</c:v>
                </c:pt>
                <c:pt idx="203">
                  <c:v>0.8</c:v>
                </c:pt>
                <c:pt idx="204">
                  <c:v>0.8</c:v>
                </c:pt>
                <c:pt idx="205">
                  <c:v>0.8</c:v>
                </c:pt>
                <c:pt idx="206">
                  <c:v>0.8</c:v>
                </c:pt>
                <c:pt idx="207">
                  <c:v>0.8</c:v>
                </c:pt>
                <c:pt idx="208">
                  <c:v>0.8</c:v>
                </c:pt>
                <c:pt idx="209">
                  <c:v>0.8</c:v>
                </c:pt>
                <c:pt idx="210">
                  <c:v>0.8</c:v>
                </c:pt>
                <c:pt idx="211">
                  <c:v>0.8</c:v>
                </c:pt>
                <c:pt idx="212">
                  <c:v>0.8</c:v>
                </c:pt>
                <c:pt idx="213">
                  <c:v>0.13</c:v>
                </c:pt>
                <c:pt idx="214">
                  <c:v>0.141</c:v>
                </c:pt>
                <c:pt idx="215">
                  <c:v>0.2</c:v>
                </c:pt>
                <c:pt idx="216">
                  <c:v>0.2</c:v>
                </c:pt>
                <c:pt idx="217">
                  <c:v>0.2</c:v>
                </c:pt>
                <c:pt idx="218">
                  <c:v>0.2</c:v>
                </c:pt>
                <c:pt idx="219">
                  <c:v>0.5</c:v>
                </c:pt>
                <c:pt idx="220">
                  <c:v>0.7</c:v>
                </c:pt>
                <c:pt idx="221">
                  <c:v>1.0</c:v>
                </c:pt>
                <c:pt idx="222">
                  <c:v>0.7</c:v>
                </c:pt>
                <c:pt idx="223">
                  <c:v>0.7</c:v>
                </c:pt>
                <c:pt idx="224">
                  <c:v>0.7</c:v>
                </c:pt>
                <c:pt idx="225">
                  <c:v>1.0</c:v>
                </c:pt>
                <c:pt idx="226">
                  <c:v>0.7</c:v>
                </c:pt>
                <c:pt idx="227">
                  <c:v>1.5</c:v>
                </c:pt>
                <c:pt idx="228">
                  <c:v>1.5</c:v>
                </c:pt>
                <c:pt idx="229">
                  <c:v>1.5</c:v>
                </c:pt>
                <c:pt idx="230">
                  <c:v>1.5</c:v>
                </c:pt>
                <c:pt idx="231">
                  <c:v>1.5</c:v>
                </c:pt>
                <c:pt idx="232">
                  <c:v>0.2</c:v>
                </c:pt>
                <c:pt idx="233">
                  <c:v>0.2</c:v>
                </c:pt>
                <c:pt idx="234">
                  <c:v>0.2</c:v>
                </c:pt>
                <c:pt idx="235">
                  <c:v>0.2</c:v>
                </c:pt>
                <c:pt idx="236">
                  <c:v>0.2</c:v>
                </c:pt>
                <c:pt idx="237">
                  <c:v>0.2</c:v>
                </c:pt>
                <c:pt idx="238">
                  <c:v>0.2</c:v>
                </c:pt>
                <c:pt idx="239">
                  <c:v>0.2</c:v>
                </c:pt>
                <c:pt idx="240">
                  <c:v>0.2</c:v>
                </c:pt>
                <c:pt idx="241">
                  <c:v>0.2</c:v>
                </c:pt>
                <c:pt idx="242">
                  <c:v>0.2</c:v>
                </c:pt>
                <c:pt idx="243">
                  <c:v>0.2</c:v>
                </c:pt>
                <c:pt idx="244">
                  <c:v>0.2</c:v>
                </c:pt>
                <c:pt idx="245">
                  <c:v>0.2</c:v>
                </c:pt>
                <c:pt idx="246">
                  <c:v>0.2</c:v>
                </c:pt>
                <c:pt idx="247">
                  <c:v>0.2</c:v>
                </c:pt>
                <c:pt idx="248">
                  <c:v>0.2</c:v>
                </c:pt>
                <c:pt idx="249">
                  <c:v>0.2</c:v>
                </c:pt>
                <c:pt idx="250">
                  <c:v>0.2</c:v>
                </c:pt>
                <c:pt idx="251">
                  <c:v>0.2</c:v>
                </c:pt>
                <c:pt idx="252">
                  <c:v>0.2</c:v>
                </c:pt>
                <c:pt idx="253">
                  <c:v>0.2</c:v>
                </c:pt>
                <c:pt idx="254">
                  <c:v>0.2</c:v>
                </c:pt>
                <c:pt idx="255">
                  <c:v>0.2</c:v>
                </c:pt>
                <c:pt idx="256">
                  <c:v>0.2</c:v>
                </c:pt>
                <c:pt idx="257">
                  <c:v>0.2</c:v>
                </c:pt>
                <c:pt idx="258">
                  <c:v>2.5</c:v>
                </c:pt>
                <c:pt idx="259">
                  <c:v>1.0</c:v>
                </c:pt>
                <c:pt idx="260">
                  <c:v>1.8</c:v>
                </c:pt>
                <c:pt idx="261">
                  <c:v>2.0</c:v>
                </c:pt>
                <c:pt idx="262">
                  <c:v>0.5</c:v>
                </c:pt>
                <c:pt idx="263">
                  <c:v>0.9</c:v>
                </c:pt>
                <c:pt idx="264">
                  <c:v>1.0</c:v>
                </c:pt>
                <c:pt idx="265">
                  <c:v>1.0</c:v>
                </c:pt>
                <c:pt idx="266">
                  <c:v>1.0</c:v>
                </c:pt>
                <c:pt idx="267">
                  <c:v>1.0</c:v>
                </c:pt>
                <c:pt idx="268">
                  <c:v>0.5003</c:v>
                </c:pt>
                <c:pt idx="269">
                  <c:v>0.4953</c:v>
                </c:pt>
                <c:pt idx="270">
                  <c:v>0.5</c:v>
                </c:pt>
                <c:pt idx="271">
                  <c:v>0.5</c:v>
                </c:pt>
                <c:pt idx="272">
                  <c:v>0.3</c:v>
                </c:pt>
                <c:pt idx="273">
                  <c:v>0.3</c:v>
                </c:pt>
                <c:pt idx="274">
                  <c:v>0.3</c:v>
                </c:pt>
                <c:pt idx="275">
                  <c:v>0.3</c:v>
                </c:pt>
                <c:pt idx="276">
                  <c:v>0.3</c:v>
                </c:pt>
                <c:pt idx="277">
                  <c:v>0.3</c:v>
                </c:pt>
                <c:pt idx="278">
                  <c:v>0.3</c:v>
                </c:pt>
                <c:pt idx="279">
                  <c:v>0.2</c:v>
                </c:pt>
                <c:pt idx="280">
                  <c:v>0.3</c:v>
                </c:pt>
                <c:pt idx="281">
                  <c:v>0.3</c:v>
                </c:pt>
                <c:pt idx="282">
                  <c:v>0.2</c:v>
                </c:pt>
                <c:pt idx="283">
                  <c:v>0.5</c:v>
                </c:pt>
                <c:pt idx="284">
                  <c:v>0.7</c:v>
                </c:pt>
                <c:pt idx="285">
                  <c:v>0.7</c:v>
                </c:pt>
                <c:pt idx="286">
                  <c:v>0.7</c:v>
                </c:pt>
                <c:pt idx="287">
                  <c:v>0.7</c:v>
                </c:pt>
                <c:pt idx="288">
                  <c:v>0.7</c:v>
                </c:pt>
                <c:pt idx="289">
                  <c:v>0.7</c:v>
                </c:pt>
                <c:pt idx="290">
                  <c:v>0.7</c:v>
                </c:pt>
                <c:pt idx="291">
                  <c:v>1.0</c:v>
                </c:pt>
                <c:pt idx="292">
                  <c:v>1.0</c:v>
                </c:pt>
                <c:pt idx="293">
                  <c:v>1.0</c:v>
                </c:pt>
                <c:pt idx="294">
                  <c:v>1.0</c:v>
                </c:pt>
                <c:pt idx="295">
                  <c:v>1.0</c:v>
                </c:pt>
                <c:pt idx="296">
                  <c:v>1.0</c:v>
                </c:pt>
                <c:pt idx="297">
                  <c:v>0.5</c:v>
                </c:pt>
                <c:pt idx="298">
                  <c:v>0.5</c:v>
                </c:pt>
                <c:pt idx="299">
                  <c:v>0.5</c:v>
                </c:pt>
                <c:pt idx="300">
                  <c:v>0.5</c:v>
                </c:pt>
                <c:pt idx="301">
                  <c:v>0.5</c:v>
                </c:pt>
                <c:pt idx="302">
                  <c:v>1.0</c:v>
                </c:pt>
                <c:pt idx="303">
                  <c:v>1.0</c:v>
                </c:pt>
                <c:pt idx="304">
                  <c:v>1.0</c:v>
                </c:pt>
                <c:pt idx="305">
                  <c:v>1.0</c:v>
                </c:pt>
                <c:pt idx="306">
                  <c:v>1.0</c:v>
                </c:pt>
                <c:pt idx="307">
                  <c:v>1.0</c:v>
                </c:pt>
                <c:pt idx="308">
                  <c:v>1.0</c:v>
                </c:pt>
                <c:pt idx="309">
                  <c:v>1.0</c:v>
                </c:pt>
                <c:pt idx="310">
                  <c:v>1.0</c:v>
                </c:pt>
                <c:pt idx="311">
                  <c:v>1.0</c:v>
                </c:pt>
                <c:pt idx="312">
                  <c:v>1.0</c:v>
                </c:pt>
                <c:pt idx="313">
                  <c:v>1.0</c:v>
                </c:pt>
                <c:pt idx="314">
                  <c:v>1.0</c:v>
                </c:pt>
                <c:pt idx="315">
                  <c:v>1.0</c:v>
                </c:pt>
                <c:pt idx="316">
                  <c:v>1.0</c:v>
                </c:pt>
                <c:pt idx="317">
                  <c:v>1.0</c:v>
                </c:pt>
                <c:pt idx="318">
                  <c:v>1.0</c:v>
                </c:pt>
                <c:pt idx="319">
                  <c:v>1.0</c:v>
                </c:pt>
                <c:pt idx="320">
                  <c:v>1.0</c:v>
                </c:pt>
                <c:pt idx="321">
                  <c:v>1.0</c:v>
                </c:pt>
                <c:pt idx="322">
                  <c:v>1.0</c:v>
                </c:pt>
                <c:pt idx="323">
                  <c:v>0.2</c:v>
                </c:pt>
                <c:pt idx="324">
                  <c:v>0.2</c:v>
                </c:pt>
                <c:pt idx="325">
                  <c:v>0.2</c:v>
                </c:pt>
                <c:pt idx="326">
                  <c:v>0.2</c:v>
                </c:pt>
                <c:pt idx="327">
                  <c:v>0.2</c:v>
                </c:pt>
                <c:pt idx="328">
                  <c:v>0.2</c:v>
                </c:pt>
                <c:pt idx="329">
                  <c:v>0.2</c:v>
                </c:pt>
                <c:pt idx="330">
                  <c:v>0.213</c:v>
                </c:pt>
                <c:pt idx="331">
                  <c:v>0.3</c:v>
                </c:pt>
                <c:pt idx="332">
                  <c:v>0.3</c:v>
                </c:pt>
                <c:pt idx="333">
                  <c:v>2.0</c:v>
                </c:pt>
                <c:pt idx="334">
                  <c:v>1.0</c:v>
                </c:pt>
                <c:pt idx="335">
                  <c:v>1.0</c:v>
                </c:pt>
                <c:pt idx="336">
                  <c:v>0.18</c:v>
                </c:pt>
                <c:pt idx="337">
                  <c:v>0.1455</c:v>
                </c:pt>
                <c:pt idx="338">
                  <c:v>0.2482</c:v>
                </c:pt>
                <c:pt idx="339">
                  <c:v>0.2851</c:v>
                </c:pt>
                <c:pt idx="340">
                  <c:v>0.3027</c:v>
                </c:pt>
                <c:pt idx="341">
                  <c:v>0.2496</c:v>
                </c:pt>
                <c:pt idx="342">
                  <c:v>0.222</c:v>
                </c:pt>
                <c:pt idx="343">
                  <c:v>0.2806</c:v>
                </c:pt>
                <c:pt idx="344">
                  <c:v>1.2</c:v>
                </c:pt>
                <c:pt idx="345">
                  <c:v>1.2</c:v>
                </c:pt>
                <c:pt idx="346">
                  <c:v>0.08</c:v>
                </c:pt>
                <c:pt idx="347">
                  <c:v>0.08</c:v>
                </c:pt>
                <c:pt idx="348">
                  <c:v>0.08</c:v>
                </c:pt>
                <c:pt idx="349">
                  <c:v>0.93</c:v>
                </c:pt>
                <c:pt idx="350">
                  <c:v>0.3988</c:v>
                </c:pt>
                <c:pt idx="351">
                  <c:v>0.4002</c:v>
                </c:pt>
                <c:pt idx="352">
                  <c:v>0.3988</c:v>
                </c:pt>
                <c:pt idx="353">
                  <c:v>0.4002</c:v>
                </c:pt>
                <c:pt idx="354">
                  <c:v>0.4048</c:v>
                </c:pt>
                <c:pt idx="355">
                  <c:v>0.427</c:v>
                </c:pt>
                <c:pt idx="356">
                  <c:v>0.2</c:v>
                </c:pt>
                <c:pt idx="357">
                  <c:v>0.2</c:v>
                </c:pt>
                <c:pt idx="358">
                  <c:v>0.2</c:v>
                </c:pt>
                <c:pt idx="359">
                  <c:v>0.2</c:v>
                </c:pt>
                <c:pt idx="360">
                  <c:v>0.2</c:v>
                </c:pt>
                <c:pt idx="361">
                  <c:v>0.2</c:v>
                </c:pt>
                <c:pt idx="362">
                  <c:v>0.2</c:v>
                </c:pt>
                <c:pt idx="363">
                  <c:v>0.2</c:v>
                </c:pt>
                <c:pt idx="364">
                  <c:v>0.2</c:v>
                </c:pt>
                <c:pt idx="365">
                  <c:v>1.5</c:v>
                </c:pt>
                <c:pt idx="366">
                  <c:v>1.5</c:v>
                </c:pt>
                <c:pt idx="367">
                  <c:v>1.5</c:v>
                </c:pt>
                <c:pt idx="368">
                  <c:v>1.5</c:v>
                </c:pt>
                <c:pt idx="369">
                  <c:v>1.2</c:v>
                </c:pt>
                <c:pt idx="370">
                  <c:v>1.6</c:v>
                </c:pt>
                <c:pt idx="371">
                  <c:v>0.8</c:v>
                </c:pt>
                <c:pt idx="372">
                  <c:v>2.7</c:v>
                </c:pt>
                <c:pt idx="373">
                  <c:v>1.6</c:v>
                </c:pt>
                <c:pt idx="374">
                  <c:v>0.8</c:v>
                </c:pt>
                <c:pt idx="375">
                  <c:v>0.8</c:v>
                </c:pt>
                <c:pt idx="376">
                  <c:v>0.8</c:v>
                </c:pt>
                <c:pt idx="377">
                  <c:v>0.2</c:v>
                </c:pt>
                <c:pt idx="378">
                  <c:v>0.2</c:v>
                </c:pt>
                <c:pt idx="379">
                  <c:v>0.13</c:v>
                </c:pt>
                <c:pt idx="380">
                  <c:v>0.93</c:v>
                </c:pt>
                <c:pt idx="381">
                  <c:v>0.2</c:v>
                </c:pt>
                <c:pt idx="382">
                  <c:v>0.2</c:v>
                </c:pt>
                <c:pt idx="383">
                  <c:v>0.2</c:v>
                </c:pt>
                <c:pt idx="384">
                  <c:v>0.2</c:v>
                </c:pt>
                <c:pt idx="385">
                  <c:v>0.2</c:v>
                </c:pt>
                <c:pt idx="386">
                  <c:v>0.2</c:v>
                </c:pt>
                <c:pt idx="387">
                  <c:v>0.2</c:v>
                </c:pt>
                <c:pt idx="388">
                  <c:v>0.2</c:v>
                </c:pt>
                <c:pt idx="389">
                  <c:v>0.2</c:v>
                </c:pt>
                <c:pt idx="390">
                  <c:v>0.2</c:v>
                </c:pt>
                <c:pt idx="391">
                  <c:v>0.2</c:v>
                </c:pt>
                <c:pt idx="392">
                  <c:v>1.0</c:v>
                </c:pt>
                <c:pt idx="393">
                  <c:v>1.0</c:v>
                </c:pt>
                <c:pt idx="394">
                  <c:v>1.0</c:v>
                </c:pt>
                <c:pt idx="395">
                  <c:v>1.5</c:v>
                </c:pt>
                <c:pt idx="396">
                  <c:v>1.5</c:v>
                </c:pt>
                <c:pt idx="397">
                  <c:v>0.5</c:v>
                </c:pt>
                <c:pt idx="398">
                  <c:v>1.0</c:v>
                </c:pt>
                <c:pt idx="399">
                  <c:v>1.5</c:v>
                </c:pt>
                <c:pt idx="400">
                  <c:v>0.245</c:v>
                </c:pt>
                <c:pt idx="401">
                  <c:v>0.196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5001016"/>
        <c:axId val="2100017448"/>
      </c:scatterChart>
      <c:valAx>
        <c:axId val="2145001016"/>
        <c:scaling>
          <c:orientation val="minMax"/>
          <c:max val="3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sz="2000"/>
                  <a:t>P(GPa) Calculated (P7)</a:t>
                </a:r>
              </a:p>
            </c:rich>
          </c:tx>
          <c:layout>
            <c:manualLayout>
              <c:xMode val="edge"/>
              <c:yMode val="edge"/>
              <c:x val="0.306262946970338"/>
              <c:y val="0.92187955353562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2100017448"/>
        <c:crossesAt val="-0.5"/>
        <c:crossBetween val="midCat"/>
        <c:majorUnit val="0.5"/>
        <c:minorUnit val="0.1"/>
      </c:valAx>
      <c:valAx>
        <c:axId val="2100017448"/>
        <c:scaling>
          <c:orientation val="minMax"/>
          <c:max val="3.5"/>
          <c:min val="-0.5"/>
        </c:scaling>
        <c:delete val="0"/>
        <c:axPos val="l"/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sz="2000"/>
                  <a:t>P(GPa) </a:t>
                </a:r>
              </a:p>
            </c:rich>
          </c:tx>
          <c:layout>
            <c:manualLayout>
              <c:xMode val="edge"/>
              <c:yMode val="edge"/>
              <c:x val="0.0365333163999661"/>
              <c:y val="0.35238640686165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2145001016"/>
        <c:crosses val="autoZero"/>
        <c:crossBetween val="midCat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333333333333"/>
          <c:y val="0.0348583877995643"/>
          <c:w val="0.83030303030303"/>
          <c:h val="0.818573726177316"/>
        </c:manualLayout>
      </c:layout>
      <c:scatterChart>
        <c:scatterStyle val="lineMarker"/>
        <c:varyColors val="0"/>
        <c:ser>
          <c:idx val="2"/>
          <c:order val="0"/>
          <c:spPr>
            <a:ln w="28575">
              <a:noFill/>
            </a:ln>
          </c:spPr>
          <c:marker>
            <c:symbol val="circle"/>
            <c:size val="12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Amphibole!$C$19:$C$127</c:f>
              <c:numCache>
                <c:formatCode>General</c:formatCode>
                <c:ptCount val="109"/>
                <c:pt idx="0">
                  <c:v>0.5</c:v>
                </c:pt>
                <c:pt idx="1">
                  <c:v>0.5</c:v>
                </c:pt>
                <c:pt idx="2">
                  <c:v>0.6</c:v>
                </c:pt>
                <c:pt idx="3">
                  <c:v>0.7</c:v>
                </c:pt>
                <c:pt idx="4">
                  <c:v>0.7</c:v>
                </c:pt>
                <c:pt idx="5">
                  <c:v>0.7</c:v>
                </c:pt>
                <c:pt idx="6">
                  <c:v>0.7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0.9</c:v>
                </c:pt>
                <c:pt idx="11">
                  <c:v>0.9</c:v>
                </c:pt>
                <c:pt idx="12">
                  <c:v>3.0</c:v>
                </c:pt>
                <c:pt idx="13">
                  <c:v>4.0</c:v>
                </c:pt>
                <c:pt idx="14">
                  <c:v>4.0</c:v>
                </c:pt>
                <c:pt idx="15">
                  <c:v>4.0</c:v>
                </c:pt>
                <c:pt idx="16">
                  <c:v>8.0</c:v>
                </c:pt>
                <c:pt idx="17">
                  <c:v>8.0</c:v>
                </c:pt>
                <c:pt idx="18">
                  <c:v>0.28</c:v>
                </c:pt>
                <c:pt idx="19">
                  <c:v>0.38</c:v>
                </c:pt>
                <c:pt idx="20">
                  <c:v>0.51</c:v>
                </c:pt>
                <c:pt idx="21">
                  <c:v>0.51</c:v>
                </c:pt>
                <c:pt idx="22">
                  <c:v>0.55</c:v>
                </c:pt>
                <c:pt idx="23">
                  <c:v>0.57</c:v>
                </c:pt>
                <c:pt idx="24">
                  <c:v>0.61</c:v>
                </c:pt>
                <c:pt idx="25">
                  <c:v>0.84</c:v>
                </c:pt>
                <c:pt idx="26">
                  <c:v>0.85</c:v>
                </c:pt>
                <c:pt idx="27">
                  <c:v>0.89</c:v>
                </c:pt>
                <c:pt idx="28">
                  <c:v>0.7</c:v>
                </c:pt>
                <c:pt idx="29">
                  <c:v>0.7</c:v>
                </c:pt>
                <c:pt idx="30">
                  <c:v>0.8</c:v>
                </c:pt>
                <c:pt idx="31">
                  <c:v>0.8</c:v>
                </c:pt>
                <c:pt idx="32">
                  <c:v>0.9</c:v>
                </c:pt>
                <c:pt idx="33">
                  <c:v>0.04</c:v>
                </c:pt>
                <c:pt idx="34">
                  <c:v>0.04</c:v>
                </c:pt>
                <c:pt idx="35">
                  <c:v>0.05</c:v>
                </c:pt>
                <c:pt idx="36">
                  <c:v>0.91</c:v>
                </c:pt>
                <c:pt idx="37">
                  <c:v>0.28</c:v>
                </c:pt>
                <c:pt idx="38">
                  <c:v>0.38</c:v>
                </c:pt>
                <c:pt idx="39">
                  <c:v>0.43</c:v>
                </c:pt>
                <c:pt idx="40">
                  <c:v>0.43</c:v>
                </c:pt>
                <c:pt idx="41">
                  <c:v>0.63</c:v>
                </c:pt>
                <c:pt idx="42">
                  <c:v>0.02</c:v>
                </c:pt>
                <c:pt idx="43">
                  <c:v>0.02</c:v>
                </c:pt>
                <c:pt idx="44">
                  <c:v>0.04</c:v>
                </c:pt>
                <c:pt idx="45">
                  <c:v>0.05</c:v>
                </c:pt>
                <c:pt idx="46">
                  <c:v>0.06</c:v>
                </c:pt>
                <c:pt idx="47">
                  <c:v>0.1</c:v>
                </c:pt>
                <c:pt idx="48">
                  <c:v>0.0156</c:v>
                </c:pt>
                <c:pt idx="49">
                  <c:v>0.0185</c:v>
                </c:pt>
                <c:pt idx="50">
                  <c:v>0.17</c:v>
                </c:pt>
                <c:pt idx="51">
                  <c:v>0.34</c:v>
                </c:pt>
                <c:pt idx="52">
                  <c:v>0.38</c:v>
                </c:pt>
                <c:pt idx="53">
                  <c:v>0.39</c:v>
                </c:pt>
                <c:pt idx="54">
                  <c:v>0.41</c:v>
                </c:pt>
                <c:pt idx="55">
                  <c:v>0.49</c:v>
                </c:pt>
                <c:pt idx="56">
                  <c:v>0.54</c:v>
                </c:pt>
                <c:pt idx="57">
                  <c:v>0.54</c:v>
                </c:pt>
                <c:pt idx="58">
                  <c:v>0.56</c:v>
                </c:pt>
                <c:pt idx="59">
                  <c:v>0.59</c:v>
                </c:pt>
                <c:pt idx="60">
                  <c:v>0.66</c:v>
                </c:pt>
                <c:pt idx="61">
                  <c:v>0.67</c:v>
                </c:pt>
                <c:pt idx="62">
                  <c:v>0.7</c:v>
                </c:pt>
                <c:pt idx="63">
                  <c:v>0.7</c:v>
                </c:pt>
                <c:pt idx="64">
                  <c:v>0.82</c:v>
                </c:pt>
                <c:pt idx="65">
                  <c:v>0.83</c:v>
                </c:pt>
                <c:pt idx="66">
                  <c:v>0.86</c:v>
                </c:pt>
                <c:pt idx="67">
                  <c:v>0.88</c:v>
                </c:pt>
                <c:pt idx="68">
                  <c:v>0.98</c:v>
                </c:pt>
                <c:pt idx="69">
                  <c:v>0.0103</c:v>
                </c:pt>
                <c:pt idx="70">
                  <c:v>0.0103</c:v>
                </c:pt>
                <c:pt idx="71">
                  <c:v>0.0114</c:v>
                </c:pt>
                <c:pt idx="72">
                  <c:v>0.0122</c:v>
                </c:pt>
                <c:pt idx="73">
                  <c:v>0.0125</c:v>
                </c:pt>
                <c:pt idx="74">
                  <c:v>0.0136</c:v>
                </c:pt>
                <c:pt idx="75">
                  <c:v>0.0141</c:v>
                </c:pt>
                <c:pt idx="76">
                  <c:v>0.0152</c:v>
                </c:pt>
                <c:pt idx="77">
                  <c:v>0.0161</c:v>
                </c:pt>
                <c:pt idx="78">
                  <c:v>0.0163</c:v>
                </c:pt>
                <c:pt idx="79">
                  <c:v>0.019</c:v>
                </c:pt>
                <c:pt idx="80">
                  <c:v>0.0192</c:v>
                </c:pt>
                <c:pt idx="81">
                  <c:v>0.0194</c:v>
                </c:pt>
                <c:pt idx="82">
                  <c:v>0.18</c:v>
                </c:pt>
                <c:pt idx="83">
                  <c:v>0.23</c:v>
                </c:pt>
                <c:pt idx="84">
                  <c:v>0.53</c:v>
                </c:pt>
                <c:pt idx="85">
                  <c:v>0.9</c:v>
                </c:pt>
                <c:pt idx="86">
                  <c:v>0.99</c:v>
                </c:pt>
                <c:pt idx="87">
                  <c:v>0.29</c:v>
                </c:pt>
                <c:pt idx="88">
                  <c:v>0.41</c:v>
                </c:pt>
                <c:pt idx="89">
                  <c:v>0.63</c:v>
                </c:pt>
                <c:pt idx="90">
                  <c:v>0.83</c:v>
                </c:pt>
                <c:pt idx="91">
                  <c:v>1.02</c:v>
                </c:pt>
                <c:pt idx="92">
                  <c:v>0.52</c:v>
                </c:pt>
                <c:pt idx="93">
                  <c:v>0.3</c:v>
                </c:pt>
                <c:pt idx="94">
                  <c:v>0.3</c:v>
                </c:pt>
                <c:pt idx="95">
                  <c:v>0.4</c:v>
                </c:pt>
                <c:pt idx="96">
                  <c:v>0.4</c:v>
                </c:pt>
                <c:pt idx="97">
                  <c:v>0.4</c:v>
                </c:pt>
                <c:pt idx="98">
                  <c:v>0.5</c:v>
                </c:pt>
                <c:pt idx="99">
                  <c:v>0.6</c:v>
                </c:pt>
                <c:pt idx="100">
                  <c:v>0.6</c:v>
                </c:pt>
                <c:pt idx="101">
                  <c:v>0.7</c:v>
                </c:pt>
                <c:pt idx="102">
                  <c:v>0.7</c:v>
                </c:pt>
                <c:pt idx="103">
                  <c:v>0.8</c:v>
                </c:pt>
                <c:pt idx="104">
                  <c:v>0.21</c:v>
                </c:pt>
                <c:pt idx="105">
                  <c:v>0.42</c:v>
                </c:pt>
                <c:pt idx="106">
                  <c:v>0.43</c:v>
                </c:pt>
                <c:pt idx="107">
                  <c:v>0.49</c:v>
                </c:pt>
                <c:pt idx="108">
                  <c:v>0.59</c:v>
                </c:pt>
              </c:numCache>
            </c:numRef>
          </c:xVal>
          <c:yVal>
            <c:numRef>
              <c:f>Amphibole!$F$19:$F$127</c:f>
              <c:numCache>
                <c:formatCode>General</c:formatCode>
                <c:ptCount val="109"/>
                <c:pt idx="0">
                  <c:v>-0.367476439305129</c:v>
                </c:pt>
                <c:pt idx="1">
                  <c:v>0.038964358842633</c:v>
                </c:pt>
                <c:pt idx="2">
                  <c:v>0.102083912253959</c:v>
                </c:pt>
                <c:pt idx="3">
                  <c:v>0.14952057999493</c:v>
                </c:pt>
                <c:pt idx="4">
                  <c:v>-0.152397039733282</c:v>
                </c:pt>
                <c:pt idx="5">
                  <c:v>-0.224326746424389</c:v>
                </c:pt>
                <c:pt idx="6">
                  <c:v>0.0206000076827746</c:v>
                </c:pt>
                <c:pt idx="7">
                  <c:v>0.190191426661944</c:v>
                </c:pt>
                <c:pt idx="8">
                  <c:v>0.196320217337675</c:v>
                </c:pt>
                <c:pt idx="9">
                  <c:v>0.387377798384036</c:v>
                </c:pt>
                <c:pt idx="10">
                  <c:v>0.0448010791326225</c:v>
                </c:pt>
                <c:pt idx="11">
                  <c:v>-0.0552113310800103</c:v>
                </c:pt>
                <c:pt idx="12">
                  <c:v>0.972854806984667</c:v>
                </c:pt>
                <c:pt idx="13">
                  <c:v>0.744548985813445</c:v>
                </c:pt>
                <c:pt idx="14">
                  <c:v>0.909429971333081</c:v>
                </c:pt>
                <c:pt idx="15">
                  <c:v>0.740445492324638</c:v>
                </c:pt>
                <c:pt idx="16">
                  <c:v>0.679210015754853</c:v>
                </c:pt>
                <c:pt idx="17">
                  <c:v>0.965397309723224</c:v>
                </c:pt>
                <c:pt idx="18">
                  <c:v>0.120523565225449</c:v>
                </c:pt>
                <c:pt idx="19">
                  <c:v>0.181076712549396</c:v>
                </c:pt>
                <c:pt idx="20">
                  <c:v>0.171389514217992</c:v>
                </c:pt>
                <c:pt idx="21">
                  <c:v>1.077410834463943</c:v>
                </c:pt>
                <c:pt idx="22">
                  <c:v>0.0565135884265808</c:v>
                </c:pt>
                <c:pt idx="23">
                  <c:v>0.201360403848772</c:v>
                </c:pt>
                <c:pt idx="24">
                  <c:v>0.165219053953032</c:v>
                </c:pt>
                <c:pt idx="25">
                  <c:v>-0.185197673127657</c:v>
                </c:pt>
                <c:pt idx="26">
                  <c:v>0.0955435283925578</c:v>
                </c:pt>
                <c:pt idx="27">
                  <c:v>-0.0472494011220965</c:v>
                </c:pt>
                <c:pt idx="28">
                  <c:v>0.407688747649825</c:v>
                </c:pt>
                <c:pt idx="29">
                  <c:v>0.35072728222965</c:v>
                </c:pt>
                <c:pt idx="30">
                  <c:v>0.318785182943191</c:v>
                </c:pt>
                <c:pt idx="31">
                  <c:v>0.299465912379445</c:v>
                </c:pt>
                <c:pt idx="32">
                  <c:v>0.206061895349398</c:v>
                </c:pt>
                <c:pt idx="33">
                  <c:v>0.153639415081025</c:v>
                </c:pt>
                <c:pt idx="34">
                  <c:v>0.484671203212505</c:v>
                </c:pt>
                <c:pt idx="35">
                  <c:v>1.100454321555663</c:v>
                </c:pt>
                <c:pt idx="36">
                  <c:v>0.25939206727396</c:v>
                </c:pt>
                <c:pt idx="37">
                  <c:v>-0.146030572793796</c:v>
                </c:pt>
                <c:pt idx="38">
                  <c:v>0.154130953984304</c:v>
                </c:pt>
                <c:pt idx="39">
                  <c:v>0.110525152468531</c:v>
                </c:pt>
                <c:pt idx="40">
                  <c:v>0.214656618744018</c:v>
                </c:pt>
                <c:pt idx="41">
                  <c:v>0.199385908311176</c:v>
                </c:pt>
                <c:pt idx="42">
                  <c:v>0.292725914762013</c:v>
                </c:pt>
                <c:pt idx="43">
                  <c:v>0.206047486993236</c:v>
                </c:pt>
                <c:pt idx="44">
                  <c:v>0.292010505242923</c:v>
                </c:pt>
                <c:pt idx="45">
                  <c:v>0.449053137537612</c:v>
                </c:pt>
                <c:pt idx="46">
                  <c:v>0.392359376687056</c:v>
                </c:pt>
                <c:pt idx="47">
                  <c:v>0.495978542257759</c:v>
                </c:pt>
                <c:pt idx="48">
                  <c:v>0.0691917589178927</c:v>
                </c:pt>
                <c:pt idx="49">
                  <c:v>1.13526022577699</c:v>
                </c:pt>
                <c:pt idx="50">
                  <c:v>0.368270658252112</c:v>
                </c:pt>
                <c:pt idx="51">
                  <c:v>0.108671102363794</c:v>
                </c:pt>
                <c:pt idx="52">
                  <c:v>-0.0211868367023005</c:v>
                </c:pt>
                <c:pt idx="53">
                  <c:v>0.441026756270843</c:v>
                </c:pt>
                <c:pt idx="54">
                  <c:v>-0.0611008877087806</c:v>
                </c:pt>
                <c:pt idx="55">
                  <c:v>0.20733059762886</c:v>
                </c:pt>
                <c:pt idx="56">
                  <c:v>-0.235956000864374</c:v>
                </c:pt>
                <c:pt idx="57">
                  <c:v>-0.0490216807868218</c:v>
                </c:pt>
                <c:pt idx="58">
                  <c:v>0.143402566978669</c:v>
                </c:pt>
                <c:pt idx="59">
                  <c:v>0.365285479061509</c:v>
                </c:pt>
                <c:pt idx="60">
                  <c:v>0.43006706160301</c:v>
                </c:pt>
                <c:pt idx="61">
                  <c:v>0.218772520957223</c:v>
                </c:pt>
                <c:pt idx="62">
                  <c:v>0.047408803405476</c:v>
                </c:pt>
                <c:pt idx="63">
                  <c:v>0.280567723429206</c:v>
                </c:pt>
                <c:pt idx="64">
                  <c:v>0.54208915700376</c:v>
                </c:pt>
                <c:pt idx="65">
                  <c:v>-0.081646800431184</c:v>
                </c:pt>
                <c:pt idx="66">
                  <c:v>0.557806018864508</c:v>
                </c:pt>
                <c:pt idx="67">
                  <c:v>0.0889410075796446</c:v>
                </c:pt>
                <c:pt idx="68">
                  <c:v>0.98273850969283</c:v>
                </c:pt>
                <c:pt idx="69">
                  <c:v>0.530380664101091</c:v>
                </c:pt>
                <c:pt idx="70">
                  <c:v>0.265028261405213</c:v>
                </c:pt>
                <c:pt idx="71">
                  <c:v>0.0427549350528098</c:v>
                </c:pt>
                <c:pt idx="72">
                  <c:v>0.462651905910343</c:v>
                </c:pt>
                <c:pt idx="73">
                  <c:v>0.372340365597766</c:v>
                </c:pt>
                <c:pt idx="74">
                  <c:v>0.295050244270306</c:v>
                </c:pt>
                <c:pt idx="75">
                  <c:v>0.540720355568371</c:v>
                </c:pt>
                <c:pt idx="76">
                  <c:v>0.0259710876955386</c:v>
                </c:pt>
                <c:pt idx="77">
                  <c:v>0.294006081035777</c:v>
                </c:pt>
                <c:pt idx="78">
                  <c:v>0.153741452858092</c:v>
                </c:pt>
                <c:pt idx="79">
                  <c:v>-0.0255260035069371</c:v>
                </c:pt>
                <c:pt idx="80">
                  <c:v>0.530930734878287</c:v>
                </c:pt>
                <c:pt idx="81">
                  <c:v>0.119151549794423</c:v>
                </c:pt>
                <c:pt idx="82">
                  <c:v>0.232730749087815</c:v>
                </c:pt>
                <c:pt idx="83">
                  <c:v>0.200962192160363</c:v>
                </c:pt>
                <c:pt idx="84">
                  <c:v>0.351314144887193</c:v>
                </c:pt>
                <c:pt idx="85">
                  <c:v>0.179130408828106</c:v>
                </c:pt>
                <c:pt idx="86">
                  <c:v>0.403098876627188</c:v>
                </c:pt>
                <c:pt idx="87">
                  <c:v>8.15378985153941</c:v>
                </c:pt>
                <c:pt idx="88">
                  <c:v>28.49972125061428</c:v>
                </c:pt>
                <c:pt idx="89">
                  <c:v>1.240600032188058</c:v>
                </c:pt>
                <c:pt idx="90">
                  <c:v>49.04132978628559</c:v>
                </c:pt>
                <c:pt idx="91">
                  <c:v>7.23418004697298</c:v>
                </c:pt>
                <c:pt idx="92">
                  <c:v>-0.503050623373992</c:v>
                </c:pt>
                <c:pt idx="93">
                  <c:v>0.954372869272038</c:v>
                </c:pt>
                <c:pt idx="94">
                  <c:v>1.29719496494169</c:v>
                </c:pt>
                <c:pt idx="95">
                  <c:v>0.836864288494363</c:v>
                </c:pt>
                <c:pt idx="96">
                  <c:v>0.818298568758339</c:v>
                </c:pt>
                <c:pt idx="97">
                  <c:v>1.571130906396136</c:v>
                </c:pt>
                <c:pt idx="98">
                  <c:v>0.735467929069391</c:v>
                </c:pt>
                <c:pt idx="99">
                  <c:v>0.714573161706223</c:v>
                </c:pt>
                <c:pt idx="100">
                  <c:v>0.827251916261385</c:v>
                </c:pt>
                <c:pt idx="101">
                  <c:v>0.618792214032401</c:v>
                </c:pt>
                <c:pt idx="102">
                  <c:v>0.939026615161122</c:v>
                </c:pt>
                <c:pt idx="103">
                  <c:v>0.801238745684437</c:v>
                </c:pt>
                <c:pt idx="104">
                  <c:v>0.167851125255869</c:v>
                </c:pt>
                <c:pt idx="105">
                  <c:v>1.207847247952246</c:v>
                </c:pt>
                <c:pt idx="106">
                  <c:v>0.808088760755893</c:v>
                </c:pt>
                <c:pt idx="107">
                  <c:v>-0.164236299839927</c:v>
                </c:pt>
                <c:pt idx="108">
                  <c:v>0.0438257494797822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4450120"/>
        <c:axId val="-2144443752"/>
      </c:scatterChart>
      <c:valAx>
        <c:axId val="-2144450120"/>
        <c:scaling>
          <c:orientation val="minMax"/>
          <c:max val="1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sz="2000" dirty="0"/>
                  <a:t>Error</a:t>
                </a:r>
                <a:r>
                  <a:rPr lang="en-US" sz="2000" baseline="0" dirty="0"/>
                  <a:t> on </a:t>
                </a:r>
                <a:r>
                  <a:rPr lang="en-US" sz="2000" i="1" baseline="0" dirty="0"/>
                  <a:t>SiO</a:t>
                </a:r>
                <a:r>
                  <a:rPr lang="en-US" sz="2000" i="1" baseline="-25000" dirty="0"/>
                  <a:t>2</a:t>
                </a:r>
                <a:r>
                  <a:rPr lang="en-US" sz="2000" i="1" baseline="0" dirty="0"/>
                  <a:t>-in-hbl</a:t>
                </a:r>
                <a:r>
                  <a:rPr lang="en-US" sz="2000" baseline="0" dirty="0"/>
                  <a:t> composition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236210061748115"/>
              <c:y val="0.92297165478200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-2144443752"/>
        <c:crossesAt val="-1.5"/>
        <c:crossBetween val="midCat"/>
        <c:majorUnit val="0.2"/>
        <c:minorUnit val="0.1"/>
      </c:valAx>
      <c:valAx>
        <c:axId val="-2144443752"/>
        <c:scaling>
          <c:orientation val="minMax"/>
          <c:max val="1.5"/>
          <c:min val="-1.5"/>
        </c:scaling>
        <c:delete val="0"/>
        <c:axPos val="l"/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sz="2000"/>
                  <a:t>P(GPa) pred - P(GPa) meas.</a:t>
                </a:r>
              </a:p>
            </c:rich>
          </c:tx>
          <c:layout>
            <c:manualLayout>
              <c:xMode val="edge"/>
              <c:yMode val="edge"/>
              <c:x val="0.00864749856679605"/>
              <c:y val="0.1572021156194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-2144450120"/>
        <c:crossesAt val="-2.0"/>
        <c:crossBetween val="midCat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31847441271"/>
          <c:y val="0.0348583877995643"/>
          <c:w val="0.821317944614306"/>
          <c:h val="0.842029499617621"/>
        </c:manualLayout>
      </c:layout>
      <c:scatterChart>
        <c:scatterStyle val="lineMarker"/>
        <c:varyColors val="0"/>
        <c:ser>
          <c:idx val="2"/>
          <c:order val="0"/>
          <c:spPr>
            <a:ln w="28575">
              <a:noFill/>
            </a:ln>
          </c:spPr>
          <c:marker>
            <c:symbol val="circle"/>
            <c:size val="9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Amphibole!$F$19:$F$127</c:f>
              <c:numCache>
                <c:formatCode>General</c:formatCode>
                <c:ptCount val="109"/>
                <c:pt idx="0">
                  <c:v>0.367476439305129</c:v>
                </c:pt>
                <c:pt idx="1">
                  <c:v>-0.038964358842633</c:v>
                </c:pt>
                <c:pt idx="2">
                  <c:v>-0.102083912253959</c:v>
                </c:pt>
                <c:pt idx="3">
                  <c:v>-0.14952057999493</c:v>
                </c:pt>
                <c:pt idx="4">
                  <c:v>0.152397039733282</c:v>
                </c:pt>
                <c:pt idx="5">
                  <c:v>0.224326746424389</c:v>
                </c:pt>
                <c:pt idx="6">
                  <c:v>-0.0206000076827746</c:v>
                </c:pt>
                <c:pt idx="7">
                  <c:v>-0.190191426661944</c:v>
                </c:pt>
                <c:pt idx="8">
                  <c:v>-0.196320217337675</c:v>
                </c:pt>
                <c:pt idx="9">
                  <c:v>-0.387377798384036</c:v>
                </c:pt>
                <c:pt idx="10">
                  <c:v>-0.0448010791326225</c:v>
                </c:pt>
                <c:pt idx="11">
                  <c:v>0.0552113310800103</c:v>
                </c:pt>
                <c:pt idx="12">
                  <c:v>-0.972854806984667</c:v>
                </c:pt>
                <c:pt idx="13">
                  <c:v>-0.744548985813445</c:v>
                </c:pt>
                <c:pt idx="14">
                  <c:v>-0.909429971333081</c:v>
                </c:pt>
                <c:pt idx="15">
                  <c:v>-0.740445492324638</c:v>
                </c:pt>
                <c:pt idx="16">
                  <c:v>-0.679210015754853</c:v>
                </c:pt>
                <c:pt idx="17">
                  <c:v>-0.965397309723224</c:v>
                </c:pt>
                <c:pt idx="18">
                  <c:v>-0.120523565225449</c:v>
                </c:pt>
                <c:pt idx="19">
                  <c:v>-0.181076712549396</c:v>
                </c:pt>
                <c:pt idx="20">
                  <c:v>-0.171389514217992</c:v>
                </c:pt>
                <c:pt idx="21">
                  <c:v>-1.077410834463943</c:v>
                </c:pt>
                <c:pt idx="22">
                  <c:v>-0.0565135884265808</c:v>
                </c:pt>
                <c:pt idx="23">
                  <c:v>-0.201360403848772</c:v>
                </c:pt>
                <c:pt idx="24">
                  <c:v>-0.165219053953032</c:v>
                </c:pt>
                <c:pt idx="25">
                  <c:v>0.185197673127657</c:v>
                </c:pt>
                <c:pt idx="26">
                  <c:v>-0.0955435283925578</c:v>
                </c:pt>
                <c:pt idx="27">
                  <c:v>0.0472494011220965</c:v>
                </c:pt>
                <c:pt idx="28">
                  <c:v>-0.407688747649825</c:v>
                </c:pt>
                <c:pt idx="29">
                  <c:v>-0.35072728222965</c:v>
                </c:pt>
                <c:pt idx="30">
                  <c:v>-0.318785182943191</c:v>
                </c:pt>
                <c:pt idx="31">
                  <c:v>-0.299465912379445</c:v>
                </c:pt>
                <c:pt idx="32">
                  <c:v>-0.206061895349398</c:v>
                </c:pt>
                <c:pt idx="33">
                  <c:v>-0.153639415081025</c:v>
                </c:pt>
                <c:pt idx="34">
                  <c:v>-0.484671203212505</c:v>
                </c:pt>
                <c:pt idx="35">
                  <c:v>-1.100454321555663</c:v>
                </c:pt>
                <c:pt idx="36">
                  <c:v>-0.25939206727396</c:v>
                </c:pt>
                <c:pt idx="37">
                  <c:v>0.146030572793796</c:v>
                </c:pt>
                <c:pt idx="38">
                  <c:v>-0.154130953984304</c:v>
                </c:pt>
                <c:pt idx="39">
                  <c:v>-0.110525152468531</c:v>
                </c:pt>
                <c:pt idx="40">
                  <c:v>-0.214656618744018</c:v>
                </c:pt>
                <c:pt idx="41">
                  <c:v>-0.199385908311176</c:v>
                </c:pt>
                <c:pt idx="42">
                  <c:v>-0.292725914762013</c:v>
                </c:pt>
                <c:pt idx="43">
                  <c:v>-0.206047486993236</c:v>
                </c:pt>
                <c:pt idx="44">
                  <c:v>-0.292010505242923</c:v>
                </c:pt>
                <c:pt idx="45">
                  <c:v>-0.449053137537612</c:v>
                </c:pt>
                <c:pt idx="46">
                  <c:v>-0.392359376687056</c:v>
                </c:pt>
                <c:pt idx="47">
                  <c:v>-0.495978542257759</c:v>
                </c:pt>
                <c:pt idx="48">
                  <c:v>-0.0691917589178927</c:v>
                </c:pt>
                <c:pt idx="49">
                  <c:v>-1.13526022577699</c:v>
                </c:pt>
                <c:pt idx="50">
                  <c:v>-0.368270658252112</c:v>
                </c:pt>
                <c:pt idx="51">
                  <c:v>-0.108671102363794</c:v>
                </c:pt>
                <c:pt idx="52">
                  <c:v>0.0211868367023005</c:v>
                </c:pt>
                <c:pt idx="53">
                  <c:v>-0.441026756270843</c:v>
                </c:pt>
                <c:pt idx="54">
                  <c:v>0.0611008877087806</c:v>
                </c:pt>
                <c:pt idx="55">
                  <c:v>-0.20733059762886</c:v>
                </c:pt>
                <c:pt idx="56">
                  <c:v>0.235956000864374</c:v>
                </c:pt>
                <c:pt idx="57">
                  <c:v>0.0490216807868218</c:v>
                </c:pt>
                <c:pt idx="58">
                  <c:v>-0.143402566978669</c:v>
                </c:pt>
                <c:pt idx="59">
                  <c:v>-0.365285479061509</c:v>
                </c:pt>
                <c:pt idx="60">
                  <c:v>-0.43006706160301</c:v>
                </c:pt>
                <c:pt idx="61">
                  <c:v>-0.218772520957223</c:v>
                </c:pt>
                <c:pt idx="62">
                  <c:v>-0.047408803405476</c:v>
                </c:pt>
                <c:pt idx="63">
                  <c:v>-0.280567723429206</c:v>
                </c:pt>
                <c:pt idx="64">
                  <c:v>-0.54208915700376</c:v>
                </c:pt>
                <c:pt idx="65">
                  <c:v>0.081646800431184</c:v>
                </c:pt>
                <c:pt idx="66">
                  <c:v>-0.557806018864508</c:v>
                </c:pt>
                <c:pt idx="67">
                  <c:v>-0.0889410075796446</c:v>
                </c:pt>
                <c:pt idx="68">
                  <c:v>-0.98273850969283</c:v>
                </c:pt>
                <c:pt idx="69">
                  <c:v>-0.530380664101091</c:v>
                </c:pt>
                <c:pt idx="70">
                  <c:v>-0.265028261405213</c:v>
                </c:pt>
                <c:pt idx="71">
                  <c:v>-0.0427549350528098</c:v>
                </c:pt>
                <c:pt idx="72">
                  <c:v>-0.462651905910343</c:v>
                </c:pt>
                <c:pt idx="73">
                  <c:v>-0.372340365597766</c:v>
                </c:pt>
                <c:pt idx="74">
                  <c:v>-0.295050244270306</c:v>
                </c:pt>
                <c:pt idx="75">
                  <c:v>-0.540720355568371</c:v>
                </c:pt>
                <c:pt idx="76">
                  <c:v>-0.0259710876955386</c:v>
                </c:pt>
                <c:pt idx="77">
                  <c:v>-0.294006081035777</c:v>
                </c:pt>
                <c:pt idx="78">
                  <c:v>-0.153741452858092</c:v>
                </c:pt>
                <c:pt idx="79">
                  <c:v>0.0255260035069371</c:v>
                </c:pt>
                <c:pt idx="80">
                  <c:v>-0.530930734878287</c:v>
                </c:pt>
                <c:pt idx="81">
                  <c:v>-0.119151549794423</c:v>
                </c:pt>
                <c:pt idx="82">
                  <c:v>-0.232730749087815</c:v>
                </c:pt>
                <c:pt idx="83">
                  <c:v>-0.200962192160363</c:v>
                </c:pt>
                <c:pt idx="84">
                  <c:v>-0.351314144887193</c:v>
                </c:pt>
                <c:pt idx="85">
                  <c:v>-0.179130408828106</c:v>
                </c:pt>
                <c:pt idx="86">
                  <c:v>-0.403098876627188</c:v>
                </c:pt>
                <c:pt idx="87">
                  <c:v>-8.15378985153941</c:v>
                </c:pt>
                <c:pt idx="88">
                  <c:v>-28.49972125061428</c:v>
                </c:pt>
                <c:pt idx="89">
                  <c:v>-1.240600032188058</c:v>
                </c:pt>
                <c:pt idx="90">
                  <c:v>-49.04132978628559</c:v>
                </c:pt>
                <c:pt idx="91">
                  <c:v>-7.234180046972972</c:v>
                </c:pt>
                <c:pt idx="92">
                  <c:v>0.503050623373992</c:v>
                </c:pt>
                <c:pt idx="93">
                  <c:v>-0.954372869272038</c:v>
                </c:pt>
                <c:pt idx="94">
                  <c:v>-1.29719496494169</c:v>
                </c:pt>
                <c:pt idx="95">
                  <c:v>-0.836864288494363</c:v>
                </c:pt>
                <c:pt idx="96">
                  <c:v>-0.818298568758339</c:v>
                </c:pt>
                <c:pt idx="97">
                  <c:v>-1.571130906396136</c:v>
                </c:pt>
                <c:pt idx="98">
                  <c:v>-0.735467929069391</c:v>
                </c:pt>
                <c:pt idx="99">
                  <c:v>-0.714573161706223</c:v>
                </c:pt>
                <c:pt idx="100">
                  <c:v>-0.827251916261385</c:v>
                </c:pt>
                <c:pt idx="101">
                  <c:v>-0.618792214032401</c:v>
                </c:pt>
                <c:pt idx="102">
                  <c:v>-0.939026615161122</c:v>
                </c:pt>
                <c:pt idx="103">
                  <c:v>-0.801238745684437</c:v>
                </c:pt>
                <c:pt idx="104">
                  <c:v>-0.167851125255869</c:v>
                </c:pt>
                <c:pt idx="105">
                  <c:v>-1.207847247952246</c:v>
                </c:pt>
                <c:pt idx="106">
                  <c:v>-0.808088760755893</c:v>
                </c:pt>
                <c:pt idx="107">
                  <c:v>0.164236299839927</c:v>
                </c:pt>
                <c:pt idx="108">
                  <c:v>-0.0438257494797822</c:v>
                </c:pt>
              </c:numCache>
            </c:numRef>
          </c:xVal>
          <c:yVal>
            <c:numRef>
              <c:f>Amphibole!$H$19:$H$127</c:f>
              <c:numCache>
                <c:formatCode>General</c:formatCode>
                <c:ptCount val="109"/>
                <c:pt idx="0">
                  <c:v>850.0</c:v>
                </c:pt>
                <c:pt idx="1">
                  <c:v>950.0</c:v>
                </c:pt>
                <c:pt idx="2">
                  <c:v>900.0</c:v>
                </c:pt>
                <c:pt idx="3">
                  <c:v>950.0</c:v>
                </c:pt>
                <c:pt idx="4">
                  <c:v>900.0</c:v>
                </c:pt>
                <c:pt idx="5">
                  <c:v>800.0</c:v>
                </c:pt>
                <c:pt idx="6">
                  <c:v>800.0</c:v>
                </c:pt>
                <c:pt idx="7">
                  <c:v>850.0</c:v>
                </c:pt>
                <c:pt idx="8">
                  <c:v>950.0</c:v>
                </c:pt>
                <c:pt idx="9">
                  <c:v>850.0</c:v>
                </c:pt>
                <c:pt idx="10">
                  <c:v>850.0</c:v>
                </c:pt>
                <c:pt idx="11">
                  <c:v>800.0</c:v>
                </c:pt>
                <c:pt idx="12">
                  <c:v>975.0</c:v>
                </c:pt>
                <c:pt idx="13">
                  <c:v>1035.0</c:v>
                </c:pt>
                <c:pt idx="14">
                  <c:v>1020.0</c:v>
                </c:pt>
                <c:pt idx="15">
                  <c:v>1000.0</c:v>
                </c:pt>
                <c:pt idx="16">
                  <c:v>1000.0</c:v>
                </c:pt>
                <c:pt idx="17">
                  <c:v>967.0</c:v>
                </c:pt>
                <c:pt idx="18">
                  <c:v>950.0</c:v>
                </c:pt>
                <c:pt idx="19">
                  <c:v>800.0</c:v>
                </c:pt>
                <c:pt idx="20">
                  <c:v>950.0</c:v>
                </c:pt>
                <c:pt idx="21">
                  <c:v>800.0</c:v>
                </c:pt>
                <c:pt idx="22">
                  <c:v>900.0</c:v>
                </c:pt>
                <c:pt idx="23">
                  <c:v>900.0</c:v>
                </c:pt>
                <c:pt idx="24">
                  <c:v>900.0</c:v>
                </c:pt>
                <c:pt idx="25">
                  <c:v>900.0</c:v>
                </c:pt>
                <c:pt idx="26">
                  <c:v>800.0</c:v>
                </c:pt>
                <c:pt idx="27">
                  <c:v>950.0</c:v>
                </c:pt>
                <c:pt idx="28">
                  <c:v>980.0</c:v>
                </c:pt>
                <c:pt idx="29">
                  <c:v>920.0</c:v>
                </c:pt>
                <c:pt idx="30">
                  <c:v>965.0</c:v>
                </c:pt>
                <c:pt idx="31">
                  <c:v>945.0</c:v>
                </c:pt>
                <c:pt idx="32">
                  <c:v>905.0</c:v>
                </c:pt>
                <c:pt idx="33">
                  <c:v>1065.0</c:v>
                </c:pt>
                <c:pt idx="34">
                  <c:v>1045.0</c:v>
                </c:pt>
                <c:pt idx="35">
                  <c:v>990.0</c:v>
                </c:pt>
                <c:pt idx="36">
                  <c:v>876.0</c:v>
                </c:pt>
                <c:pt idx="37">
                  <c:v>1050.0</c:v>
                </c:pt>
                <c:pt idx="38">
                  <c:v>1050.0</c:v>
                </c:pt>
                <c:pt idx="39">
                  <c:v>1025.0</c:v>
                </c:pt>
                <c:pt idx="40">
                  <c:v>1075.0</c:v>
                </c:pt>
                <c:pt idx="41">
                  <c:v>1000.0</c:v>
                </c:pt>
                <c:pt idx="42">
                  <c:v>945.0</c:v>
                </c:pt>
                <c:pt idx="43">
                  <c:v>949.0</c:v>
                </c:pt>
                <c:pt idx="44">
                  <c:v>995.0</c:v>
                </c:pt>
                <c:pt idx="45">
                  <c:v>949.0</c:v>
                </c:pt>
                <c:pt idx="46">
                  <c:v>945.0</c:v>
                </c:pt>
                <c:pt idx="47">
                  <c:v>1000.0</c:v>
                </c:pt>
                <c:pt idx="48">
                  <c:v>892.0</c:v>
                </c:pt>
                <c:pt idx="49">
                  <c:v>841.0</c:v>
                </c:pt>
                <c:pt idx="50">
                  <c:v>950.0</c:v>
                </c:pt>
                <c:pt idx="51">
                  <c:v>750.0</c:v>
                </c:pt>
                <c:pt idx="52">
                  <c:v>841.0</c:v>
                </c:pt>
                <c:pt idx="53">
                  <c:v>841.0</c:v>
                </c:pt>
                <c:pt idx="54">
                  <c:v>892.0</c:v>
                </c:pt>
                <c:pt idx="55">
                  <c:v>892.0</c:v>
                </c:pt>
                <c:pt idx="56">
                  <c:v>892.0</c:v>
                </c:pt>
                <c:pt idx="57">
                  <c:v>943.0</c:v>
                </c:pt>
                <c:pt idx="58">
                  <c:v>943.0</c:v>
                </c:pt>
                <c:pt idx="59">
                  <c:v>900.0</c:v>
                </c:pt>
                <c:pt idx="60">
                  <c:v>892.0</c:v>
                </c:pt>
                <c:pt idx="61">
                  <c:v>900.0</c:v>
                </c:pt>
                <c:pt idx="62">
                  <c:v>841.0</c:v>
                </c:pt>
                <c:pt idx="63">
                  <c:v>892.0</c:v>
                </c:pt>
                <c:pt idx="64">
                  <c:v>841.0</c:v>
                </c:pt>
                <c:pt idx="65">
                  <c:v>750.0</c:v>
                </c:pt>
                <c:pt idx="66">
                  <c:v>900.0</c:v>
                </c:pt>
                <c:pt idx="67">
                  <c:v>750.0</c:v>
                </c:pt>
                <c:pt idx="68">
                  <c:v>900.0</c:v>
                </c:pt>
                <c:pt idx="69">
                  <c:v>834.0</c:v>
                </c:pt>
                <c:pt idx="70">
                  <c:v>780.0</c:v>
                </c:pt>
                <c:pt idx="71">
                  <c:v>776.0</c:v>
                </c:pt>
                <c:pt idx="72">
                  <c:v>899.0</c:v>
                </c:pt>
                <c:pt idx="73">
                  <c:v>899.0</c:v>
                </c:pt>
                <c:pt idx="74">
                  <c:v>781.0</c:v>
                </c:pt>
                <c:pt idx="75">
                  <c:v>834.0</c:v>
                </c:pt>
                <c:pt idx="76">
                  <c:v>780.0</c:v>
                </c:pt>
                <c:pt idx="77">
                  <c:v>899.0</c:v>
                </c:pt>
                <c:pt idx="78">
                  <c:v>776.0</c:v>
                </c:pt>
                <c:pt idx="79">
                  <c:v>776.0</c:v>
                </c:pt>
                <c:pt idx="80">
                  <c:v>834.0</c:v>
                </c:pt>
                <c:pt idx="81">
                  <c:v>776.0</c:v>
                </c:pt>
                <c:pt idx="82">
                  <c:v>866.0</c:v>
                </c:pt>
                <c:pt idx="83">
                  <c:v>866.0</c:v>
                </c:pt>
                <c:pt idx="84">
                  <c:v>776.0</c:v>
                </c:pt>
                <c:pt idx="85">
                  <c:v>785.0</c:v>
                </c:pt>
                <c:pt idx="86">
                  <c:v>780.0</c:v>
                </c:pt>
                <c:pt idx="87">
                  <c:v>661.0</c:v>
                </c:pt>
                <c:pt idx="88">
                  <c:v>678.0</c:v>
                </c:pt>
                <c:pt idx="89">
                  <c:v>773.0</c:v>
                </c:pt>
                <c:pt idx="90">
                  <c:v>729.0</c:v>
                </c:pt>
                <c:pt idx="91">
                  <c:v>678.0</c:v>
                </c:pt>
                <c:pt idx="92">
                  <c:v>1000.0</c:v>
                </c:pt>
                <c:pt idx="93">
                  <c:v>950.0</c:v>
                </c:pt>
                <c:pt idx="94">
                  <c:v>985.0</c:v>
                </c:pt>
                <c:pt idx="95">
                  <c:v>970.0</c:v>
                </c:pt>
                <c:pt idx="96">
                  <c:v>925.0</c:v>
                </c:pt>
                <c:pt idx="97">
                  <c:v>965.0</c:v>
                </c:pt>
                <c:pt idx="98">
                  <c:v>965.0</c:v>
                </c:pt>
                <c:pt idx="99">
                  <c:v>960.0</c:v>
                </c:pt>
                <c:pt idx="100">
                  <c:v>943.0</c:v>
                </c:pt>
                <c:pt idx="101">
                  <c:v>940.0</c:v>
                </c:pt>
                <c:pt idx="102">
                  <c:v>965.0</c:v>
                </c:pt>
                <c:pt idx="103">
                  <c:v>965.0</c:v>
                </c:pt>
                <c:pt idx="104">
                  <c:v>850.0</c:v>
                </c:pt>
                <c:pt idx="105">
                  <c:v>850.0</c:v>
                </c:pt>
                <c:pt idx="106">
                  <c:v>875.0</c:v>
                </c:pt>
                <c:pt idx="107">
                  <c:v>875.0</c:v>
                </c:pt>
                <c:pt idx="108">
                  <c:v>900.0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5192200"/>
        <c:axId val="2144705352"/>
      </c:scatterChart>
      <c:valAx>
        <c:axId val="2145192200"/>
        <c:scaling>
          <c:orientation val="minMax"/>
          <c:max val="1.0"/>
          <c:min val="-1.5"/>
        </c:scaling>
        <c:delete val="0"/>
        <c:axPos val="b"/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sz="1600"/>
                  <a:t>P</a:t>
                </a:r>
                <a:r>
                  <a:rPr lang="en-US" sz="1600" baseline="0"/>
                  <a:t>(meas.) - P(predicted - R&amp;R 1d)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0.311984817474875"/>
              <c:y val="0.94701671640074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2144705352"/>
        <c:crosses val="autoZero"/>
        <c:crossBetween val="midCat"/>
        <c:majorUnit val="0.5"/>
        <c:minorUnit val="0.1"/>
      </c:valAx>
      <c:valAx>
        <c:axId val="2144705352"/>
        <c:scaling>
          <c:orientation val="minMax"/>
          <c:min val="700.0"/>
        </c:scaling>
        <c:delete val="0"/>
        <c:axPos val="l"/>
        <c:title>
          <c:tx>
            <c:rich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sz="1800"/>
                  <a:t>T(C)</a:t>
                </a:r>
              </a:p>
            </c:rich>
          </c:tx>
          <c:layout>
            <c:manualLayout>
              <c:xMode val="edge"/>
              <c:yMode val="edge"/>
              <c:x val="3.08260621961869E-5"/>
              <c:y val="0.34048416252653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2145192200"/>
        <c:crossesAt val="-1.5"/>
        <c:crossBetween val="midCat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33333333333333"/>
          <c:y val="0.104498139143456"/>
          <c:w val="0.808888888888889"/>
          <c:h val="0.845392943322285"/>
        </c:manualLayout>
      </c:layout>
      <c:scatterChart>
        <c:scatterStyle val="lineMarker"/>
        <c:varyColors val="0"/>
        <c:ser>
          <c:idx val="0"/>
          <c:order val="0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Amphibole!$FY$121:$FY$123</c:f>
              <c:numCache>
                <c:formatCode>General</c:formatCode>
                <c:ptCount val="3"/>
                <c:pt idx="0">
                  <c:v>0.0</c:v>
                </c:pt>
                <c:pt idx="1">
                  <c:v>0.577350269189626</c:v>
                </c:pt>
                <c:pt idx="2">
                  <c:v>1.154700538379251</c:v>
                </c:pt>
              </c:numCache>
            </c:numRef>
          </c:xVal>
          <c:yVal>
            <c:numRef>
              <c:f>Amphibole!$FZ$121:$FZ$123</c:f>
              <c:numCache>
                <c:formatCode>General</c:formatCode>
                <c:ptCount val="3"/>
                <c:pt idx="0">
                  <c:v>0.0</c:v>
                </c:pt>
                <c:pt idx="1">
                  <c:v>1.0</c:v>
                </c:pt>
                <c:pt idx="2">
                  <c:v>0.0</c:v>
                </c:pt>
              </c:numCache>
            </c:numRef>
          </c:yVal>
          <c:smooth val="0"/>
        </c:ser>
        <c:ser>
          <c:idx val="1"/>
          <c:order val="1"/>
          <c:tx>
            <c:v>Experimental Amph</c:v>
          </c:tx>
          <c:spPr>
            <a:ln w="28575">
              <a:noFill/>
            </a:ln>
          </c:spPr>
          <c:marker>
            <c:symbol val="circle"/>
            <c:size val="8"/>
            <c:spPr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</c:spPr>
          </c:marker>
          <c:xVal>
            <c:numRef>
              <c:f>Amphibole!$IJ$132:$IJ$594</c:f>
              <c:numCache>
                <c:formatCode>General</c:formatCode>
                <c:ptCount val="463"/>
                <c:pt idx="0">
                  <c:v>1.058275733643638</c:v>
                </c:pt>
                <c:pt idx="1">
                  <c:v>1.069639947882867</c:v>
                </c:pt>
                <c:pt idx="2">
                  <c:v>1.053738186278832</c:v>
                </c:pt>
                <c:pt idx="3">
                  <c:v>0.959922587906067</c:v>
                </c:pt>
                <c:pt idx="4">
                  <c:v>1.055232472858907</c:v>
                </c:pt>
                <c:pt idx="5">
                  <c:v>1.053753513264488</c:v>
                </c:pt>
                <c:pt idx="6">
                  <c:v>1.042989379807452</c:v>
                </c:pt>
                <c:pt idx="7">
                  <c:v>1.046223394100301</c:v>
                </c:pt>
                <c:pt idx="8">
                  <c:v>1.010002867002</c:v>
                </c:pt>
                <c:pt idx="9">
                  <c:v>1.03228500802165</c:v>
                </c:pt>
                <c:pt idx="10">
                  <c:v>1.029776996768563</c:v>
                </c:pt>
                <c:pt idx="11">
                  <c:v>0.992645593185688</c:v>
                </c:pt>
                <c:pt idx="12">
                  <c:v>1.013649099030067</c:v>
                </c:pt>
                <c:pt idx="13">
                  <c:v>0.980839472344229</c:v>
                </c:pt>
                <c:pt idx="14">
                  <c:v>1.007621077493408</c:v>
                </c:pt>
                <c:pt idx="15">
                  <c:v>1.000596109372146</c:v>
                </c:pt>
                <c:pt idx="16">
                  <c:v>0.998393130445748</c:v>
                </c:pt>
                <c:pt idx="17">
                  <c:v>1.007098616319013</c:v>
                </c:pt>
                <c:pt idx="18">
                  <c:v>0.959858085090624</c:v>
                </c:pt>
                <c:pt idx="19">
                  <c:v>0.985603752615807</c:v>
                </c:pt>
                <c:pt idx="20">
                  <c:v>1.016490652691592</c:v>
                </c:pt>
                <c:pt idx="21">
                  <c:v>1.017150398703778</c:v>
                </c:pt>
                <c:pt idx="22">
                  <c:v>1.028525231347646</c:v>
                </c:pt>
                <c:pt idx="23">
                  <c:v>0.993465381780687</c:v>
                </c:pt>
                <c:pt idx="24">
                  <c:v>1.022925539607898</c:v>
                </c:pt>
                <c:pt idx="25">
                  <c:v>0.982684633038466</c:v>
                </c:pt>
                <c:pt idx="26">
                  <c:v>0.944939577350143</c:v>
                </c:pt>
                <c:pt idx="27">
                  <c:v>0.969305315215444</c:v>
                </c:pt>
                <c:pt idx="28">
                  <c:v>0.945885548227601</c:v>
                </c:pt>
                <c:pt idx="29">
                  <c:v>0.962231600133637</c:v>
                </c:pt>
                <c:pt idx="30">
                  <c:v>0.933089389800908</c:v>
                </c:pt>
                <c:pt idx="31">
                  <c:v>0.870596842289877</c:v>
                </c:pt>
                <c:pt idx="32">
                  <c:v>0.869843517418531</c:v>
                </c:pt>
                <c:pt idx="33">
                  <c:v>1.040799167702439</c:v>
                </c:pt>
                <c:pt idx="34">
                  <c:v>1.035333711174017</c:v>
                </c:pt>
                <c:pt idx="35">
                  <c:v>1.017209426181125</c:v>
                </c:pt>
                <c:pt idx="36">
                  <c:v>1.034608094675813</c:v>
                </c:pt>
                <c:pt idx="37">
                  <c:v>1.030978404612447</c:v>
                </c:pt>
                <c:pt idx="38">
                  <c:v>1.022951354100283</c:v>
                </c:pt>
                <c:pt idx="39">
                  <c:v>1.009234057875256</c:v>
                </c:pt>
                <c:pt idx="40">
                  <c:v>1.023724378305971</c:v>
                </c:pt>
                <c:pt idx="41">
                  <c:v>1.01655304424715</c:v>
                </c:pt>
                <c:pt idx="42">
                  <c:v>1.065534917029107</c:v>
                </c:pt>
                <c:pt idx="43">
                  <c:v>1.076289543635436</c:v>
                </c:pt>
                <c:pt idx="44">
                  <c:v>1.077087387876227</c:v>
                </c:pt>
                <c:pt idx="45">
                  <c:v>1.08003112878522</c:v>
                </c:pt>
                <c:pt idx="46">
                  <c:v>1.050805862483047</c:v>
                </c:pt>
                <c:pt idx="47">
                  <c:v>1.07738348953271</c:v>
                </c:pt>
                <c:pt idx="48">
                  <c:v>1.047232841955497</c:v>
                </c:pt>
                <c:pt idx="49">
                  <c:v>1.039107202241718</c:v>
                </c:pt>
                <c:pt idx="50">
                  <c:v>0.976717921534178</c:v>
                </c:pt>
                <c:pt idx="51">
                  <c:v>1.00561873367746</c:v>
                </c:pt>
                <c:pt idx="52">
                  <c:v>1.0285058056033</c:v>
                </c:pt>
                <c:pt idx="53">
                  <c:v>1.028261197328789</c:v>
                </c:pt>
                <c:pt idx="54">
                  <c:v>1.02182417501697</c:v>
                </c:pt>
                <c:pt idx="55">
                  <c:v>1.010924349374347</c:v>
                </c:pt>
                <c:pt idx="56">
                  <c:v>1.01620706458924</c:v>
                </c:pt>
                <c:pt idx="57">
                  <c:v>1.025396757496171</c:v>
                </c:pt>
                <c:pt idx="58">
                  <c:v>0.854432531605145</c:v>
                </c:pt>
                <c:pt idx="59">
                  <c:v>0.915072358709972</c:v>
                </c:pt>
                <c:pt idx="60">
                  <c:v>0.874409051259151</c:v>
                </c:pt>
                <c:pt idx="61">
                  <c:v>0.934524507043751</c:v>
                </c:pt>
                <c:pt idx="62">
                  <c:v>0.918231964326947</c:v>
                </c:pt>
                <c:pt idx="63">
                  <c:v>0.865559084241771</c:v>
                </c:pt>
                <c:pt idx="64">
                  <c:v>0.878566400153926</c:v>
                </c:pt>
                <c:pt idx="65">
                  <c:v>0.900054063544938</c:v>
                </c:pt>
                <c:pt idx="66">
                  <c:v>0.98737000323981</c:v>
                </c:pt>
                <c:pt idx="67">
                  <c:v>0.987516873030784</c:v>
                </c:pt>
                <c:pt idx="68">
                  <c:v>0.981071772821926</c:v>
                </c:pt>
                <c:pt idx="69">
                  <c:v>0.968107779018488</c:v>
                </c:pt>
                <c:pt idx="70">
                  <c:v>0.995761521159609</c:v>
                </c:pt>
                <c:pt idx="71">
                  <c:v>0.941518353623247</c:v>
                </c:pt>
                <c:pt idx="72">
                  <c:v>0.963988626709621</c:v>
                </c:pt>
                <c:pt idx="73">
                  <c:v>0.925216845186481</c:v>
                </c:pt>
                <c:pt idx="74">
                  <c:v>0.976567308971947</c:v>
                </c:pt>
                <c:pt idx="75">
                  <c:v>0.98709343500877</c:v>
                </c:pt>
                <c:pt idx="76">
                  <c:v>0.95769584856073</c:v>
                </c:pt>
                <c:pt idx="77">
                  <c:v>0.96611230713255</c:v>
                </c:pt>
                <c:pt idx="78">
                  <c:v>0.97817588220525</c:v>
                </c:pt>
                <c:pt idx="79">
                  <c:v>0.950207157411057</c:v>
                </c:pt>
                <c:pt idx="80">
                  <c:v>0.981335363906129</c:v>
                </c:pt>
                <c:pt idx="81">
                  <c:v>0.924630888850386</c:v>
                </c:pt>
                <c:pt idx="82">
                  <c:v>0.928347596423894</c:v>
                </c:pt>
                <c:pt idx="83">
                  <c:v>0.946845834163591</c:v>
                </c:pt>
                <c:pt idx="84">
                  <c:v>0.944379433957658</c:v>
                </c:pt>
                <c:pt idx="85">
                  <c:v>0.904020744927415</c:v>
                </c:pt>
                <c:pt idx="86">
                  <c:v>0.936363835764594</c:v>
                </c:pt>
                <c:pt idx="87">
                  <c:v>0.933554245868428</c:v>
                </c:pt>
                <c:pt idx="88">
                  <c:v>0.949097432394864</c:v>
                </c:pt>
                <c:pt idx="89">
                  <c:v>0.899506817256968</c:v>
                </c:pt>
                <c:pt idx="90">
                  <c:v>0.90985194083653</c:v>
                </c:pt>
                <c:pt idx="91">
                  <c:v>0.942981537098603</c:v>
                </c:pt>
                <c:pt idx="92">
                  <c:v>1.06631758268006</c:v>
                </c:pt>
                <c:pt idx="93">
                  <c:v>1.098832562290284</c:v>
                </c:pt>
                <c:pt idx="94">
                  <c:v>1.053199489219074</c:v>
                </c:pt>
                <c:pt idx="95">
                  <c:v>1.105068982131173</c:v>
                </c:pt>
                <c:pt idx="96">
                  <c:v>1.100661719310339</c:v>
                </c:pt>
                <c:pt idx="97">
                  <c:v>0.973497673104992</c:v>
                </c:pt>
                <c:pt idx="98">
                  <c:v>1.001194728332509</c:v>
                </c:pt>
                <c:pt idx="99">
                  <c:v>1.059233564038596</c:v>
                </c:pt>
                <c:pt idx="100">
                  <c:v>0.988231356456291</c:v>
                </c:pt>
                <c:pt idx="101">
                  <c:v>1.011177468707977</c:v>
                </c:pt>
                <c:pt idx="102">
                  <c:v>0.980435886494751</c:v>
                </c:pt>
                <c:pt idx="103">
                  <c:v>1.016837807746077</c:v>
                </c:pt>
                <c:pt idx="104">
                  <c:v>1.027330983482686</c:v>
                </c:pt>
                <c:pt idx="105">
                  <c:v>1.020602930515895</c:v>
                </c:pt>
                <c:pt idx="106">
                  <c:v>1.01838629110827</c:v>
                </c:pt>
                <c:pt idx="107">
                  <c:v>1.027250002335603</c:v>
                </c:pt>
                <c:pt idx="108">
                  <c:v>1.021295035817412</c:v>
                </c:pt>
                <c:pt idx="109">
                  <c:v>1.018601480850856</c:v>
                </c:pt>
                <c:pt idx="110">
                  <c:v>0.916127579368392</c:v>
                </c:pt>
                <c:pt idx="111">
                  <c:v>0.945694889628796</c:v>
                </c:pt>
                <c:pt idx="112">
                  <c:v>0.916288391774452</c:v>
                </c:pt>
                <c:pt idx="113">
                  <c:v>0.933788730515853</c:v>
                </c:pt>
                <c:pt idx="114">
                  <c:v>0.929168798481032</c:v>
                </c:pt>
                <c:pt idx="115">
                  <c:v>0.851262119703207</c:v>
                </c:pt>
                <c:pt idx="116">
                  <c:v>1.091461969260158</c:v>
                </c:pt>
                <c:pt idx="117">
                  <c:v>0.960409646096789</c:v>
                </c:pt>
                <c:pt idx="118">
                  <c:v>0.964105221925268</c:v>
                </c:pt>
                <c:pt idx="119">
                  <c:v>0.950738767037511</c:v>
                </c:pt>
                <c:pt idx="120">
                  <c:v>0.958355546622662</c:v>
                </c:pt>
                <c:pt idx="121">
                  <c:v>0.965446686172012</c:v>
                </c:pt>
                <c:pt idx="122">
                  <c:v>1.039275373644194</c:v>
                </c:pt>
                <c:pt idx="123">
                  <c:v>0.968636483447027</c:v>
                </c:pt>
                <c:pt idx="124">
                  <c:v>0.974381440513408</c:v>
                </c:pt>
                <c:pt idx="125">
                  <c:v>0.984782623126473</c:v>
                </c:pt>
                <c:pt idx="126">
                  <c:v>1.031662832111303</c:v>
                </c:pt>
                <c:pt idx="127">
                  <c:v>1.03389669765761</c:v>
                </c:pt>
                <c:pt idx="128">
                  <c:v>1.039756991778137</c:v>
                </c:pt>
                <c:pt idx="129">
                  <c:v>0.988207932291564</c:v>
                </c:pt>
                <c:pt idx="130">
                  <c:v>1.040296961877963</c:v>
                </c:pt>
                <c:pt idx="131">
                  <c:v>1.043204043814402</c:v>
                </c:pt>
                <c:pt idx="132">
                  <c:v>1.047951312554526</c:v>
                </c:pt>
                <c:pt idx="133">
                  <c:v>1.033920747855213</c:v>
                </c:pt>
                <c:pt idx="134">
                  <c:v>1.052235608076861</c:v>
                </c:pt>
                <c:pt idx="135">
                  <c:v>1.037873983916757</c:v>
                </c:pt>
                <c:pt idx="136">
                  <c:v>1.06100754358284</c:v>
                </c:pt>
                <c:pt idx="137">
                  <c:v>1.03987009557003</c:v>
                </c:pt>
                <c:pt idx="138">
                  <c:v>1.032778509113514</c:v>
                </c:pt>
                <c:pt idx="139">
                  <c:v>1.022625956449123</c:v>
                </c:pt>
                <c:pt idx="140">
                  <c:v>1.033169809905973</c:v>
                </c:pt>
                <c:pt idx="141">
                  <c:v>0.995215396187005</c:v>
                </c:pt>
                <c:pt idx="142">
                  <c:v>1.017150851028905</c:v>
                </c:pt>
                <c:pt idx="143">
                  <c:v>0.955516434717665</c:v>
                </c:pt>
                <c:pt idx="144">
                  <c:v>0.939400658446535</c:v>
                </c:pt>
                <c:pt idx="145">
                  <c:v>0.976287724814245</c:v>
                </c:pt>
                <c:pt idx="146">
                  <c:v>0.942667542470759</c:v>
                </c:pt>
                <c:pt idx="147">
                  <c:v>0.912770535538657</c:v>
                </c:pt>
                <c:pt idx="148">
                  <c:v>0.988434373382466</c:v>
                </c:pt>
                <c:pt idx="149">
                  <c:v>1.002115683837791</c:v>
                </c:pt>
                <c:pt idx="150">
                  <c:v>1.016280973022018</c:v>
                </c:pt>
                <c:pt idx="151">
                  <c:v>0.991577979856521</c:v>
                </c:pt>
                <c:pt idx="152">
                  <c:v>0.973472985991987</c:v>
                </c:pt>
                <c:pt idx="153">
                  <c:v>0.921998680008471</c:v>
                </c:pt>
                <c:pt idx="154">
                  <c:v>0.924860385719658</c:v>
                </c:pt>
                <c:pt idx="155">
                  <c:v>1.034434660508077</c:v>
                </c:pt>
                <c:pt idx="156">
                  <c:v>1.046318903812518</c:v>
                </c:pt>
                <c:pt idx="157">
                  <c:v>1.038770870861588</c:v>
                </c:pt>
                <c:pt idx="158">
                  <c:v>1.073709194941138</c:v>
                </c:pt>
                <c:pt idx="159">
                  <c:v>1.07068957797644</c:v>
                </c:pt>
                <c:pt idx="160">
                  <c:v>1.067476466452466</c:v>
                </c:pt>
                <c:pt idx="161">
                  <c:v>1.06450792863091</c:v>
                </c:pt>
                <c:pt idx="162">
                  <c:v>1.066346544532062</c:v>
                </c:pt>
                <c:pt idx="163">
                  <c:v>1.068744344219998</c:v>
                </c:pt>
                <c:pt idx="164">
                  <c:v>1.069704411771318</c:v>
                </c:pt>
                <c:pt idx="165">
                  <c:v>1.068502142331601</c:v>
                </c:pt>
                <c:pt idx="166">
                  <c:v>1.070392499173935</c:v>
                </c:pt>
                <c:pt idx="167">
                  <c:v>1.057478267250627</c:v>
                </c:pt>
                <c:pt idx="168">
                  <c:v>1.065892808468035</c:v>
                </c:pt>
                <c:pt idx="169">
                  <c:v>1.060847463471174</c:v>
                </c:pt>
                <c:pt idx="170">
                  <c:v>1.061625491507079</c:v>
                </c:pt>
                <c:pt idx="171">
                  <c:v>1.068252354160015</c:v>
                </c:pt>
                <c:pt idx="172">
                  <c:v>1.058127562039172</c:v>
                </c:pt>
                <c:pt idx="173">
                  <c:v>1.070335909309657</c:v>
                </c:pt>
                <c:pt idx="174">
                  <c:v>1.054511265363447</c:v>
                </c:pt>
                <c:pt idx="175">
                  <c:v>1.054810257740735</c:v>
                </c:pt>
                <c:pt idx="176">
                  <c:v>1.069506142191468</c:v>
                </c:pt>
                <c:pt idx="177">
                  <c:v>1.06264432374938</c:v>
                </c:pt>
                <c:pt idx="178">
                  <c:v>1.056339156822561</c:v>
                </c:pt>
                <c:pt idx="179">
                  <c:v>1.06396776754382</c:v>
                </c:pt>
                <c:pt idx="180">
                  <c:v>1.055700722813344</c:v>
                </c:pt>
                <c:pt idx="181">
                  <c:v>1.067753465138436</c:v>
                </c:pt>
                <c:pt idx="182">
                  <c:v>1.057230592573968</c:v>
                </c:pt>
                <c:pt idx="183">
                  <c:v>1.070950867836033</c:v>
                </c:pt>
                <c:pt idx="184">
                  <c:v>1.065255249366244</c:v>
                </c:pt>
                <c:pt idx="185">
                  <c:v>1.056814878987865</c:v>
                </c:pt>
                <c:pt idx="186">
                  <c:v>1.06283375502877</c:v>
                </c:pt>
                <c:pt idx="187">
                  <c:v>1.063136025985117</c:v>
                </c:pt>
                <c:pt idx="188">
                  <c:v>1.071372208833171</c:v>
                </c:pt>
                <c:pt idx="189">
                  <c:v>1.05438863280297</c:v>
                </c:pt>
                <c:pt idx="190">
                  <c:v>1.05738793781745</c:v>
                </c:pt>
                <c:pt idx="191">
                  <c:v>1.04579843727593</c:v>
                </c:pt>
                <c:pt idx="192">
                  <c:v>0.796100722319648</c:v>
                </c:pt>
                <c:pt idx="193">
                  <c:v>1.033511051008676</c:v>
                </c:pt>
                <c:pt idx="194">
                  <c:v>0.994093027118487</c:v>
                </c:pt>
                <c:pt idx="195">
                  <c:v>1.00229811988397</c:v>
                </c:pt>
                <c:pt idx="196">
                  <c:v>0.988349231098247</c:v>
                </c:pt>
                <c:pt idx="197">
                  <c:v>1.001696201323626</c:v>
                </c:pt>
                <c:pt idx="198">
                  <c:v>0.990359855912092</c:v>
                </c:pt>
                <c:pt idx="199">
                  <c:v>0.990078202748908</c:v>
                </c:pt>
                <c:pt idx="200">
                  <c:v>0.971240556108184</c:v>
                </c:pt>
                <c:pt idx="201">
                  <c:v>1.022464557324578</c:v>
                </c:pt>
                <c:pt idx="202">
                  <c:v>0.994440385515199</c:v>
                </c:pt>
                <c:pt idx="203">
                  <c:v>0.971776908141535</c:v>
                </c:pt>
                <c:pt idx="204">
                  <c:v>0.960889779652638</c:v>
                </c:pt>
                <c:pt idx="205">
                  <c:v>0.921030483627841</c:v>
                </c:pt>
                <c:pt idx="206">
                  <c:v>1.05981124732042</c:v>
                </c:pt>
                <c:pt idx="207">
                  <c:v>1.065787622694032</c:v>
                </c:pt>
                <c:pt idx="208">
                  <c:v>1.0598161705526</c:v>
                </c:pt>
                <c:pt idx="209">
                  <c:v>1.019010255397222</c:v>
                </c:pt>
                <c:pt idx="210">
                  <c:v>1.010997305004595</c:v>
                </c:pt>
                <c:pt idx="211">
                  <c:v>1.015256652407851</c:v>
                </c:pt>
                <c:pt idx="212">
                  <c:v>1.01261377108507</c:v>
                </c:pt>
                <c:pt idx="213">
                  <c:v>1.004118212180567</c:v>
                </c:pt>
                <c:pt idx="214">
                  <c:v>0.991120493487086</c:v>
                </c:pt>
                <c:pt idx="215">
                  <c:v>0.997959174878537</c:v>
                </c:pt>
                <c:pt idx="216">
                  <c:v>1.029569952017487</c:v>
                </c:pt>
                <c:pt idx="217">
                  <c:v>1.027996608234744</c:v>
                </c:pt>
                <c:pt idx="218">
                  <c:v>1.001230792075105</c:v>
                </c:pt>
                <c:pt idx="219">
                  <c:v>0.99187071270549</c:v>
                </c:pt>
                <c:pt idx="220">
                  <c:v>0.992732073513493</c:v>
                </c:pt>
                <c:pt idx="221">
                  <c:v>1.005858683669953</c:v>
                </c:pt>
                <c:pt idx="222">
                  <c:v>0.970964444192375</c:v>
                </c:pt>
                <c:pt idx="223">
                  <c:v>1.033704071017844</c:v>
                </c:pt>
                <c:pt idx="224">
                  <c:v>1.042446889540354</c:v>
                </c:pt>
                <c:pt idx="225">
                  <c:v>1.031846051485309</c:v>
                </c:pt>
                <c:pt idx="226">
                  <c:v>1.025899517267093</c:v>
                </c:pt>
                <c:pt idx="227">
                  <c:v>0.976263606433053</c:v>
                </c:pt>
                <c:pt idx="228">
                  <c:v>1.047603905764587</c:v>
                </c:pt>
                <c:pt idx="229">
                  <c:v>1.084470949526163</c:v>
                </c:pt>
                <c:pt idx="230">
                  <c:v>1.068853939958091</c:v>
                </c:pt>
                <c:pt idx="231">
                  <c:v>1.065277770529296</c:v>
                </c:pt>
                <c:pt idx="232">
                  <c:v>1.066862853640164</c:v>
                </c:pt>
                <c:pt idx="233">
                  <c:v>1.026808668868016</c:v>
                </c:pt>
                <c:pt idx="234">
                  <c:v>1.031935396719408</c:v>
                </c:pt>
                <c:pt idx="235">
                  <c:v>1.025465443918707</c:v>
                </c:pt>
                <c:pt idx="236">
                  <c:v>1.032085233944445</c:v>
                </c:pt>
                <c:pt idx="237">
                  <c:v>1.029776654145884</c:v>
                </c:pt>
                <c:pt idx="238">
                  <c:v>1.024694783381138</c:v>
                </c:pt>
                <c:pt idx="239">
                  <c:v>1.03281838071166</c:v>
                </c:pt>
                <c:pt idx="240">
                  <c:v>1.019324996161102</c:v>
                </c:pt>
                <c:pt idx="241">
                  <c:v>1.033878752138435</c:v>
                </c:pt>
                <c:pt idx="242">
                  <c:v>1.034634167106687</c:v>
                </c:pt>
                <c:pt idx="243">
                  <c:v>1.035292174859356</c:v>
                </c:pt>
                <c:pt idx="244">
                  <c:v>1.036755293237885</c:v>
                </c:pt>
                <c:pt idx="245">
                  <c:v>1.035669543764854</c:v>
                </c:pt>
                <c:pt idx="246">
                  <c:v>1.037263922061221</c:v>
                </c:pt>
                <c:pt idx="247">
                  <c:v>1.026752023632911</c:v>
                </c:pt>
                <c:pt idx="248">
                  <c:v>1.028647573789974</c:v>
                </c:pt>
                <c:pt idx="249">
                  <c:v>1.028617709446424</c:v>
                </c:pt>
                <c:pt idx="250">
                  <c:v>1.027803748568792</c:v>
                </c:pt>
                <c:pt idx="251">
                  <c:v>1.029724141650761</c:v>
                </c:pt>
                <c:pt idx="252">
                  <c:v>1.025488396188542</c:v>
                </c:pt>
                <c:pt idx="253">
                  <c:v>1.02277245681501</c:v>
                </c:pt>
                <c:pt idx="254">
                  <c:v>0.981608684992964</c:v>
                </c:pt>
                <c:pt idx="255">
                  <c:v>0.97389264900734</c:v>
                </c:pt>
                <c:pt idx="256">
                  <c:v>0.979810166377039</c:v>
                </c:pt>
                <c:pt idx="257">
                  <c:v>0.957375309007546</c:v>
                </c:pt>
                <c:pt idx="258">
                  <c:v>0.9774844413175</c:v>
                </c:pt>
                <c:pt idx="259">
                  <c:v>0.941989803088414</c:v>
                </c:pt>
                <c:pt idx="260">
                  <c:v>0.967131880985831</c:v>
                </c:pt>
                <c:pt idx="261">
                  <c:v>1.090644972942758</c:v>
                </c:pt>
                <c:pt idx="262">
                  <c:v>1.069867049453191</c:v>
                </c:pt>
                <c:pt idx="263">
                  <c:v>1.090543742714013</c:v>
                </c:pt>
                <c:pt idx="264">
                  <c:v>1.051689870860565</c:v>
                </c:pt>
                <c:pt idx="265">
                  <c:v>1.060305665465732</c:v>
                </c:pt>
                <c:pt idx="266">
                  <c:v>1.087558781203166</c:v>
                </c:pt>
                <c:pt idx="267">
                  <c:v>1.091985477715661</c:v>
                </c:pt>
                <c:pt idx="268">
                  <c:v>1.052313945075667</c:v>
                </c:pt>
                <c:pt idx="269">
                  <c:v>0.941687232574058</c:v>
                </c:pt>
                <c:pt idx="270">
                  <c:v>0.998158029864447</c:v>
                </c:pt>
                <c:pt idx="271">
                  <c:v>1.006015705819902</c:v>
                </c:pt>
                <c:pt idx="272">
                  <c:v>0.967330579223383</c:v>
                </c:pt>
                <c:pt idx="273">
                  <c:v>1.0695256784741</c:v>
                </c:pt>
                <c:pt idx="274">
                  <c:v>1.071209230152168</c:v>
                </c:pt>
                <c:pt idx="275">
                  <c:v>1.07282729672162</c:v>
                </c:pt>
                <c:pt idx="276">
                  <c:v>1.073956854600441</c:v>
                </c:pt>
                <c:pt idx="277">
                  <c:v>1.077720877375349</c:v>
                </c:pt>
                <c:pt idx="278">
                  <c:v>1.047400631507411</c:v>
                </c:pt>
                <c:pt idx="279">
                  <c:v>1.037864320428657</c:v>
                </c:pt>
                <c:pt idx="280">
                  <c:v>1.036609002555348</c:v>
                </c:pt>
                <c:pt idx="281">
                  <c:v>1.036565524018531</c:v>
                </c:pt>
                <c:pt idx="282">
                  <c:v>1.002405181031317</c:v>
                </c:pt>
                <c:pt idx="283">
                  <c:v>1.029758998580208</c:v>
                </c:pt>
                <c:pt idx="284">
                  <c:v>0.980440358558562</c:v>
                </c:pt>
                <c:pt idx="285">
                  <c:v>1.033649824171295</c:v>
                </c:pt>
                <c:pt idx="286">
                  <c:v>1.032632094221404</c:v>
                </c:pt>
                <c:pt idx="287">
                  <c:v>1.061966714475714</c:v>
                </c:pt>
                <c:pt idx="288">
                  <c:v>1.055304021977455</c:v>
                </c:pt>
                <c:pt idx="289">
                  <c:v>0.991162521500288</c:v>
                </c:pt>
                <c:pt idx="290">
                  <c:v>0.963295370661948</c:v>
                </c:pt>
                <c:pt idx="291">
                  <c:v>0.968872761139151</c:v>
                </c:pt>
                <c:pt idx="292">
                  <c:v>1.077455733612812</c:v>
                </c:pt>
                <c:pt idx="293">
                  <c:v>1.078329610140696</c:v>
                </c:pt>
                <c:pt idx="294">
                  <c:v>1.069376297022277</c:v>
                </c:pt>
                <c:pt idx="295">
                  <c:v>1.056927211788298</c:v>
                </c:pt>
                <c:pt idx="296">
                  <c:v>1.028647413584884</c:v>
                </c:pt>
                <c:pt idx="297">
                  <c:v>1.037184471443218</c:v>
                </c:pt>
                <c:pt idx="298">
                  <c:v>1.060374882016366</c:v>
                </c:pt>
                <c:pt idx="299">
                  <c:v>1.069395983887639</c:v>
                </c:pt>
                <c:pt idx="300">
                  <c:v>1.048701529763127</c:v>
                </c:pt>
                <c:pt idx="301">
                  <c:v>1.012543258477042</c:v>
                </c:pt>
                <c:pt idx="302">
                  <c:v>1.028401423834951</c:v>
                </c:pt>
                <c:pt idx="303">
                  <c:v>1.038337265340551</c:v>
                </c:pt>
                <c:pt idx="304">
                  <c:v>1.017997369352686</c:v>
                </c:pt>
                <c:pt idx="305">
                  <c:v>1.002645185141658</c:v>
                </c:pt>
                <c:pt idx="306">
                  <c:v>0.957505236929159</c:v>
                </c:pt>
                <c:pt idx="307">
                  <c:v>1.017940381762743</c:v>
                </c:pt>
                <c:pt idx="308">
                  <c:v>0.890648078839458</c:v>
                </c:pt>
                <c:pt idx="309">
                  <c:v>0.957487035746161</c:v>
                </c:pt>
                <c:pt idx="310">
                  <c:v>0.89104709243478</c:v>
                </c:pt>
                <c:pt idx="311">
                  <c:v>0.868207320121938</c:v>
                </c:pt>
                <c:pt idx="312">
                  <c:v>1.003739460764608</c:v>
                </c:pt>
                <c:pt idx="313">
                  <c:v>0.993930883229441</c:v>
                </c:pt>
                <c:pt idx="314">
                  <c:v>0.998420958982778</c:v>
                </c:pt>
                <c:pt idx="315">
                  <c:v>0.983579955289213</c:v>
                </c:pt>
                <c:pt idx="316">
                  <c:v>1.019759302475748</c:v>
                </c:pt>
                <c:pt idx="317">
                  <c:v>0.977747748361626</c:v>
                </c:pt>
                <c:pt idx="318">
                  <c:v>0.965526118558752</c:v>
                </c:pt>
                <c:pt idx="319">
                  <c:v>0.979265051714967</c:v>
                </c:pt>
                <c:pt idx="320">
                  <c:v>0.975298811534601</c:v>
                </c:pt>
                <c:pt idx="321">
                  <c:v>0.991116177905366</c:v>
                </c:pt>
                <c:pt idx="322">
                  <c:v>0.972557068692832</c:v>
                </c:pt>
                <c:pt idx="323">
                  <c:v>0.965480091205142</c:v>
                </c:pt>
                <c:pt idx="324">
                  <c:v>0.985952405192002</c:v>
                </c:pt>
                <c:pt idx="325">
                  <c:v>0.951000277310168</c:v>
                </c:pt>
                <c:pt idx="326">
                  <c:v>0.967563462534207</c:v>
                </c:pt>
                <c:pt idx="327">
                  <c:v>1.065202540915508</c:v>
                </c:pt>
                <c:pt idx="328">
                  <c:v>1.04126252606931</c:v>
                </c:pt>
                <c:pt idx="329">
                  <c:v>1.068212061082643</c:v>
                </c:pt>
                <c:pt idx="330">
                  <c:v>1.08194533767188</c:v>
                </c:pt>
                <c:pt idx="331">
                  <c:v>0.997447130124984</c:v>
                </c:pt>
                <c:pt idx="332">
                  <c:v>1.080380754126654</c:v>
                </c:pt>
                <c:pt idx="333">
                  <c:v>0.990089849935023</c:v>
                </c:pt>
                <c:pt idx="334">
                  <c:v>0.979233259871152</c:v>
                </c:pt>
                <c:pt idx="335">
                  <c:v>0.982049145767165</c:v>
                </c:pt>
                <c:pt idx="336">
                  <c:v>0.956749243886264</c:v>
                </c:pt>
                <c:pt idx="337">
                  <c:v>0.926075166027409</c:v>
                </c:pt>
                <c:pt idx="338">
                  <c:v>0.960080318284413</c:v>
                </c:pt>
                <c:pt idx="339">
                  <c:v>0.963190480312218</c:v>
                </c:pt>
                <c:pt idx="340">
                  <c:v>0.98987518862084</c:v>
                </c:pt>
                <c:pt idx="341">
                  <c:v>0.959043071472224</c:v>
                </c:pt>
                <c:pt idx="342">
                  <c:v>1.006555356960281</c:v>
                </c:pt>
                <c:pt idx="343">
                  <c:v>0.955413416815567</c:v>
                </c:pt>
                <c:pt idx="344">
                  <c:v>0.9593343048481</c:v>
                </c:pt>
                <c:pt idx="345">
                  <c:v>1.013060471162316</c:v>
                </c:pt>
                <c:pt idx="346">
                  <c:v>1.02390472759671</c:v>
                </c:pt>
                <c:pt idx="347">
                  <c:v>1.004986619085117</c:v>
                </c:pt>
                <c:pt idx="348">
                  <c:v>1.00231872454402</c:v>
                </c:pt>
                <c:pt idx="349">
                  <c:v>0.975222962876331</c:v>
                </c:pt>
                <c:pt idx="350">
                  <c:v>0.966803869540147</c:v>
                </c:pt>
                <c:pt idx="351">
                  <c:v>0.968220765891244</c:v>
                </c:pt>
                <c:pt idx="352">
                  <c:v>0.975837445126631</c:v>
                </c:pt>
                <c:pt idx="353">
                  <c:v>0.968478705371434</c:v>
                </c:pt>
                <c:pt idx="354">
                  <c:v>0.996332477149836</c:v>
                </c:pt>
                <c:pt idx="355">
                  <c:v>0.988767908082583</c:v>
                </c:pt>
                <c:pt idx="356">
                  <c:v>1.010897292280974</c:v>
                </c:pt>
                <c:pt idx="357">
                  <c:v>0.952120343348461</c:v>
                </c:pt>
                <c:pt idx="358">
                  <c:v>0.967573091476008</c:v>
                </c:pt>
                <c:pt idx="359">
                  <c:v>0.943188752528648</c:v>
                </c:pt>
                <c:pt idx="360">
                  <c:v>1.017985102430038</c:v>
                </c:pt>
                <c:pt idx="361">
                  <c:v>0.930440635127097</c:v>
                </c:pt>
                <c:pt idx="362">
                  <c:v>0.895278295778239</c:v>
                </c:pt>
                <c:pt idx="363">
                  <c:v>1.01824385022274</c:v>
                </c:pt>
                <c:pt idx="364">
                  <c:v>1.028543696997767</c:v>
                </c:pt>
                <c:pt idx="365">
                  <c:v>1.033271901721742</c:v>
                </c:pt>
                <c:pt idx="366">
                  <c:v>1.059721340339477</c:v>
                </c:pt>
                <c:pt idx="367">
                  <c:v>1.019576239254839</c:v>
                </c:pt>
                <c:pt idx="368">
                  <c:v>1.06731759856453</c:v>
                </c:pt>
                <c:pt idx="369">
                  <c:v>1.042757213399703</c:v>
                </c:pt>
                <c:pt idx="370">
                  <c:v>1.051274195494811</c:v>
                </c:pt>
                <c:pt idx="371">
                  <c:v>1.034654065654939</c:v>
                </c:pt>
                <c:pt idx="372">
                  <c:v>1.039914411257471</c:v>
                </c:pt>
                <c:pt idx="373">
                  <c:v>1.006549450684123</c:v>
                </c:pt>
                <c:pt idx="374">
                  <c:v>1.006944404957974</c:v>
                </c:pt>
                <c:pt idx="375">
                  <c:v>0.873563195217333</c:v>
                </c:pt>
                <c:pt idx="376">
                  <c:v>0.907181309540039</c:v>
                </c:pt>
                <c:pt idx="377">
                  <c:v>0.867109577322152</c:v>
                </c:pt>
                <c:pt idx="378">
                  <c:v>0.972918303106771</c:v>
                </c:pt>
                <c:pt idx="379">
                  <c:v>0.909195994163985</c:v>
                </c:pt>
                <c:pt idx="380">
                  <c:v>0.923380347872299</c:v>
                </c:pt>
                <c:pt idx="381">
                  <c:v>0.920408350273791</c:v>
                </c:pt>
                <c:pt idx="382">
                  <c:v>0.895753492038448</c:v>
                </c:pt>
                <c:pt idx="383">
                  <c:v>0.93712525675205</c:v>
                </c:pt>
                <c:pt idx="384">
                  <c:v>0.966225486593599</c:v>
                </c:pt>
                <c:pt idx="385">
                  <c:v>1.000142394865918</c:v>
                </c:pt>
                <c:pt idx="386">
                  <c:v>0.959928747609282</c:v>
                </c:pt>
                <c:pt idx="387">
                  <c:v>0.997654283992207</c:v>
                </c:pt>
                <c:pt idx="388">
                  <c:v>0.986597414805076</c:v>
                </c:pt>
                <c:pt idx="389">
                  <c:v>0.964115852258228</c:v>
                </c:pt>
                <c:pt idx="390">
                  <c:v>0.996640645102564</c:v>
                </c:pt>
                <c:pt idx="391">
                  <c:v>0.94495873751401</c:v>
                </c:pt>
                <c:pt idx="392">
                  <c:v>0.963936624569451</c:v>
                </c:pt>
                <c:pt idx="393">
                  <c:v>0.973770314769551</c:v>
                </c:pt>
                <c:pt idx="394">
                  <c:v>0.978435474904137</c:v>
                </c:pt>
                <c:pt idx="395">
                  <c:v>0.971168653456299</c:v>
                </c:pt>
                <c:pt idx="396">
                  <c:v>0.95837904840841</c:v>
                </c:pt>
                <c:pt idx="397">
                  <c:v>0.983616078576665</c:v>
                </c:pt>
                <c:pt idx="398">
                  <c:v>0.940177187274437</c:v>
                </c:pt>
                <c:pt idx="399">
                  <c:v>0.945443455049944</c:v>
                </c:pt>
                <c:pt idx="400">
                  <c:v>0.988424379744521</c:v>
                </c:pt>
                <c:pt idx="401">
                  <c:v>0.977068035862009</c:v>
                </c:pt>
                <c:pt idx="402">
                  <c:v>0.972805617534199</c:v>
                </c:pt>
                <c:pt idx="403">
                  <c:v>0.982869330066293</c:v>
                </c:pt>
                <c:pt idx="404">
                  <c:v>0.941716166087981</c:v>
                </c:pt>
                <c:pt idx="405">
                  <c:v>0.963152906953975</c:v>
                </c:pt>
                <c:pt idx="406">
                  <c:v>0.923089779073287</c:v>
                </c:pt>
                <c:pt idx="407">
                  <c:v>0.935153087065913</c:v>
                </c:pt>
                <c:pt idx="408">
                  <c:v>0.962248595015619</c:v>
                </c:pt>
                <c:pt idx="409">
                  <c:v>0.937072173159944</c:v>
                </c:pt>
                <c:pt idx="410">
                  <c:v>0.880555272387065</c:v>
                </c:pt>
                <c:pt idx="411">
                  <c:v>1.064013294111834</c:v>
                </c:pt>
                <c:pt idx="412">
                  <c:v>1.055337288968452</c:v>
                </c:pt>
                <c:pt idx="413">
                  <c:v>1.061034572233166</c:v>
                </c:pt>
                <c:pt idx="414">
                  <c:v>1.046538028142636</c:v>
                </c:pt>
                <c:pt idx="415">
                  <c:v>1.031480877313732</c:v>
                </c:pt>
                <c:pt idx="416">
                  <c:v>1.042448258515932</c:v>
                </c:pt>
                <c:pt idx="417">
                  <c:v>1.046368768128596</c:v>
                </c:pt>
                <c:pt idx="418">
                  <c:v>1.02767911551433</c:v>
                </c:pt>
                <c:pt idx="419">
                  <c:v>0.999838533183339</c:v>
                </c:pt>
                <c:pt idx="420">
                  <c:v>1.049463929026427</c:v>
                </c:pt>
                <c:pt idx="421">
                  <c:v>1.034793840026191</c:v>
                </c:pt>
                <c:pt idx="422">
                  <c:v>1.037261808070588</c:v>
                </c:pt>
                <c:pt idx="423">
                  <c:v>1.014391548824991</c:v>
                </c:pt>
                <c:pt idx="424">
                  <c:v>1.003819339803538</c:v>
                </c:pt>
                <c:pt idx="425">
                  <c:v>1.013408313999103</c:v>
                </c:pt>
                <c:pt idx="426">
                  <c:v>0.944016222475871</c:v>
                </c:pt>
                <c:pt idx="427">
                  <c:v>0.986672700770613</c:v>
                </c:pt>
                <c:pt idx="428">
                  <c:v>1.035140913639211</c:v>
                </c:pt>
                <c:pt idx="429">
                  <c:v>0.995787300366127</c:v>
                </c:pt>
                <c:pt idx="430">
                  <c:v>1.000191546176692</c:v>
                </c:pt>
                <c:pt idx="431">
                  <c:v>1.015841262765897</c:v>
                </c:pt>
                <c:pt idx="432">
                  <c:v>0.903253973191092</c:v>
                </c:pt>
                <c:pt idx="433">
                  <c:v>0.79591551666168</c:v>
                </c:pt>
                <c:pt idx="434">
                  <c:v>0.475207897762433</c:v>
                </c:pt>
                <c:pt idx="435">
                  <c:v>0.413301361503042</c:v>
                </c:pt>
                <c:pt idx="436">
                  <c:v>0.439729094004566</c:v>
                </c:pt>
                <c:pt idx="437">
                  <c:v>0.430712803265742</c:v>
                </c:pt>
                <c:pt idx="438">
                  <c:v>0.553351718468078</c:v>
                </c:pt>
                <c:pt idx="439">
                  <c:v>1.054825037342822</c:v>
                </c:pt>
                <c:pt idx="440">
                  <c:v>1.024020578968455</c:v>
                </c:pt>
                <c:pt idx="441">
                  <c:v>1.035315950938452</c:v>
                </c:pt>
                <c:pt idx="442">
                  <c:v>1.033793626160658</c:v>
                </c:pt>
                <c:pt idx="443">
                  <c:v>1.031113249281933</c:v>
                </c:pt>
                <c:pt idx="444">
                  <c:v>1.032245829522165</c:v>
                </c:pt>
                <c:pt idx="445">
                  <c:v>1.031063163095104</c:v>
                </c:pt>
                <c:pt idx="446">
                  <c:v>1.025246195958337</c:v>
                </c:pt>
                <c:pt idx="447">
                  <c:v>1.035792023053732</c:v>
                </c:pt>
                <c:pt idx="448">
                  <c:v>1.036230554503058</c:v>
                </c:pt>
                <c:pt idx="449">
                  <c:v>1.013853257788652</c:v>
                </c:pt>
                <c:pt idx="450">
                  <c:v>1.030423151184241</c:v>
                </c:pt>
                <c:pt idx="451">
                  <c:v>1.01286799356459</c:v>
                </c:pt>
                <c:pt idx="452">
                  <c:v>1.024047537767665</c:v>
                </c:pt>
                <c:pt idx="453">
                  <c:v>1.021882885480814</c:v>
                </c:pt>
                <c:pt idx="454">
                  <c:v>1.016722522388164</c:v>
                </c:pt>
                <c:pt idx="455">
                  <c:v>1.009080198040407</c:v>
                </c:pt>
                <c:pt idx="456">
                  <c:v>1.057271496399616</c:v>
                </c:pt>
                <c:pt idx="457">
                  <c:v>1.112621541117745</c:v>
                </c:pt>
                <c:pt idx="458">
                  <c:v>1.06040632871175</c:v>
                </c:pt>
                <c:pt idx="459">
                  <c:v>1.04052356656699</c:v>
                </c:pt>
                <c:pt idx="460">
                  <c:v>1.019901385994884</c:v>
                </c:pt>
                <c:pt idx="461">
                  <c:v>0.88365745609217</c:v>
                </c:pt>
                <c:pt idx="462">
                  <c:v>0.880570705820221</c:v>
                </c:pt>
              </c:numCache>
            </c:numRef>
          </c:xVal>
          <c:yVal>
            <c:numRef>
              <c:f>Amphibole!$IK$132:$IK$594</c:f>
              <c:numCache>
                <c:formatCode>General</c:formatCode>
                <c:ptCount val="463"/>
                <c:pt idx="0">
                  <c:v>0.121988562515721</c:v>
                </c:pt>
                <c:pt idx="1">
                  <c:v>0.111724342195966</c:v>
                </c:pt>
                <c:pt idx="2">
                  <c:v>0.0833814118349191</c:v>
                </c:pt>
                <c:pt idx="3">
                  <c:v>0.0769422304167734</c:v>
                </c:pt>
                <c:pt idx="4">
                  <c:v>0.0857686811697945</c:v>
                </c:pt>
                <c:pt idx="5">
                  <c:v>0.0882949033651409</c:v>
                </c:pt>
                <c:pt idx="6">
                  <c:v>0.0933563840554198</c:v>
                </c:pt>
                <c:pt idx="7">
                  <c:v>0.0927888604509618</c:v>
                </c:pt>
                <c:pt idx="8">
                  <c:v>0.0672156907822135</c:v>
                </c:pt>
                <c:pt idx="9">
                  <c:v>0.0562603640332988</c:v>
                </c:pt>
                <c:pt idx="10">
                  <c:v>0.0662758570067229</c:v>
                </c:pt>
                <c:pt idx="11">
                  <c:v>0.0571967081128029</c:v>
                </c:pt>
                <c:pt idx="12">
                  <c:v>0.0641716294602411</c:v>
                </c:pt>
                <c:pt idx="13">
                  <c:v>0.0690420195508881</c:v>
                </c:pt>
                <c:pt idx="14">
                  <c:v>0.0604767080165443</c:v>
                </c:pt>
                <c:pt idx="15">
                  <c:v>0.0582858729343632</c:v>
                </c:pt>
                <c:pt idx="16">
                  <c:v>0.0678605534842114</c:v>
                </c:pt>
                <c:pt idx="17">
                  <c:v>0.0652254875270763</c:v>
                </c:pt>
                <c:pt idx="18">
                  <c:v>0.0612574772747766</c:v>
                </c:pt>
                <c:pt idx="19">
                  <c:v>0.0631723763071217</c:v>
                </c:pt>
                <c:pt idx="20">
                  <c:v>0.0615333696357711</c:v>
                </c:pt>
                <c:pt idx="21">
                  <c:v>0.0686598217973802</c:v>
                </c:pt>
                <c:pt idx="22">
                  <c:v>0.0716393983379113</c:v>
                </c:pt>
                <c:pt idx="23">
                  <c:v>0.0729553059406856</c:v>
                </c:pt>
                <c:pt idx="24">
                  <c:v>0.0828037445522966</c:v>
                </c:pt>
                <c:pt idx="25">
                  <c:v>0.10487233472808</c:v>
                </c:pt>
                <c:pt idx="26">
                  <c:v>0.104960306494959</c:v>
                </c:pt>
                <c:pt idx="27">
                  <c:v>0.103372901427795</c:v>
                </c:pt>
                <c:pt idx="28">
                  <c:v>0.103316584654353</c:v>
                </c:pt>
                <c:pt idx="29">
                  <c:v>0.105794204109993</c:v>
                </c:pt>
                <c:pt idx="30">
                  <c:v>0.101149578529124</c:v>
                </c:pt>
                <c:pt idx="31">
                  <c:v>0.0658553786690163</c:v>
                </c:pt>
                <c:pt idx="32">
                  <c:v>0.108689185887587</c:v>
                </c:pt>
                <c:pt idx="33">
                  <c:v>0.0839688217608113</c:v>
                </c:pt>
                <c:pt idx="34">
                  <c:v>0.0946190265836895</c:v>
                </c:pt>
                <c:pt idx="35">
                  <c:v>0.100571286439693</c:v>
                </c:pt>
                <c:pt idx="36">
                  <c:v>0.0985478848590717</c:v>
                </c:pt>
                <c:pt idx="37">
                  <c:v>0.0999278622909762</c:v>
                </c:pt>
                <c:pt idx="38">
                  <c:v>0.0833086717424321</c:v>
                </c:pt>
                <c:pt idx="39">
                  <c:v>0.0788814505378333</c:v>
                </c:pt>
                <c:pt idx="40">
                  <c:v>0.0862593865959305</c:v>
                </c:pt>
                <c:pt idx="41">
                  <c:v>0.0876337227444962</c:v>
                </c:pt>
                <c:pt idx="42">
                  <c:v>0.0866934650161548</c:v>
                </c:pt>
                <c:pt idx="43">
                  <c:v>0.0832471188415362</c:v>
                </c:pt>
                <c:pt idx="44">
                  <c:v>0.0845654191882105</c:v>
                </c:pt>
                <c:pt idx="45">
                  <c:v>0.090005004229869</c:v>
                </c:pt>
                <c:pt idx="46">
                  <c:v>0.0953215167625347</c:v>
                </c:pt>
                <c:pt idx="47">
                  <c:v>0.0973587128762313</c:v>
                </c:pt>
                <c:pt idx="48">
                  <c:v>0.104901065141719</c:v>
                </c:pt>
                <c:pt idx="49">
                  <c:v>0.114723248532761</c:v>
                </c:pt>
                <c:pt idx="50">
                  <c:v>0.0701248592383621</c:v>
                </c:pt>
                <c:pt idx="51">
                  <c:v>0.0595454271330729</c:v>
                </c:pt>
                <c:pt idx="52">
                  <c:v>0.0675408174680623</c:v>
                </c:pt>
                <c:pt idx="53">
                  <c:v>0.0740764843973129</c:v>
                </c:pt>
                <c:pt idx="54">
                  <c:v>0.0852327190074066</c:v>
                </c:pt>
                <c:pt idx="55">
                  <c:v>0.0725060268654168</c:v>
                </c:pt>
                <c:pt idx="56">
                  <c:v>0.0824547476545014</c:v>
                </c:pt>
                <c:pt idx="57">
                  <c:v>0.0976889048399056</c:v>
                </c:pt>
                <c:pt idx="58">
                  <c:v>0.10738411500247</c:v>
                </c:pt>
                <c:pt idx="59">
                  <c:v>0.0866042685006902</c:v>
                </c:pt>
                <c:pt idx="60">
                  <c:v>0.0857519406737167</c:v>
                </c:pt>
                <c:pt idx="61">
                  <c:v>0.104680084131375</c:v>
                </c:pt>
                <c:pt idx="62">
                  <c:v>0.09394924781764</c:v>
                </c:pt>
                <c:pt idx="63">
                  <c:v>0.0811092882881506</c:v>
                </c:pt>
                <c:pt idx="64">
                  <c:v>0.0894302822013783</c:v>
                </c:pt>
                <c:pt idx="65">
                  <c:v>0.066128309429739</c:v>
                </c:pt>
                <c:pt idx="66">
                  <c:v>0.0847461977992677</c:v>
                </c:pt>
                <c:pt idx="67">
                  <c:v>0.0860593533793949</c:v>
                </c:pt>
                <c:pt idx="68">
                  <c:v>0.0844251894029925</c:v>
                </c:pt>
                <c:pt idx="69">
                  <c:v>0.0870877019863641</c:v>
                </c:pt>
                <c:pt idx="70">
                  <c:v>0.0789973177742891</c:v>
                </c:pt>
                <c:pt idx="71">
                  <c:v>0.0787441104708422</c:v>
                </c:pt>
                <c:pt idx="72">
                  <c:v>0.0855057195994489</c:v>
                </c:pt>
                <c:pt idx="73">
                  <c:v>0.0800492305947781</c:v>
                </c:pt>
                <c:pt idx="74">
                  <c:v>0.0828369503168648</c:v>
                </c:pt>
                <c:pt idx="75">
                  <c:v>0.0788113471477021</c:v>
                </c:pt>
                <c:pt idx="76">
                  <c:v>0.0845820320881301</c:v>
                </c:pt>
                <c:pt idx="77">
                  <c:v>0.080720671163188</c:v>
                </c:pt>
                <c:pt idx="78">
                  <c:v>0.0846365342201615</c:v>
                </c:pt>
                <c:pt idx="79">
                  <c:v>0.083979398765408</c:v>
                </c:pt>
                <c:pt idx="80">
                  <c:v>0.0824980344758714</c:v>
                </c:pt>
                <c:pt idx="81">
                  <c:v>0.0727939999112992</c:v>
                </c:pt>
                <c:pt idx="82">
                  <c:v>0.0824170338695964</c:v>
                </c:pt>
                <c:pt idx="83">
                  <c:v>0.0821639467152673</c:v>
                </c:pt>
                <c:pt idx="84">
                  <c:v>0.0804078618751235</c:v>
                </c:pt>
                <c:pt idx="85">
                  <c:v>0.0808929494761634</c:v>
                </c:pt>
                <c:pt idx="86">
                  <c:v>0.0800829059584263</c:v>
                </c:pt>
                <c:pt idx="87">
                  <c:v>0.0785833986559912</c:v>
                </c:pt>
                <c:pt idx="88">
                  <c:v>0.081614612819641</c:v>
                </c:pt>
                <c:pt idx="89">
                  <c:v>0.0694233999582338</c:v>
                </c:pt>
                <c:pt idx="90">
                  <c:v>0.0851014464881441</c:v>
                </c:pt>
                <c:pt idx="91">
                  <c:v>0.0821629001966917</c:v>
                </c:pt>
                <c:pt idx="92">
                  <c:v>0.0553828696135261</c:v>
                </c:pt>
                <c:pt idx="93">
                  <c:v>0.0669829958282516</c:v>
                </c:pt>
                <c:pt idx="94">
                  <c:v>0.0583130561814092</c:v>
                </c:pt>
                <c:pt idx="95">
                  <c:v>0.0583619584219566</c:v>
                </c:pt>
                <c:pt idx="96">
                  <c:v>0.0651663956245003</c:v>
                </c:pt>
                <c:pt idx="97">
                  <c:v>0.0835293727469331</c:v>
                </c:pt>
                <c:pt idx="98">
                  <c:v>0.089839282986128</c:v>
                </c:pt>
                <c:pt idx="99">
                  <c:v>0.120311583528854</c:v>
                </c:pt>
                <c:pt idx="100">
                  <c:v>0.0884621772993559</c:v>
                </c:pt>
                <c:pt idx="101">
                  <c:v>0.0783551295923576</c:v>
                </c:pt>
                <c:pt idx="102">
                  <c:v>0.0850245625616168</c:v>
                </c:pt>
                <c:pt idx="103">
                  <c:v>0.0881630943738966</c:v>
                </c:pt>
                <c:pt idx="104">
                  <c:v>0.0783229686006653</c:v>
                </c:pt>
                <c:pt idx="105">
                  <c:v>0.0832112619061724</c:v>
                </c:pt>
                <c:pt idx="106">
                  <c:v>0.0771287272536798</c:v>
                </c:pt>
                <c:pt idx="107">
                  <c:v>0.0904066416162067</c:v>
                </c:pt>
                <c:pt idx="108">
                  <c:v>0.0886586822592846</c:v>
                </c:pt>
                <c:pt idx="109">
                  <c:v>0.096734861738019</c:v>
                </c:pt>
                <c:pt idx="110">
                  <c:v>0.0576664501743584</c:v>
                </c:pt>
                <c:pt idx="111">
                  <c:v>0.0591772988418622</c:v>
                </c:pt>
                <c:pt idx="112">
                  <c:v>0.0604954082757054</c:v>
                </c:pt>
                <c:pt idx="113">
                  <c:v>0.0665439345552544</c:v>
                </c:pt>
                <c:pt idx="114">
                  <c:v>0.0655930207164816</c:v>
                </c:pt>
                <c:pt idx="115">
                  <c:v>0.0581714904727379</c:v>
                </c:pt>
                <c:pt idx="116">
                  <c:v>0.0931857012708924</c:v>
                </c:pt>
                <c:pt idx="117">
                  <c:v>0.067718934433486</c:v>
                </c:pt>
                <c:pt idx="118">
                  <c:v>0.0836049224036803</c:v>
                </c:pt>
                <c:pt idx="119">
                  <c:v>0.0721303620263084</c:v>
                </c:pt>
                <c:pt idx="120">
                  <c:v>0.072596280078674</c:v>
                </c:pt>
                <c:pt idx="121">
                  <c:v>0.0756427109233697</c:v>
                </c:pt>
                <c:pt idx="122">
                  <c:v>0.0923283477392182</c:v>
                </c:pt>
                <c:pt idx="123">
                  <c:v>0.0758903752776453</c:v>
                </c:pt>
                <c:pt idx="124">
                  <c:v>0.0786323683740164</c:v>
                </c:pt>
                <c:pt idx="125">
                  <c:v>0.0817875235207212</c:v>
                </c:pt>
                <c:pt idx="126">
                  <c:v>0.0807672747205223</c:v>
                </c:pt>
                <c:pt idx="127">
                  <c:v>0.0843813789976267</c:v>
                </c:pt>
                <c:pt idx="128">
                  <c:v>0.0908921675838308</c:v>
                </c:pt>
                <c:pt idx="129">
                  <c:v>0.0797627736907406</c:v>
                </c:pt>
                <c:pt idx="130">
                  <c:v>0.0824251681345847</c:v>
                </c:pt>
                <c:pt idx="131">
                  <c:v>0.0822831500384983</c:v>
                </c:pt>
                <c:pt idx="132">
                  <c:v>0.0839914812225435</c:v>
                </c:pt>
                <c:pt idx="133">
                  <c:v>0.0962027053899178</c:v>
                </c:pt>
                <c:pt idx="134">
                  <c:v>0.083351483163116</c:v>
                </c:pt>
                <c:pt idx="135">
                  <c:v>0.0840907450609379</c:v>
                </c:pt>
                <c:pt idx="136">
                  <c:v>0.0800861645229927</c:v>
                </c:pt>
                <c:pt idx="137">
                  <c:v>0.0850136577056635</c:v>
                </c:pt>
                <c:pt idx="138">
                  <c:v>0.0826919046395008</c:v>
                </c:pt>
                <c:pt idx="139">
                  <c:v>0.0695756036550844</c:v>
                </c:pt>
                <c:pt idx="140">
                  <c:v>0.0654521773341977</c:v>
                </c:pt>
                <c:pt idx="141">
                  <c:v>0.100293866931377</c:v>
                </c:pt>
                <c:pt idx="142">
                  <c:v>0.0706235496019121</c:v>
                </c:pt>
                <c:pt idx="143">
                  <c:v>0.0783877187087754</c:v>
                </c:pt>
                <c:pt idx="144">
                  <c:v>0.082068356322307</c:v>
                </c:pt>
                <c:pt idx="145">
                  <c:v>0.0922162625802816</c:v>
                </c:pt>
                <c:pt idx="146">
                  <c:v>0.0813179900615718</c:v>
                </c:pt>
                <c:pt idx="147">
                  <c:v>0.0825202321893143</c:v>
                </c:pt>
                <c:pt idx="148">
                  <c:v>0.09263572535663</c:v>
                </c:pt>
                <c:pt idx="149">
                  <c:v>0.0919330448739492</c:v>
                </c:pt>
                <c:pt idx="150">
                  <c:v>0.094249046094061</c:v>
                </c:pt>
                <c:pt idx="151">
                  <c:v>0.096108965404677</c:v>
                </c:pt>
                <c:pt idx="152">
                  <c:v>0.0942945503867853</c:v>
                </c:pt>
                <c:pt idx="153">
                  <c:v>0.0755050176499899</c:v>
                </c:pt>
                <c:pt idx="154">
                  <c:v>0.0699655321249386</c:v>
                </c:pt>
                <c:pt idx="155">
                  <c:v>0.102491175927223</c:v>
                </c:pt>
                <c:pt idx="156">
                  <c:v>0.070528955646321</c:v>
                </c:pt>
                <c:pt idx="157">
                  <c:v>0.0773309514776059</c:v>
                </c:pt>
                <c:pt idx="158">
                  <c:v>0.0760456453604986</c:v>
                </c:pt>
                <c:pt idx="159">
                  <c:v>0.0772480710761852</c:v>
                </c:pt>
                <c:pt idx="160">
                  <c:v>0.0777491934095099</c:v>
                </c:pt>
                <c:pt idx="161">
                  <c:v>0.0794606062885916</c:v>
                </c:pt>
                <c:pt idx="162">
                  <c:v>0.0884366561732231</c:v>
                </c:pt>
                <c:pt idx="163">
                  <c:v>0.0735394181021596</c:v>
                </c:pt>
                <c:pt idx="164">
                  <c:v>0.0836675324117938</c:v>
                </c:pt>
                <c:pt idx="165">
                  <c:v>0.0837026794555191</c:v>
                </c:pt>
                <c:pt idx="166">
                  <c:v>0.0738226592069097</c:v>
                </c:pt>
                <c:pt idx="167">
                  <c:v>0.0809159330892736</c:v>
                </c:pt>
                <c:pt idx="168">
                  <c:v>0.0910878041449333</c:v>
                </c:pt>
                <c:pt idx="169">
                  <c:v>0.0837106681982473</c:v>
                </c:pt>
                <c:pt idx="170">
                  <c:v>0.0864586272072946</c:v>
                </c:pt>
                <c:pt idx="171">
                  <c:v>0.0613447149615689</c:v>
                </c:pt>
                <c:pt idx="172">
                  <c:v>0.0831412849863127</c:v>
                </c:pt>
                <c:pt idx="173">
                  <c:v>0.071199325430635</c:v>
                </c:pt>
                <c:pt idx="174">
                  <c:v>0.0835079160417332</c:v>
                </c:pt>
                <c:pt idx="175">
                  <c:v>0.0844617373897405</c:v>
                </c:pt>
                <c:pt idx="176">
                  <c:v>0.0745174537405985</c:v>
                </c:pt>
                <c:pt idx="177">
                  <c:v>0.0838363061587866</c:v>
                </c:pt>
                <c:pt idx="178">
                  <c:v>0.0854650578883659</c:v>
                </c:pt>
                <c:pt idx="179">
                  <c:v>0.097400833044946</c:v>
                </c:pt>
                <c:pt idx="180">
                  <c:v>0.0965782350587539</c:v>
                </c:pt>
                <c:pt idx="181">
                  <c:v>0.0862974026078168</c:v>
                </c:pt>
                <c:pt idx="182">
                  <c:v>0.0924058066394323</c:v>
                </c:pt>
                <c:pt idx="183">
                  <c:v>0.0824699492885401</c:v>
                </c:pt>
                <c:pt idx="184">
                  <c:v>0.0902356194706946</c:v>
                </c:pt>
                <c:pt idx="185">
                  <c:v>0.0932106255728765</c:v>
                </c:pt>
                <c:pt idx="186">
                  <c:v>0.0828877810201921</c:v>
                </c:pt>
                <c:pt idx="187">
                  <c:v>0.0830059279995162</c:v>
                </c:pt>
                <c:pt idx="188">
                  <c:v>0.0775577090624446</c:v>
                </c:pt>
                <c:pt idx="189">
                  <c:v>0.0962063240359298</c:v>
                </c:pt>
                <c:pt idx="190">
                  <c:v>0.0961415151230465</c:v>
                </c:pt>
                <c:pt idx="191">
                  <c:v>0.108172226443766</c:v>
                </c:pt>
                <c:pt idx="192">
                  <c:v>0.05430190940062</c:v>
                </c:pt>
                <c:pt idx="193">
                  <c:v>0.0773477168363738</c:v>
                </c:pt>
                <c:pt idx="194">
                  <c:v>0.0579067605822049</c:v>
                </c:pt>
                <c:pt idx="195">
                  <c:v>0.0657800545389652</c:v>
                </c:pt>
                <c:pt idx="196">
                  <c:v>0.0595110914882492</c:v>
                </c:pt>
                <c:pt idx="197">
                  <c:v>0.0721054448275628</c:v>
                </c:pt>
                <c:pt idx="198">
                  <c:v>0.0632327528028617</c:v>
                </c:pt>
                <c:pt idx="199">
                  <c:v>0.066109524822999</c:v>
                </c:pt>
                <c:pt idx="200">
                  <c:v>0.0649386826809859</c:v>
                </c:pt>
                <c:pt idx="201">
                  <c:v>0.0774429796584204</c:v>
                </c:pt>
                <c:pt idx="202">
                  <c:v>0.070083108652549</c:v>
                </c:pt>
                <c:pt idx="203">
                  <c:v>0.0642485403061811</c:v>
                </c:pt>
                <c:pt idx="204">
                  <c:v>0.0659195335593399</c:v>
                </c:pt>
                <c:pt idx="205">
                  <c:v>0.0646180944689559</c:v>
                </c:pt>
                <c:pt idx="206">
                  <c:v>0.107934330524744</c:v>
                </c:pt>
                <c:pt idx="207">
                  <c:v>0.120212589987677</c:v>
                </c:pt>
                <c:pt idx="208">
                  <c:v>0.137058042164553</c:v>
                </c:pt>
                <c:pt idx="209">
                  <c:v>0.172549480744294</c:v>
                </c:pt>
                <c:pt idx="210">
                  <c:v>0.104812552918429</c:v>
                </c:pt>
                <c:pt idx="211">
                  <c:v>0.103854467966118</c:v>
                </c:pt>
                <c:pt idx="212">
                  <c:v>0.100449153675599</c:v>
                </c:pt>
                <c:pt idx="213">
                  <c:v>0.0972874823831086</c:v>
                </c:pt>
                <c:pt idx="214">
                  <c:v>0.106194976887437</c:v>
                </c:pt>
                <c:pt idx="215">
                  <c:v>0.108200323120427</c:v>
                </c:pt>
                <c:pt idx="216">
                  <c:v>0.105424166238013</c:v>
                </c:pt>
                <c:pt idx="217">
                  <c:v>0.096382240680333</c:v>
                </c:pt>
                <c:pt idx="218">
                  <c:v>0.104922086088887</c:v>
                </c:pt>
                <c:pt idx="219">
                  <c:v>0.100916855525879</c:v>
                </c:pt>
                <c:pt idx="220">
                  <c:v>0.107176099305292</c:v>
                </c:pt>
                <c:pt idx="221">
                  <c:v>0.0965042762034421</c:v>
                </c:pt>
                <c:pt idx="222">
                  <c:v>0.116227949068842</c:v>
                </c:pt>
                <c:pt idx="223">
                  <c:v>0.0762558451176981</c:v>
                </c:pt>
                <c:pt idx="224">
                  <c:v>0.0740200085889915</c:v>
                </c:pt>
                <c:pt idx="225">
                  <c:v>0.0755308617255461</c:v>
                </c:pt>
                <c:pt idx="226">
                  <c:v>0.086237094210952</c:v>
                </c:pt>
                <c:pt idx="227">
                  <c:v>0.073740435622439</c:v>
                </c:pt>
                <c:pt idx="228">
                  <c:v>0.116861829828689</c:v>
                </c:pt>
                <c:pt idx="229">
                  <c:v>0.110994960299743</c:v>
                </c:pt>
                <c:pt idx="230">
                  <c:v>0.110481768207939</c:v>
                </c:pt>
                <c:pt idx="231">
                  <c:v>0.111728070502431</c:v>
                </c:pt>
                <c:pt idx="232">
                  <c:v>0.113489278215962</c:v>
                </c:pt>
                <c:pt idx="233">
                  <c:v>0.0617104859535043</c:v>
                </c:pt>
                <c:pt idx="234">
                  <c:v>0.0603916137176471</c:v>
                </c:pt>
                <c:pt idx="235">
                  <c:v>0.0620670835821921</c:v>
                </c:pt>
                <c:pt idx="236">
                  <c:v>0.0660060465459907</c:v>
                </c:pt>
                <c:pt idx="237">
                  <c:v>0.062996096797609</c:v>
                </c:pt>
                <c:pt idx="238">
                  <c:v>0.0645157181010929</c:v>
                </c:pt>
                <c:pt idx="239">
                  <c:v>0.0600073498256976</c:v>
                </c:pt>
                <c:pt idx="240">
                  <c:v>0.072069665127825</c:v>
                </c:pt>
                <c:pt idx="241">
                  <c:v>0.0752423546779045</c:v>
                </c:pt>
                <c:pt idx="242">
                  <c:v>0.0741294411892333</c:v>
                </c:pt>
                <c:pt idx="243">
                  <c:v>0.0745834868235971</c:v>
                </c:pt>
                <c:pt idx="244">
                  <c:v>0.067857750717913</c:v>
                </c:pt>
                <c:pt idx="245">
                  <c:v>0.0725372072195819</c:v>
                </c:pt>
                <c:pt idx="246">
                  <c:v>0.0737431206924164</c:v>
                </c:pt>
                <c:pt idx="247">
                  <c:v>0.0668915784159246</c:v>
                </c:pt>
                <c:pt idx="248">
                  <c:v>0.0636568296319643</c:v>
                </c:pt>
                <c:pt idx="249">
                  <c:v>0.0753772959187302</c:v>
                </c:pt>
                <c:pt idx="250">
                  <c:v>0.0610366508154549</c:v>
                </c:pt>
                <c:pt idx="251">
                  <c:v>0.0689819888334092</c:v>
                </c:pt>
                <c:pt idx="252">
                  <c:v>0.0696730537057702</c:v>
                </c:pt>
                <c:pt idx="253">
                  <c:v>0.0671451686677151</c:v>
                </c:pt>
                <c:pt idx="254">
                  <c:v>0.088885330956144</c:v>
                </c:pt>
                <c:pt idx="255">
                  <c:v>0.0939978823468631</c:v>
                </c:pt>
                <c:pt idx="256">
                  <c:v>0.0914090073516861</c:v>
                </c:pt>
                <c:pt idx="257">
                  <c:v>0.087418109329624</c:v>
                </c:pt>
                <c:pt idx="258">
                  <c:v>0.0916528050108286</c:v>
                </c:pt>
                <c:pt idx="259">
                  <c:v>0.0918507898294116</c:v>
                </c:pt>
                <c:pt idx="260">
                  <c:v>0.0928808223516171</c:v>
                </c:pt>
                <c:pt idx="261">
                  <c:v>0.0</c:v>
                </c:pt>
                <c:pt idx="262">
                  <c:v>0.0491787808255503</c:v>
                </c:pt>
                <c:pt idx="263">
                  <c:v>0.0282933344970178</c:v>
                </c:pt>
                <c:pt idx="264">
                  <c:v>0.0825777700909668</c:v>
                </c:pt>
                <c:pt idx="265">
                  <c:v>0.0736955127259176</c:v>
                </c:pt>
                <c:pt idx="266">
                  <c:v>0.0111322394686889</c:v>
                </c:pt>
                <c:pt idx="267">
                  <c:v>0.0184649275387896</c:v>
                </c:pt>
                <c:pt idx="268">
                  <c:v>0.0513536537959</c:v>
                </c:pt>
                <c:pt idx="269">
                  <c:v>0.0803503246582956</c:v>
                </c:pt>
                <c:pt idx="270">
                  <c:v>0.0781313406007026</c:v>
                </c:pt>
                <c:pt idx="271">
                  <c:v>0.0813562063796441</c:v>
                </c:pt>
                <c:pt idx="272">
                  <c:v>0.0792472583902317</c:v>
                </c:pt>
                <c:pt idx="273">
                  <c:v>0.090832196702494</c:v>
                </c:pt>
                <c:pt idx="274">
                  <c:v>0.0912053137519023</c:v>
                </c:pt>
                <c:pt idx="275">
                  <c:v>0.0973755187757953</c:v>
                </c:pt>
                <c:pt idx="276">
                  <c:v>0.0965688412217959</c:v>
                </c:pt>
                <c:pt idx="277">
                  <c:v>0.0913505312759367</c:v>
                </c:pt>
                <c:pt idx="278">
                  <c:v>0.0911108553705818</c:v>
                </c:pt>
                <c:pt idx="279">
                  <c:v>0.0821339197829201</c:v>
                </c:pt>
                <c:pt idx="280">
                  <c:v>0.0924216365278984</c:v>
                </c:pt>
                <c:pt idx="281">
                  <c:v>0.0909852915915118</c:v>
                </c:pt>
                <c:pt idx="282">
                  <c:v>0.0780858067127271</c:v>
                </c:pt>
                <c:pt idx="283">
                  <c:v>0.0893047208270987</c:v>
                </c:pt>
                <c:pt idx="284">
                  <c:v>0.0833567797554378</c:v>
                </c:pt>
                <c:pt idx="285">
                  <c:v>0.0950970621721719</c:v>
                </c:pt>
                <c:pt idx="286">
                  <c:v>0.0953720263141623</c:v>
                </c:pt>
                <c:pt idx="287">
                  <c:v>0.0809620049541292</c:v>
                </c:pt>
                <c:pt idx="288">
                  <c:v>0.090232337127784</c:v>
                </c:pt>
                <c:pt idx="289">
                  <c:v>0.0792400853308146</c:v>
                </c:pt>
                <c:pt idx="290">
                  <c:v>0.0751672365462596</c:v>
                </c:pt>
                <c:pt idx="291">
                  <c:v>0.0745616917013184</c:v>
                </c:pt>
                <c:pt idx="292">
                  <c:v>0.0858918344448162</c:v>
                </c:pt>
                <c:pt idx="293">
                  <c:v>0.0863367131296126</c:v>
                </c:pt>
                <c:pt idx="294">
                  <c:v>0.0874201977657025</c:v>
                </c:pt>
                <c:pt idx="295">
                  <c:v>0.086576485524545</c:v>
                </c:pt>
                <c:pt idx="296">
                  <c:v>0.0973109869879316</c:v>
                </c:pt>
                <c:pt idx="297">
                  <c:v>0.10010639883928</c:v>
                </c:pt>
                <c:pt idx="298">
                  <c:v>0.0792514690254116</c:v>
                </c:pt>
                <c:pt idx="299">
                  <c:v>0.0891287407790077</c:v>
                </c:pt>
                <c:pt idx="300">
                  <c:v>0.0881064691005532</c:v>
                </c:pt>
                <c:pt idx="301">
                  <c:v>0.113461855560695</c:v>
                </c:pt>
                <c:pt idx="302">
                  <c:v>0.104865491548371</c:v>
                </c:pt>
                <c:pt idx="303">
                  <c:v>0.0634728078042177</c:v>
                </c:pt>
                <c:pt idx="304">
                  <c:v>0.0641297645488105</c:v>
                </c:pt>
                <c:pt idx="305">
                  <c:v>0.103276830247437</c:v>
                </c:pt>
                <c:pt idx="306">
                  <c:v>0.0507973360745158</c:v>
                </c:pt>
                <c:pt idx="307">
                  <c:v>0.0832071590851212</c:v>
                </c:pt>
                <c:pt idx="308">
                  <c:v>0.062596521301093</c:v>
                </c:pt>
                <c:pt idx="309">
                  <c:v>0.0805665436805139</c:v>
                </c:pt>
                <c:pt idx="310">
                  <c:v>0.0845675239768023</c:v>
                </c:pt>
                <c:pt idx="311">
                  <c:v>0.0801469022864741</c:v>
                </c:pt>
                <c:pt idx="312">
                  <c:v>0.0758157782390814</c:v>
                </c:pt>
                <c:pt idx="313">
                  <c:v>0.0731143643366523</c:v>
                </c:pt>
                <c:pt idx="314">
                  <c:v>0.0777589905623779</c:v>
                </c:pt>
                <c:pt idx="315">
                  <c:v>0.0809530887653662</c:v>
                </c:pt>
                <c:pt idx="316">
                  <c:v>0.0819599636168939</c:v>
                </c:pt>
                <c:pt idx="317">
                  <c:v>0.0834064163393214</c:v>
                </c:pt>
                <c:pt idx="318">
                  <c:v>0.0729293974682722</c:v>
                </c:pt>
                <c:pt idx="319">
                  <c:v>0.0591508453175583</c:v>
                </c:pt>
                <c:pt idx="320">
                  <c:v>0.0642186228372808</c:v>
                </c:pt>
                <c:pt idx="321">
                  <c:v>0.0713101947585464</c:v>
                </c:pt>
                <c:pt idx="322">
                  <c:v>0.0787454830076217</c:v>
                </c:pt>
                <c:pt idx="323">
                  <c:v>0.0788397747022638</c:v>
                </c:pt>
                <c:pt idx="324">
                  <c:v>0.0805544925463008</c:v>
                </c:pt>
                <c:pt idx="325">
                  <c:v>0.0682081222975236</c:v>
                </c:pt>
                <c:pt idx="326">
                  <c:v>0.0830066324358334</c:v>
                </c:pt>
                <c:pt idx="327">
                  <c:v>0.0894055905171691</c:v>
                </c:pt>
                <c:pt idx="328">
                  <c:v>0.098827390166707</c:v>
                </c:pt>
                <c:pt idx="329">
                  <c:v>0.0889352717247172</c:v>
                </c:pt>
                <c:pt idx="330">
                  <c:v>0.0821660645864624</c:v>
                </c:pt>
                <c:pt idx="331">
                  <c:v>0.11527767351544</c:v>
                </c:pt>
                <c:pt idx="332">
                  <c:v>0.0866155625695167</c:v>
                </c:pt>
                <c:pt idx="333">
                  <c:v>0.0761033381482642</c:v>
                </c:pt>
                <c:pt idx="334">
                  <c:v>0.06590661385654</c:v>
                </c:pt>
                <c:pt idx="335">
                  <c:v>0.0759241448311098</c:v>
                </c:pt>
                <c:pt idx="336">
                  <c:v>0.0715440250959655</c:v>
                </c:pt>
                <c:pt idx="337">
                  <c:v>0.0597206386184181</c:v>
                </c:pt>
                <c:pt idx="338">
                  <c:v>0.0585731916573868</c:v>
                </c:pt>
                <c:pt idx="339">
                  <c:v>0.0825064056832892</c:v>
                </c:pt>
                <c:pt idx="340">
                  <c:v>0.0812743534798536</c:v>
                </c:pt>
                <c:pt idx="341">
                  <c:v>0.0788900782772142</c:v>
                </c:pt>
                <c:pt idx="342">
                  <c:v>0.0980788816268486</c:v>
                </c:pt>
                <c:pt idx="343">
                  <c:v>0.0680215476588509</c:v>
                </c:pt>
                <c:pt idx="344">
                  <c:v>0.0788322468808165</c:v>
                </c:pt>
                <c:pt idx="345">
                  <c:v>0.089613763847841</c:v>
                </c:pt>
                <c:pt idx="346">
                  <c:v>0.104484807388736</c:v>
                </c:pt>
                <c:pt idx="347">
                  <c:v>0.0832939393305188</c:v>
                </c:pt>
                <c:pt idx="348">
                  <c:v>0.111139349724849</c:v>
                </c:pt>
                <c:pt idx="349">
                  <c:v>0.0744454687349354</c:v>
                </c:pt>
                <c:pt idx="350">
                  <c:v>0.0789900148247422</c:v>
                </c:pt>
                <c:pt idx="351">
                  <c:v>0.0846446503384632</c:v>
                </c:pt>
                <c:pt idx="352">
                  <c:v>0.0805196486857493</c:v>
                </c:pt>
                <c:pt idx="353">
                  <c:v>0.0814794589243404</c:v>
                </c:pt>
                <c:pt idx="354">
                  <c:v>0.0912003206184328</c:v>
                </c:pt>
                <c:pt idx="355">
                  <c:v>0.0737392096243042</c:v>
                </c:pt>
                <c:pt idx="356">
                  <c:v>0.101803932581024</c:v>
                </c:pt>
                <c:pt idx="357">
                  <c:v>0.0804677747780049</c:v>
                </c:pt>
                <c:pt idx="358">
                  <c:v>0.0806311048242139</c:v>
                </c:pt>
                <c:pt idx="359">
                  <c:v>0.0855199926465535</c:v>
                </c:pt>
                <c:pt idx="360">
                  <c:v>0.0700665991821999</c:v>
                </c:pt>
                <c:pt idx="361">
                  <c:v>0.0865913543862984</c:v>
                </c:pt>
                <c:pt idx="362">
                  <c:v>0.0661177643965569</c:v>
                </c:pt>
                <c:pt idx="363">
                  <c:v>0.136101523327765</c:v>
                </c:pt>
                <c:pt idx="364">
                  <c:v>0.135688051413497</c:v>
                </c:pt>
                <c:pt idx="365">
                  <c:v>0.12047360567507</c:v>
                </c:pt>
                <c:pt idx="366">
                  <c:v>0.103940327203937</c:v>
                </c:pt>
                <c:pt idx="367">
                  <c:v>0.0957178183462912</c:v>
                </c:pt>
                <c:pt idx="368">
                  <c:v>0.109164117586759</c:v>
                </c:pt>
                <c:pt idx="369">
                  <c:v>0.115623260127023</c:v>
                </c:pt>
                <c:pt idx="370">
                  <c:v>0.118770650831452</c:v>
                </c:pt>
                <c:pt idx="371">
                  <c:v>0.130833633576862</c:v>
                </c:pt>
                <c:pt idx="372">
                  <c:v>0.127757997964304</c:v>
                </c:pt>
                <c:pt idx="373">
                  <c:v>0.101783953812559</c:v>
                </c:pt>
                <c:pt idx="374">
                  <c:v>0.146953705691567</c:v>
                </c:pt>
                <c:pt idx="375">
                  <c:v>0.061873725047297</c:v>
                </c:pt>
                <c:pt idx="376">
                  <c:v>0.0748099303163357</c:v>
                </c:pt>
                <c:pt idx="377">
                  <c:v>0.0719465110306525</c:v>
                </c:pt>
                <c:pt idx="378">
                  <c:v>0.0608692475146359</c:v>
                </c:pt>
                <c:pt idx="379">
                  <c:v>0.0628377898148385</c:v>
                </c:pt>
                <c:pt idx="380">
                  <c:v>0.0745924211643737</c:v>
                </c:pt>
                <c:pt idx="381">
                  <c:v>0.0579367350110931</c:v>
                </c:pt>
                <c:pt idx="382">
                  <c:v>0.0525580762329844</c:v>
                </c:pt>
                <c:pt idx="383">
                  <c:v>0.0619127647551417</c:v>
                </c:pt>
                <c:pt idx="384">
                  <c:v>0.0645804784728633</c:v>
                </c:pt>
                <c:pt idx="385">
                  <c:v>0.0739004130052296</c:v>
                </c:pt>
                <c:pt idx="386">
                  <c:v>0.0706575096189691</c:v>
                </c:pt>
                <c:pt idx="387">
                  <c:v>0.0788271174966785</c:v>
                </c:pt>
                <c:pt idx="388">
                  <c:v>0.0652052255637696</c:v>
                </c:pt>
                <c:pt idx="389">
                  <c:v>0.0714823833110394</c:v>
                </c:pt>
                <c:pt idx="390">
                  <c:v>0.0750138678554832</c:v>
                </c:pt>
                <c:pt idx="391">
                  <c:v>0.0741842791824188</c:v>
                </c:pt>
                <c:pt idx="392">
                  <c:v>0.0680756150607319</c:v>
                </c:pt>
                <c:pt idx="393">
                  <c:v>0.0640076305788858</c:v>
                </c:pt>
                <c:pt idx="394">
                  <c:v>0.0741747318097867</c:v>
                </c:pt>
                <c:pt idx="395">
                  <c:v>0.0770856821617883</c:v>
                </c:pt>
                <c:pt idx="396">
                  <c:v>0.0635874619476789</c:v>
                </c:pt>
                <c:pt idx="397">
                  <c:v>0.0591721485011691</c:v>
                </c:pt>
                <c:pt idx="398">
                  <c:v>0.0694445863276634</c:v>
                </c:pt>
                <c:pt idx="399">
                  <c:v>0.0699216995570483</c:v>
                </c:pt>
                <c:pt idx="400">
                  <c:v>0.0751380548941366</c:v>
                </c:pt>
                <c:pt idx="401">
                  <c:v>0.0803913900239319</c:v>
                </c:pt>
                <c:pt idx="402">
                  <c:v>0.0678986623276765</c:v>
                </c:pt>
                <c:pt idx="403">
                  <c:v>0.0618675679311488</c:v>
                </c:pt>
                <c:pt idx="404">
                  <c:v>0.0763158786718086</c:v>
                </c:pt>
                <c:pt idx="405">
                  <c:v>0.0822287481464676</c:v>
                </c:pt>
                <c:pt idx="406">
                  <c:v>0.0695800014183089</c:v>
                </c:pt>
                <c:pt idx="407">
                  <c:v>0.0746941293399476</c:v>
                </c:pt>
                <c:pt idx="408">
                  <c:v>0.0808712556266306</c:v>
                </c:pt>
                <c:pt idx="409">
                  <c:v>0.0909464018295087</c:v>
                </c:pt>
                <c:pt idx="410">
                  <c:v>0.0673931022889323</c:v>
                </c:pt>
                <c:pt idx="411">
                  <c:v>0.0835135895274812</c:v>
                </c:pt>
                <c:pt idx="412">
                  <c:v>0.0828144554139093</c:v>
                </c:pt>
                <c:pt idx="413">
                  <c:v>0.0853502022936551</c:v>
                </c:pt>
                <c:pt idx="414">
                  <c:v>0.0985067362428919</c:v>
                </c:pt>
                <c:pt idx="415">
                  <c:v>0.0753018325165635</c:v>
                </c:pt>
                <c:pt idx="416">
                  <c:v>0.091864808989987</c:v>
                </c:pt>
                <c:pt idx="417">
                  <c:v>0.0991069204126836</c:v>
                </c:pt>
                <c:pt idx="418">
                  <c:v>0.0959835834668273</c:v>
                </c:pt>
                <c:pt idx="419">
                  <c:v>0.0835616144878527</c:v>
                </c:pt>
                <c:pt idx="420">
                  <c:v>0.0965002969690826</c:v>
                </c:pt>
                <c:pt idx="421">
                  <c:v>0.0893311256397577</c:v>
                </c:pt>
                <c:pt idx="422">
                  <c:v>0.10247663483626</c:v>
                </c:pt>
                <c:pt idx="423">
                  <c:v>0.0916735751333763</c:v>
                </c:pt>
                <c:pt idx="424">
                  <c:v>0.0872530462952085</c:v>
                </c:pt>
                <c:pt idx="425">
                  <c:v>0.0999389779133113</c:v>
                </c:pt>
                <c:pt idx="426">
                  <c:v>0.074363638380097</c:v>
                </c:pt>
                <c:pt idx="427">
                  <c:v>0.105097970639489</c:v>
                </c:pt>
                <c:pt idx="428">
                  <c:v>0.0843965651079281</c:v>
                </c:pt>
                <c:pt idx="429">
                  <c:v>0.10176613470796</c:v>
                </c:pt>
                <c:pt idx="430">
                  <c:v>0.100951534858118</c:v>
                </c:pt>
                <c:pt idx="431">
                  <c:v>0.0768363684399497</c:v>
                </c:pt>
                <c:pt idx="432">
                  <c:v>0.0872818015950079</c:v>
                </c:pt>
                <c:pt idx="433">
                  <c:v>0.308398059089132</c:v>
                </c:pt>
                <c:pt idx="434">
                  <c:v>0.440782364806975</c:v>
                </c:pt>
                <c:pt idx="435">
                  <c:v>0.476634831502957</c:v>
                </c:pt>
                <c:pt idx="436">
                  <c:v>0.520056683322312</c:v>
                </c:pt>
                <c:pt idx="437">
                  <c:v>0.430127376591264</c:v>
                </c:pt>
                <c:pt idx="438">
                  <c:v>0.578993419161133</c:v>
                </c:pt>
                <c:pt idx="439">
                  <c:v>0.0864252567878162</c:v>
                </c:pt>
                <c:pt idx="440">
                  <c:v>0.0989903794136169</c:v>
                </c:pt>
                <c:pt idx="441">
                  <c:v>0.0951958098315425</c:v>
                </c:pt>
                <c:pt idx="442">
                  <c:v>0.091606124882364</c:v>
                </c:pt>
                <c:pt idx="443">
                  <c:v>0.0969115161216694</c:v>
                </c:pt>
                <c:pt idx="444">
                  <c:v>0.0911356465918192</c:v>
                </c:pt>
                <c:pt idx="445">
                  <c:v>0.0892881327449625</c:v>
                </c:pt>
                <c:pt idx="446">
                  <c:v>0.0811353537828595</c:v>
                </c:pt>
                <c:pt idx="447">
                  <c:v>0.0878451434760513</c:v>
                </c:pt>
                <c:pt idx="448">
                  <c:v>0.0912179723436461</c:v>
                </c:pt>
                <c:pt idx="449">
                  <c:v>0.093675447736626</c:v>
                </c:pt>
                <c:pt idx="450">
                  <c:v>0.0955329173031323</c:v>
                </c:pt>
                <c:pt idx="451">
                  <c:v>0.0828813275625975</c:v>
                </c:pt>
                <c:pt idx="452">
                  <c:v>0.0698210268564708</c:v>
                </c:pt>
                <c:pt idx="453">
                  <c:v>0.071436924874106</c:v>
                </c:pt>
                <c:pt idx="454">
                  <c:v>0.0886436041452094</c:v>
                </c:pt>
                <c:pt idx="455">
                  <c:v>0.0798294430516318</c:v>
                </c:pt>
                <c:pt idx="456">
                  <c:v>0.0630807488142685</c:v>
                </c:pt>
                <c:pt idx="457">
                  <c:v>0.00355101673499421</c:v>
                </c:pt>
                <c:pt idx="458">
                  <c:v>0.00651854651540427</c:v>
                </c:pt>
                <c:pt idx="459">
                  <c:v>0.0877680336776376</c:v>
                </c:pt>
                <c:pt idx="460">
                  <c:v>0.109672097273734</c:v>
                </c:pt>
                <c:pt idx="461">
                  <c:v>0.0564904670938996</c:v>
                </c:pt>
                <c:pt idx="462">
                  <c:v>0.0617215948700166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triangle"/>
            <c:size val="15"/>
            <c:spPr>
              <a:solidFill>
                <a:srgbClr val="FFFF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Amphibole!$IJ$603:$IJ$604</c:f>
              <c:numCache>
                <c:formatCode>General</c:formatCode>
                <c:ptCount val="2"/>
                <c:pt idx="0">
                  <c:v>1.072375663089398</c:v>
                </c:pt>
                <c:pt idx="1">
                  <c:v>1.072375663089398</c:v>
                </c:pt>
              </c:numCache>
            </c:numRef>
          </c:xVal>
          <c:yVal>
            <c:numRef>
              <c:f>Amphibole!$IK$603:$IK$604</c:f>
              <c:numCache>
                <c:formatCode>General</c:formatCode>
                <c:ptCount val="2"/>
                <c:pt idx="0">
                  <c:v>0.142590866728798</c:v>
                </c:pt>
                <c:pt idx="1">
                  <c:v>0.142590866728798</c:v>
                </c:pt>
              </c:numCache>
            </c:numRef>
          </c:yVal>
          <c:smooth val="0"/>
        </c:ser>
        <c:ser>
          <c:idx val="3"/>
          <c:order val="3"/>
          <c:spPr>
            <a:ln w="28575">
              <a:noFill/>
            </a:ln>
          </c:spPr>
          <c:marker>
            <c:symbol val="triangle"/>
            <c:size val="15"/>
            <c:spPr>
              <a:solidFill>
                <a:srgbClr val="FFFF00"/>
              </a:solidFill>
              <a:ln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Pt>
            <c:idx val="0"/>
            <c:bubble3D val="0"/>
            <c:spPr>
              <a:ln w="28575">
                <a:solidFill>
                  <a:schemeClr val="tx1"/>
                </a:solidFill>
              </a:ln>
            </c:spPr>
          </c:dPt>
          <c:xVal>
            <c:numRef>
              <c:f>Amphibole!$FY$605:$FY$606</c:f>
              <c:numCache>
                <c:formatCode>General</c:formatCode>
                <c:ptCount val="2"/>
                <c:pt idx="0">
                  <c:v>0.0</c:v>
                </c:pt>
                <c:pt idx="1">
                  <c:v>0.0</c:v>
                </c:pt>
              </c:numCache>
            </c:numRef>
          </c:xVal>
          <c:yVal>
            <c:numRef>
              <c:f>Amphibole!$FZ$605:$FZ$606</c:f>
              <c:numCache>
                <c:formatCode>General</c:formatCode>
                <c:ptCount val="2"/>
                <c:pt idx="0">
                  <c:v>0.0</c:v>
                </c:pt>
                <c:pt idx="1">
                  <c:v>0.0</c:v>
                </c:pt>
              </c:numCache>
            </c:numRef>
          </c:yVal>
          <c:smooth val="0"/>
        </c:ser>
        <c:ser>
          <c:idx val="4"/>
          <c:order val="4"/>
          <c:spPr>
            <a:ln w="28575">
              <a:noFill/>
            </a:ln>
          </c:spPr>
          <c:marker>
            <c:symbol val="triangle"/>
            <c:size val="15"/>
            <c:spPr>
              <a:solidFill>
                <a:srgbClr val="FFFF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Amphibole!$IJ$609:$IJ$610</c:f>
              <c:numCache>
                <c:formatCode>General</c:formatCode>
                <c:ptCount val="2"/>
                <c:pt idx="0">
                  <c:v>1.010598432039916</c:v>
                </c:pt>
                <c:pt idx="1">
                  <c:v>1.010598432039916</c:v>
                </c:pt>
              </c:numCache>
            </c:numRef>
          </c:xVal>
          <c:yVal>
            <c:numRef>
              <c:f>Amphibole!$IK$609:$IK$610</c:f>
              <c:numCache>
                <c:formatCode>General</c:formatCode>
                <c:ptCount val="2"/>
                <c:pt idx="0">
                  <c:v>0.249592169657422</c:v>
                </c:pt>
                <c:pt idx="1">
                  <c:v>0.249592169657422</c:v>
                </c:pt>
              </c:numCache>
            </c:numRef>
          </c:yVal>
          <c:smooth val="0"/>
        </c:ser>
        <c:ser>
          <c:idx val="5"/>
          <c:order val="5"/>
          <c:spPr>
            <a:ln w="28575">
              <a:noFill/>
            </a:ln>
          </c:spPr>
          <c:marker>
            <c:symbol val="triangle"/>
            <c:size val="15"/>
            <c:spPr>
              <a:solidFill>
                <a:srgbClr val="FFFF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Amphibole!$IJ$605:$IJ$606</c:f>
              <c:numCache>
                <c:formatCode>General</c:formatCode>
                <c:ptCount val="2"/>
                <c:pt idx="0">
                  <c:v>0.577350269189626</c:v>
                </c:pt>
                <c:pt idx="1">
                  <c:v>0.577350269189626</c:v>
                </c:pt>
              </c:numCache>
            </c:numRef>
          </c:xVal>
          <c:yVal>
            <c:numRef>
              <c:f>Amphibole!$IK$605:$IK$606</c:f>
              <c:numCache>
                <c:formatCode>General</c:formatCode>
                <c:ptCount val="2"/>
                <c:pt idx="0">
                  <c:v>0.0</c:v>
                </c:pt>
                <c:pt idx="1">
                  <c:v>0.0</c:v>
                </c:pt>
              </c:numCache>
            </c:numRef>
          </c:yVal>
          <c:smooth val="0"/>
        </c:ser>
        <c:ser>
          <c:idx val="6"/>
          <c:order val="6"/>
          <c:spPr>
            <a:ln w="28575">
              <a:noFill/>
            </a:ln>
          </c:spPr>
          <c:marker>
            <c:symbol val="triangle"/>
            <c:size val="15"/>
            <c:spPr>
              <a:solidFill>
                <a:srgbClr val="FFFF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Amphibole!$IJ$607:$IJ$608</c:f>
              <c:numCache>
                <c:formatCode>General</c:formatCode>
                <c:ptCount val="2"/>
                <c:pt idx="0">
                  <c:v>1.154700538379251</c:v>
                </c:pt>
                <c:pt idx="1">
                  <c:v>1.154700538379251</c:v>
                </c:pt>
              </c:numCache>
            </c:numRef>
          </c:xVal>
          <c:yVal>
            <c:numRef>
              <c:f>Amphibole!$IK$607:$IK$608</c:f>
              <c:numCache>
                <c:formatCode>General</c:formatCode>
                <c:ptCount val="2"/>
                <c:pt idx="0">
                  <c:v>0.0</c:v>
                </c:pt>
                <c:pt idx="1">
                  <c:v>0.0</c:v>
                </c:pt>
              </c:numCache>
            </c:numRef>
          </c:yVal>
          <c:smooth val="0"/>
        </c:ser>
        <c:ser>
          <c:idx val="7"/>
          <c:order val="7"/>
          <c:spPr>
            <a:ln w="28575">
              <a:noFill/>
            </a:ln>
          </c:spPr>
          <c:marker>
            <c:symbol val="square"/>
            <c:size val="10"/>
            <c:spPr>
              <a:noFill/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Amphibole!$IJ$614:$IJ$615</c:f>
              <c:numCache>
                <c:formatCode>General</c:formatCode>
                <c:ptCount val="2"/>
                <c:pt idx="0">
                  <c:v>1.097078495857391</c:v>
                </c:pt>
                <c:pt idx="1">
                  <c:v>0.750593011412214</c:v>
                </c:pt>
              </c:numCache>
            </c:numRef>
          </c:xVal>
          <c:yVal>
            <c:numRef>
              <c:f>Amphibole!$IK$614:$IK$615</c:f>
              <c:numCache>
                <c:formatCode>General</c:formatCode>
                <c:ptCount val="2"/>
                <c:pt idx="0">
                  <c:v>0.0998043052837573</c:v>
                </c:pt>
                <c:pt idx="1">
                  <c:v>0.0998043052837573</c:v>
                </c:pt>
              </c:numCache>
            </c:numRef>
          </c:yVal>
          <c:smooth val="0"/>
        </c:ser>
        <c:ser>
          <c:idx val="9"/>
          <c:order val="8"/>
          <c:marker>
            <c:symbol val="none"/>
          </c:marker>
          <c:xVal>
            <c:numRef>
              <c:f>Amphibole!$IJ$603:$IJ$604</c:f>
              <c:numCache>
                <c:formatCode>General</c:formatCode>
                <c:ptCount val="2"/>
                <c:pt idx="0">
                  <c:v>1.072375663089398</c:v>
                </c:pt>
                <c:pt idx="1">
                  <c:v>1.072375663089398</c:v>
                </c:pt>
              </c:numCache>
            </c:numRef>
          </c:xVal>
          <c:yVal>
            <c:numRef>
              <c:f>Amphibole!$IK$603:$IK$604</c:f>
              <c:numCache>
                <c:formatCode>General</c:formatCode>
                <c:ptCount val="2"/>
                <c:pt idx="0">
                  <c:v>0.142590866728798</c:v>
                </c:pt>
                <c:pt idx="1">
                  <c:v>0.142590866728798</c:v>
                </c:pt>
              </c:numCache>
            </c:numRef>
          </c:yVal>
          <c:smooth val="0"/>
        </c:ser>
        <c:ser>
          <c:idx val="8"/>
          <c:order val="9"/>
          <c:marker>
            <c:symbol val="none"/>
          </c:marker>
          <c:xVal>
            <c:numRef>
              <c:f>Amphibole!$IJ$603:$IJ$604</c:f>
              <c:numCache>
                <c:formatCode>General</c:formatCode>
                <c:ptCount val="2"/>
                <c:pt idx="0">
                  <c:v>1.072375663089398</c:v>
                </c:pt>
                <c:pt idx="1">
                  <c:v>1.072375663089398</c:v>
                </c:pt>
              </c:numCache>
            </c:numRef>
          </c:xVal>
          <c:yVal>
            <c:numRef>
              <c:f>Amphibole!$IK$603:$IK$604</c:f>
              <c:numCache>
                <c:formatCode>General</c:formatCode>
                <c:ptCount val="2"/>
                <c:pt idx="0">
                  <c:v>0.142590866728798</c:v>
                </c:pt>
                <c:pt idx="1">
                  <c:v>0.142590866728798</c:v>
                </c:pt>
              </c:numCache>
            </c:numRef>
          </c:yVal>
          <c:smooth val="0"/>
        </c:ser>
        <c:ser>
          <c:idx val="10"/>
          <c:order val="10"/>
          <c:marker>
            <c:symbol val="none"/>
          </c:marker>
          <c:xVal>
            <c:numRef>
              <c:f>Amphibole!$IJ$422</c:f>
              <c:numCache>
                <c:formatCode>General</c:formatCode>
                <c:ptCount val="1"/>
                <c:pt idx="0">
                  <c:v>0.963295370661948</c:v>
                </c:pt>
              </c:numCache>
            </c:numRef>
          </c:xVal>
          <c:yVal>
            <c:numRef>
              <c:f>Amphibole!$IK$422</c:f>
              <c:numCache>
                <c:formatCode>General</c:formatCode>
                <c:ptCount val="1"/>
                <c:pt idx="0">
                  <c:v>0.0751672365462596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4844312"/>
        <c:axId val="-2145104776"/>
      </c:scatterChart>
      <c:valAx>
        <c:axId val="-2144844312"/>
        <c:scaling>
          <c:orientation val="minMax"/>
          <c:max val="1.2"/>
          <c:min val="0.0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175">
            <a:solidFill>
              <a:srgbClr val="000000"/>
            </a:solidFill>
            <a:prstDash val="solid"/>
          </a:ln>
        </c:spPr>
        <c:crossAx val="-2145104776"/>
        <c:crosses val="autoZero"/>
        <c:crossBetween val="midCat"/>
      </c:valAx>
      <c:valAx>
        <c:axId val="-2145104776"/>
        <c:scaling>
          <c:orientation val="minMax"/>
          <c:max val="1.0"/>
          <c:min val="0.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9525">
            <a:noFill/>
          </a:ln>
        </c:spPr>
        <c:crossAx val="-2144844312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egendEntry>
        <c:idx val="0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621205249343832"/>
          <c:y val="0.240459574906078"/>
          <c:w val="0.304423330417031"/>
          <c:h val="0.0645998661931964"/>
        </c:manualLayout>
      </c:layout>
      <c:overlay val="1"/>
      <c:spPr>
        <a:solidFill>
          <a:schemeClr val="bg2"/>
        </a:solidFill>
        <a:ln>
          <a:solidFill>
            <a:schemeClr val="tx1"/>
          </a:solidFill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73524004124"/>
          <c:y val="0.0673346835253379"/>
          <c:w val="0.789588151115875"/>
          <c:h val="0.798906787781879"/>
        </c:manualLayout>
      </c:layout>
      <c:scatterChart>
        <c:scatterStyle val="lineMarker"/>
        <c:varyColors val="0"/>
        <c:ser>
          <c:idx val="0"/>
          <c:order val="0"/>
          <c:tx>
            <c:v>P-dep expts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Amphibole!$K$22:$K$192</c:f>
              <c:numCache>
                <c:formatCode>General</c:formatCode>
                <c:ptCount val="171"/>
                <c:pt idx="0">
                  <c:v>0.221</c:v>
                </c:pt>
                <c:pt idx="1">
                  <c:v>0.223</c:v>
                </c:pt>
                <c:pt idx="2">
                  <c:v>0.121</c:v>
                </c:pt>
                <c:pt idx="3">
                  <c:v>0.104</c:v>
                </c:pt>
                <c:pt idx="4">
                  <c:v>0.094</c:v>
                </c:pt>
                <c:pt idx="5">
                  <c:v>0.054</c:v>
                </c:pt>
                <c:pt idx="6">
                  <c:v>0.228</c:v>
                </c:pt>
                <c:pt idx="7">
                  <c:v>0.2966</c:v>
                </c:pt>
                <c:pt idx="8">
                  <c:v>0.1938</c:v>
                </c:pt>
                <c:pt idx="9">
                  <c:v>0.1324</c:v>
                </c:pt>
                <c:pt idx="10">
                  <c:v>1.0</c:v>
                </c:pt>
                <c:pt idx="11">
                  <c:v>1.5</c:v>
                </c:pt>
                <c:pt idx="12">
                  <c:v>1.5</c:v>
                </c:pt>
                <c:pt idx="13">
                  <c:v>0.5</c:v>
                </c:pt>
                <c:pt idx="14">
                  <c:v>1.5</c:v>
                </c:pt>
                <c:pt idx="15">
                  <c:v>1.5</c:v>
                </c:pt>
                <c:pt idx="16">
                  <c:v>1.5</c:v>
                </c:pt>
                <c:pt idx="17">
                  <c:v>2.5</c:v>
                </c:pt>
                <c:pt idx="18">
                  <c:v>1.5</c:v>
                </c:pt>
                <c:pt idx="19">
                  <c:v>1.5</c:v>
                </c:pt>
                <c:pt idx="20">
                  <c:v>1.5</c:v>
                </c:pt>
                <c:pt idx="21">
                  <c:v>0.5</c:v>
                </c:pt>
                <c:pt idx="22">
                  <c:v>0.5</c:v>
                </c:pt>
                <c:pt idx="23">
                  <c:v>0.5</c:v>
                </c:pt>
                <c:pt idx="24">
                  <c:v>0.5</c:v>
                </c:pt>
                <c:pt idx="25">
                  <c:v>0.5</c:v>
                </c:pt>
                <c:pt idx="26">
                  <c:v>0.5</c:v>
                </c:pt>
                <c:pt idx="27">
                  <c:v>0.5</c:v>
                </c:pt>
                <c:pt idx="28">
                  <c:v>0.5</c:v>
                </c:pt>
                <c:pt idx="29">
                  <c:v>0.4893</c:v>
                </c:pt>
                <c:pt idx="30">
                  <c:v>0.4929</c:v>
                </c:pt>
                <c:pt idx="31">
                  <c:v>0.4929</c:v>
                </c:pt>
                <c:pt idx="32">
                  <c:v>0.4929</c:v>
                </c:pt>
                <c:pt idx="33">
                  <c:v>0.5003</c:v>
                </c:pt>
                <c:pt idx="34">
                  <c:v>0.5003</c:v>
                </c:pt>
                <c:pt idx="35">
                  <c:v>0.5003</c:v>
                </c:pt>
                <c:pt idx="36">
                  <c:v>0.4929</c:v>
                </c:pt>
                <c:pt idx="37">
                  <c:v>0.4929</c:v>
                </c:pt>
                <c:pt idx="38">
                  <c:v>0.5</c:v>
                </c:pt>
                <c:pt idx="39">
                  <c:v>0.5</c:v>
                </c:pt>
                <c:pt idx="40">
                  <c:v>0.4953</c:v>
                </c:pt>
                <c:pt idx="41">
                  <c:v>0.4953</c:v>
                </c:pt>
                <c:pt idx="42">
                  <c:v>1.0</c:v>
                </c:pt>
                <c:pt idx="43">
                  <c:v>1.5</c:v>
                </c:pt>
                <c:pt idx="44">
                  <c:v>1.5</c:v>
                </c:pt>
                <c:pt idx="45">
                  <c:v>2.0</c:v>
                </c:pt>
                <c:pt idx="46">
                  <c:v>0.25</c:v>
                </c:pt>
                <c:pt idx="47">
                  <c:v>0.25</c:v>
                </c:pt>
                <c:pt idx="48">
                  <c:v>0.15</c:v>
                </c:pt>
                <c:pt idx="49">
                  <c:v>0.15</c:v>
                </c:pt>
                <c:pt idx="50">
                  <c:v>0.25</c:v>
                </c:pt>
                <c:pt idx="51">
                  <c:v>0.2</c:v>
                </c:pt>
                <c:pt idx="52">
                  <c:v>0.8</c:v>
                </c:pt>
                <c:pt idx="53">
                  <c:v>0.8</c:v>
                </c:pt>
                <c:pt idx="54">
                  <c:v>0.2</c:v>
                </c:pt>
                <c:pt idx="55">
                  <c:v>0.2</c:v>
                </c:pt>
                <c:pt idx="56">
                  <c:v>0.2</c:v>
                </c:pt>
                <c:pt idx="57">
                  <c:v>0.2</c:v>
                </c:pt>
                <c:pt idx="58">
                  <c:v>0.2</c:v>
                </c:pt>
                <c:pt idx="59">
                  <c:v>0.5</c:v>
                </c:pt>
                <c:pt idx="60">
                  <c:v>0.5</c:v>
                </c:pt>
                <c:pt idx="61">
                  <c:v>0.5</c:v>
                </c:pt>
                <c:pt idx="62">
                  <c:v>0.5</c:v>
                </c:pt>
                <c:pt idx="63">
                  <c:v>0.2</c:v>
                </c:pt>
                <c:pt idx="64">
                  <c:v>0.2</c:v>
                </c:pt>
                <c:pt idx="65">
                  <c:v>0.2</c:v>
                </c:pt>
                <c:pt idx="66">
                  <c:v>0.2</c:v>
                </c:pt>
                <c:pt idx="67">
                  <c:v>0.2</c:v>
                </c:pt>
                <c:pt idx="68">
                  <c:v>0.2</c:v>
                </c:pt>
                <c:pt idx="69">
                  <c:v>0.2</c:v>
                </c:pt>
                <c:pt idx="70">
                  <c:v>0.5</c:v>
                </c:pt>
                <c:pt idx="71">
                  <c:v>0.5</c:v>
                </c:pt>
                <c:pt idx="72">
                  <c:v>0.5</c:v>
                </c:pt>
                <c:pt idx="73">
                  <c:v>0.5</c:v>
                </c:pt>
                <c:pt idx="74">
                  <c:v>0.5</c:v>
                </c:pt>
                <c:pt idx="75">
                  <c:v>0.2</c:v>
                </c:pt>
                <c:pt idx="76">
                  <c:v>0.2</c:v>
                </c:pt>
                <c:pt idx="77">
                  <c:v>0.2</c:v>
                </c:pt>
                <c:pt idx="78">
                  <c:v>0.2</c:v>
                </c:pt>
                <c:pt idx="79">
                  <c:v>0.2</c:v>
                </c:pt>
                <c:pt idx="80">
                  <c:v>0.2</c:v>
                </c:pt>
                <c:pt idx="81">
                  <c:v>0.2</c:v>
                </c:pt>
                <c:pt idx="82">
                  <c:v>0.5</c:v>
                </c:pt>
                <c:pt idx="83">
                  <c:v>0.5</c:v>
                </c:pt>
                <c:pt idx="84">
                  <c:v>0.5</c:v>
                </c:pt>
                <c:pt idx="85">
                  <c:v>0.5</c:v>
                </c:pt>
                <c:pt idx="86">
                  <c:v>0.5</c:v>
                </c:pt>
                <c:pt idx="87">
                  <c:v>0.2</c:v>
                </c:pt>
                <c:pt idx="88">
                  <c:v>0.2</c:v>
                </c:pt>
                <c:pt idx="89">
                  <c:v>0.2</c:v>
                </c:pt>
                <c:pt idx="90">
                  <c:v>0.2</c:v>
                </c:pt>
                <c:pt idx="91">
                  <c:v>0.2</c:v>
                </c:pt>
                <c:pt idx="92">
                  <c:v>0.2</c:v>
                </c:pt>
                <c:pt idx="93">
                  <c:v>1.4</c:v>
                </c:pt>
                <c:pt idx="94">
                  <c:v>1.5</c:v>
                </c:pt>
                <c:pt idx="95">
                  <c:v>2.0</c:v>
                </c:pt>
                <c:pt idx="96">
                  <c:v>2.0</c:v>
                </c:pt>
                <c:pt idx="97">
                  <c:v>2.0</c:v>
                </c:pt>
                <c:pt idx="98">
                  <c:v>2.0</c:v>
                </c:pt>
                <c:pt idx="99">
                  <c:v>1.5</c:v>
                </c:pt>
                <c:pt idx="100">
                  <c:v>1.5</c:v>
                </c:pt>
                <c:pt idx="101">
                  <c:v>1.5</c:v>
                </c:pt>
                <c:pt idx="102">
                  <c:v>0.93</c:v>
                </c:pt>
                <c:pt idx="103">
                  <c:v>0.93</c:v>
                </c:pt>
                <c:pt idx="104">
                  <c:v>0.93</c:v>
                </c:pt>
                <c:pt idx="105">
                  <c:v>0.93</c:v>
                </c:pt>
                <c:pt idx="106">
                  <c:v>0.93</c:v>
                </c:pt>
                <c:pt idx="107">
                  <c:v>0.93</c:v>
                </c:pt>
                <c:pt idx="108">
                  <c:v>0.93</c:v>
                </c:pt>
                <c:pt idx="109">
                  <c:v>0.43</c:v>
                </c:pt>
                <c:pt idx="110">
                  <c:v>0.43</c:v>
                </c:pt>
                <c:pt idx="111">
                  <c:v>0.43</c:v>
                </c:pt>
                <c:pt idx="112">
                  <c:v>0.3</c:v>
                </c:pt>
                <c:pt idx="113">
                  <c:v>1.5</c:v>
                </c:pt>
                <c:pt idx="114">
                  <c:v>1.0</c:v>
                </c:pt>
                <c:pt idx="115">
                  <c:v>0.5</c:v>
                </c:pt>
                <c:pt idx="116">
                  <c:v>0.3</c:v>
                </c:pt>
                <c:pt idx="117">
                  <c:v>1.0</c:v>
                </c:pt>
                <c:pt idx="118">
                  <c:v>1.5</c:v>
                </c:pt>
                <c:pt idx="119">
                  <c:v>0.4</c:v>
                </c:pt>
                <c:pt idx="120">
                  <c:v>0.4</c:v>
                </c:pt>
                <c:pt idx="121">
                  <c:v>0.4</c:v>
                </c:pt>
                <c:pt idx="122">
                  <c:v>0.4</c:v>
                </c:pt>
                <c:pt idx="123">
                  <c:v>0.4</c:v>
                </c:pt>
                <c:pt idx="124">
                  <c:v>0.94</c:v>
                </c:pt>
                <c:pt idx="125">
                  <c:v>0.94</c:v>
                </c:pt>
                <c:pt idx="126">
                  <c:v>0.94</c:v>
                </c:pt>
                <c:pt idx="127">
                  <c:v>0.96</c:v>
                </c:pt>
                <c:pt idx="128">
                  <c:v>0.96</c:v>
                </c:pt>
                <c:pt idx="129">
                  <c:v>0.96</c:v>
                </c:pt>
                <c:pt idx="130">
                  <c:v>0.96</c:v>
                </c:pt>
                <c:pt idx="131">
                  <c:v>0.96</c:v>
                </c:pt>
                <c:pt idx="132">
                  <c:v>0.83</c:v>
                </c:pt>
                <c:pt idx="133">
                  <c:v>0.83</c:v>
                </c:pt>
                <c:pt idx="134">
                  <c:v>0.83</c:v>
                </c:pt>
                <c:pt idx="135">
                  <c:v>0.97</c:v>
                </c:pt>
                <c:pt idx="136">
                  <c:v>0.97</c:v>
                </c:pt>
                <c:pt idx="137">
                  <c:v>0.97</c:v>
                </c:pt>
                <c:pt idx="138">
                  <c:v>0.96</c:v>
                </c:pt>
                <c:pt idx="139">
                  <c:v>0.96</c:v>
                </c:pt>
                <c:pt idx="140">
                  <c:v>0.92</c:v>
                </c:pt>
                <c:pt idx="141">
                  <c:v>0.92</c:v>
                </c:pt>
                <c:pt idx="142">
                  <c:v>0.92</c:v>
                </c:pt>
                <c:pt idx="143">
                  <c:v>0.92</c:v>
                </c:pt>
                <c:pt idx="144">
                  <c:v>0.92</c:v>
                </c:pt>
                <c:pt idx="145">
                  <c:v>0.92</c:v>
                </c:pt>
                <c:pt idx="146">
                  <c:v>0.22</c:v>
                </c:pt>
                <c:pt idx="147">
                  <c:v>0.22</c:v>
                </c:pt>
                <c:pt idx="148">
                  <c:v>1.0</c:v>
                </c:pt>
                <c:pt idx="149">
                  <c:v>0.2212</c:v>
                </c:pt>
                <c:pt idx="150">
                  <c:v>0.2238</c:v>
                </c:pt>
                <c:pt idx="151">
                  <c:v>0.2238</c:v>
                </c:pt>
                <c:pt idx="152">
                  <c:v>0.2238</c:v>
                </c:pt>
                <c:pt idx="153">
                  <c:v>0.2238</c:v>
                </c:pt>
                <c:pt idx="154">
                  <c:v>0.2245</c:v>
                </c:pt>
                <c:pt idx="155">
                  <c:v>0.2245</c:v>
                </c:pt>
                <c:pt idx="156">
                  <c:v>0.23</c:v>
                </c:pt>
                <c:pt idx="157">
                  <c:v>0.23</c:v>
                </c:pt>
                <c:pt idx="158">
                  <c:v>0.23</c:v>
                </c:pt>
                <c:pt idx="159">
                  <c:v>0.2088</c:v>
                </c:pt>
                <c:pt idx="160">
                  <c:v>0.2088</c:v>
                </c:pt>
                <c:pt idx="161">
                  <c:v>0.2088</c:v>
                </c:pt>
                <c:pt idx="162">
                  <c:v>0.225</c:v>
                </c:pt>
                <c:pt idx="163">
                  <c:v>0.225</c:v>
                </c:pt>
                <c:pt idx="164">
                  <c:v>0.225</c:v>
                </c:pt>
                <c:pt idx="165">
                  <c:v>0.225</c:v>
                </c:pt>
                <c:pt idx="166">
                  <c:v>0.2237</c:v>
                </c:pt>
                <c:pt idx="167">
                  <c:v>0.2237</c:v>
                </c:pt>
                <c:pt idx="168">
                  <c:v>0.389</c:v>
                </c:pt>
                <c:pt idx="169">
                  <c:v>0.389</c:v>
                </c:pt>
                <c:pt idx="170">
                  <c:v>0.389</c:v>
                </c:pt>
              </c:numCache>
            </c:numRef>
          </c:xVal>
          <c:yVal>
            <c:numRef>
              <c:f>Amphibole!$BQ$22:$BQ$192</c:f>
              <c:numCache>
                <c:formatCode>General</c:formatCode>
                <c:ptCount val="171"/>
                <c:pt idx="0">
                  <c:v>0.567192654997906</c:v>
                </c:pt>
                <c:pt idx="1">
                  <c:v>0.47727039440058</c:v>
                </c:pt>
                <c:pt idx="2">
                  <c:v>0.385571234192445</c:v>
                </c:pt>
                <c:pt idx="3">
                  <c:v>0.441736895973863</c:v>
                </c:pt>
                <c:pt idx="4">
                  <c:v>0.334567967887994</c:v>
                </c:pt>
                <c:pt idx="5">
                  <c:v>0.280550312306855</c:v>
                </c:pt>
                <c:pt idx="6">
                  <c:v>0.42858855506527</c:v>
                </c:pt>
                <c:pt idx="7">
                  <c:v>0.509817017591902</c:v>
                </c:pt>
                <c:pt idx="8">
                  <c:v>0.456621847676561</c:v>
                </c:pt>
                <c:pt idx="9">
                  <c:v>0.567250724197153</c:v>
                </c:pt>
                <c:pt idx="10">
                  <c:v>0.784227330694179</c:v>
                </c:pt>
                <c:pt idx="11">
                  <c:v>1.011190074744368</c:v>
                </c:pt>
                <c:pt idx="12">
                  <c:v>1.026326438590244</c:v>
                </c:pt>
                <c:pt idx="13">
                  <c:v>0.559449599280387</c:v>
                </c:pt>
                <c:pt idx="14">
                  <c:v>1.184884539767298</c:v>
                </c:pt>
                <c:pt idx="15">
                  <c:v>1.753425902510213</c:v>
                </c:pt>
                <c:pt idx="16">
                  <c:v>1.959444530092575</c:v>
                </c:pt>
                <c:pt idx="17">
                  <c:v>2.570030702237527</c:v>
                </c:pt>
                <c:pt idx="18">
                  <c:v>1.695764591177507</c:v>
                </c:pt>
                <c:pt idx="19">
                  <c:v>1.301318181076974</c:v>
                </c:pt>
                <c:pt idx="20">
                  <c:v>1.384439926441538</c:v>
                </c:pt>
                <c:pt idx="21">
                  <c:v>0.63930554063425</c:v>
                </c:pt>
                <c:pt idx="22">
                  <c:v>0.609217498643377</c:v>
                </c:pt>
                <c:pt idx="23">
                  <c:v>0.539892812872648</c:v>
                </c:pt>
                <c:pt idx="24">
                  <c:v>0.5283838534579</c:v>
                </c:pt>
                <c:pt idx="25">
                  <c:v>0.479195773678452</c:v>
                </c:pt>
                <c:pt idx="26">
                  <c:v>0.0745180613278007</c:v>
                </c:pt>
                <c:pt idx="27">
                  <c:v>0.654630106423928</c:v>
                </c:pt>
                <c:pt idx="28">
                  <c:v>0.520729919406744</c:v>
                </c:pt>
                <c:pt idx="29">
                  <c:v>0.501206732101965</c:v>
                </c:pt>
                <c:pt idx="30">
                  <c:v>0.68882132891522</c:v>
                </c:pt>
                <c:pt idx="31">
                  <c:v>0.641708927552174</c:v>
                </c:pt>
                <c:pt idx="32">
                  <c:v>0.415475084907872</c:v>
                </c:pt>
                <c:pt idx="33">
                  <c:v>0.413232822331529</c:v>
                </c:pt>
                <c:pt idx="34">
                  <c:v>0.154614690036288</c:v>
                </c:pt>
                <c:pt idx="35">
                  <c:v>0.215286206723267</c:v>
                </c:pt>
                <c:pt idx="36">
                  <c:v>0.544261404483717</c:v>
                </c:pt>
                <c:pt idx="37">
                  <c:v>0.407595582773313</c:v>
                </c:pt>
                <c:pt idx="38">
                  <c:v>0.811986784937134</c:v>
                </c:pt>
                <c:pt idx="39">
                  <c:v>0.378247377456145</c:v>
                </c:pt>
                <c:pt idx="40">
                  <c:v>0.529251668536963</c:v>
                </c:pt>
                <c:pt idx="41">
                  <c:v>0.178977623748523</c:v>
                </c:pt>
                <c:pt idx="42">
                  <c:v>0.999425520292475</c:v>
                </c:pt>
                <c:pt idx="43">
                  <c:v>1.612511551197204</c:v>
                </c:pt>
                <c:pt idx="44">
                  <c:v>1.732178335573518</c:v>
                </c:pt>
                <c:pt idx="45">
                  <c:v>1.831255487558294</c:v>
                </c:pt>
                <c:pt idx="46">
                  <c:v>0.25573855156226</c:v>
                </c:pt>
                <c:pt idx="47">
                  <c:v>0.109318774317395</c:v>
                </c:pt>
                <c:pt idx="48">
                  <c:v>0.207613320144396</c:v>
                </c:pt>
                <c:pt idx="49">
                  <c:v>0.272027480769653</c:v>
                </c:pt>
                <c:pt idx="50">
                  <c:v>0.170343492536953</c:v>
                </c:pt>
                <c:pt idx="51">
                  <c:v>0.474109238163214</c:v>
                </c:pt>
                <c:pt idx="52">
                  <c:v>1.370684282362388</c:v>
                </c:pt>
                <c:pt idx="53">
                  <c:v>1.256925808063384</c:v>
                </c:pt>
                <c:pt idx="54">
                  <c:v>0.404965543845707</c:v>
                </c:pt>
                <c:pt idx="55">
                  <c:v>0.366826443800352</c:v>
                </c:pt>
                <c:pt idx="56">
                  <c:v>0.328914581247934</c:v>
                </c:pt>
                <c:pt idx="57">
                  <c:v>0.334564439131606</c:v>
                </c:pt>
                <c:pt idx="58">
                  <c:v>0.129424795931111</c:v>
                </c:pt>
                <c:pt idx="59">
                  <c:v>0.545697670690829</c:v>
                </c:pt>
                <c:pt idx="60">
                  <c:v>0.425604250132248</c:v>
                </c:pt>
                <c:pt idx="61">
                  <c:v>0.352313444566719</c:v>
                </c:pt>
                <c:pt idx="62">
                  <c:v>0.675256697345558</c:v>
                </c:pt>
                <c:pt idx="63">
                  <c:v>0.497794453640704</c:v>
                </c:pt>
                <c:pt idx="64">
                  <c:v>0.423675320418914</c:v>
                </c:pt>
                <c:pt idx="65">
                  <c:v>0.4241612411438</c:v>
                </c:pt>
                <c:pt idx="66">
                  <c:v>0.120858397026687</c:v>
                </c:pt>
                <c:pt idx="67">
                  <c:v>0.395000373722446</c:v>
                </c:pt>
                <c:pt idx="68">
                  <c:v>0.31231311633864</c:v>
                </c:pt>
                <c:pt idx="69">
                  <c:v>0.346874478430847</c:v>
                </c:pt>
                <c:pt idx="70">
                  <c:v>0.814790340335427</c:v>
                </c:pt>
                <c:pt idx="71">
                  <c:v>0.287368137065382</c:v>
                </c:pt>
                <c:pt idx="72">
                  <c:v>0.511189054088847</c:v>
                </c:pt>
                <c:pt idx="73">
                  <c:v>0.671657324163386</c:v>
                </c:pt>
                <c:pt idx="74">
                  <c:v>0.346061977405735</c:v>
                </c:pt>
                <c:pt idx="75">
                  <c:v>0.494703128742257</c:v>
                </c:pt>
                <c:pt idx="76">
                  <c:v>0.647354881610894</c:v>
                </c:pt>
                <c:pt idx="77">
                  <c:v>0.232230922606174</c:v>
                </c:pt>
                <c:pt idx="78">
                  <c:v>0.555264826583367</c:v>
                </c:pt>
                <c:pt idx="79">
                  <c:v>0.471637944967336</c:v>
                </c:pt>
                <c:pt idx="80">
                  <c:v>0.143857840224574</c:v>
                </c:pt>
                <c:pt idx="81">
                  <c:v>0.354375226892667</c:v>
                </c:pt>
                <c:pt idx="82">
                  <c:v>0.318045424768116</c:v>
                </c:pt>
                <c:pt idx="83">
                  <c:v>0.323987778174899</c:v>
                </c:pt>
                <c:pt idx="84">
                  <c:v>0.560719572253859</c:v>
                </c:pt>
                <c:pt idx="85">
                  <c:v>0.53223019158541</c:v>
                </c:pt>
                <c:pt idx="86">
                  <c:v>0.723707951369166</c:v>
                </c:pt>
                <c:pt idx="87">
                  <c:v>0.462055379189364</c:v>
                </c:pt>
                <c:pt idx="88">
                  <c:v>0.597961798283815</c:v>
                </c:pt>
                <c:pt idx="89">
                  <c:v>0.216722392129145</c:v>
                </c:pt>
                <c:pt idx="90">
                  <c:v>0.537449122400857</c:v>
                </c:pt>
                <c:pt idx="91">
                  <c:v>0.232917868358166</c:v>
                </c:pt>
                <c:pt idx="92">
                  <c:v>0.274813408109989</c:v>
                </c:pt>
                <c:pt idx="93">
                  <c:v>1.268366337962521</c:v>
                </c:pt>
                <c:pt idx="94">
                  <c:v>1.142947098474474</c:v>
                </c:pt>
                <c:pt idx="95">
                  <c:v>2.210359681088463</c:v>
                </c:pt>
                <c:pt idx="96">
                  <c:v>2.068040888205097</c:v>
                </c:pt>
                <c:pt idx="97">
                  <c:v>1.55766134025927</c:v>
                </c:pt>
                <c:pt idx="98">
                  <c:v>2.007482798017725</c:v>
                </c:pt>
                <c:pt idx="99">
                  <c:v>1.387226296398145</c:v>
                </c:pt>
                <c:pt idx="100">
                  <c:v>1.00248000369368</c:v>
                </c:pt>
                <c:pt idx="101">
                  <c:v>1.159555308037588</c:v>
                </c:pt>
                <c:pt idx="102">
                  <c:v>0.747499942689235</c:v>
                </c:pt>
                <c:pt idx="103">
                  <c:v>0.778681040234736</c:v>
                </c:pt>
                <c:pt idx="104">
                  <c:v>0.398835584239941</c:v>
                </c:pt>
                <c:pt idx="105">
                  <c:v>0.788068380198209</c:v>
                </c:pt>
                <c:pt idx="106">
                  <c:v>0.525343956190946</c:v>
                </c:pt>
                <c:pt idx="107">
                  <c:v>0.5174388765485</c:v>
                </c:pt>
                <c:pt idx="108">
                  <c:v>0.646382360230658</c:v>
                </c:pt>
                <c:pt idx="109">
                  <c:v>0.432854919962082</c:v>
                </c:pt>
                <c:pt idx="110">
                  <c:v>0.26242543143153</c:v>
                </c:pt>
                <c:pt idx="111">
                  <c:v>0.0786894242748932</c:v>
                </c:pt>
                <c:pt idx="112">
                  <c:v>0.131969058297013</c:v>
                </c:pt>
                <c:pt idx="113">
                  <c:v>0.997994392824899</c:v>
                </c:pt>
                <c:pt idx="114">
                  <c:v>0.57027825399011</c:v>
                </c:pt>
                <c:pt idx="115">
                  <c:v>0.0917264252812772</c:v>
                </c:pt>
                <c:pt idx="116">
                  <c:v>0.0941980751050138</c:v>
                </c:pt>
                <c:pt idx="117">
                  <c:v>0.707683700249236</c:v>
                </c:pt>
                <c:pt idx="118">
                  <c:v>1.215934129939301</c:v>
                </c:pt>
                <c:pt idx="119">
                  <c:v>0.563065500016186</c:v>
                </c:pt>
                <c:pt idx="120">
                  <c:v>0.829483809321129</c:v>
                </c:pt>
                <c:pt idx="121">
                  <c:v>0.535640159174097</c:v>
                </c:pt>
                <c:pt idx="122">
                  <c:v>0.57616004526969</c:v>
                </c:pt>
                <c:pt idx="123">
                  <c:v>0.448546305230808</c:v>
                </c:pt>
                <c:pt idx="124">
                  <c:v>0.577581413894376</c:v>
                </c:pt>
                <c:pt idx="125">
                  <c:v>0.608346295197995</c:v>
                </c:pt>
                <c:pt idx="126">
                  <c:v>0.746166378124858</c:v>
                </c:pt>
                <c:pt idx="127">
                  <c:v>1.026826677854678</c:v>
                </c:pt>
                <c:pt idx="128">
                  <c:v>0.884122939177898</c:v>
                </c:pt>
                <c:pt idx="129">
                  <c:v>0.712388830513408</c:v>
                </c:pt>
                <c:pt idx="130">
                  <c:v>0.597900564189952</c:v>
                </c:pt>
                <c:pt idx="131">
                  <c:v>0.796399812374689</c:v>
                </c:pt>
                <c:pt idx="132">
                  <c:v>0.602201412982028</c:v>
                </c:pt>
                <c:pt idx="133">
                  <c:v>0.703405190734834</c:v>
                </c:pt>
                <c:pt idx="134">
                  <c:v>0.453902648627821</c:v>
                </c:pt>
                <c:pt idx="135">
                  <c:v>0.551818853557496</c:v>
                </c:pt>
                <c:pt idx="136">
                  <c:v>0.687302091071249</c:v>
                </c:pt>
                <c:pt idx="137">
                  <c:v>0.818581760207794</c:v>
                </c:pt>
                <c:pt idx="138">
                  <c:v>0.586980996442042</c:v>
                </c:pt>
                <c:pt idx="139">
                  <c:v>0.745861873046087</c:v>
                </c:pt>
                <c:pt idx="140">
                  <c:v>1.154994239657065</c:v>
                </c:pt>
                <c:pt idx="141">
                  <c:v>0.965500707761107</c:v>
                </c:pt>
                <c:pt idx="142">
                  <c:v>0.974289356876759</c:v>
                </c:pt>
                <c:pt idx="143">
                  <c:v>1.072161980520104</c:v>
                </c:pt>
                <c:pt idx="144">
                  <c:v>0.956430197300138</c:v>
                </c:pt>
                <c:pt idx="145">
                  <c:v>1.00079741728907</c:v>
                </c:pt>
                <c:pt idx="146">
                  <c:v>0.433275637465805</c:v>
                </c:pt>
                <c:pt idx="147">
                  <c:v>0.475829557808087</c:v>
                </c:pt>
                <c:pt idx="148">
                  <c:v>0.591076139548623</c:v>
                </c:pt>
                <c:pt idx="149">
                  <c:v>0.3687069298556</c:v>
                </c:pt>
                <c:pt idx="150">
                  <c:v>0.0772449895414798</c:v>
                </c:pt>
                <c:pt idx="151">
                  <c:v>0.176340711146937</c:v>
                </c:pt>
                <c:pt idx="152">
                  <c:v>0.695812606647363</c:v>
                </c:pt>
                <c:pt idx="153">
                  <c:v>0.23569225954649</c:v>
                </c:pt>
                <c:pt idx="154">
                  <c:v>0.474557993774421</c:v>
                </c:pt>
                <c:pt idx="155">
                  <c:v>0.336300445082328</c:v>
                </c:pt>
                <c:pt idx="156">
                  <c:v>0.519260231746741</c:v>
                </c:pt>
                <c:pt idx="157">
                  <c:v>0.504110632791923</c:v>
                </c:pt>
                <c:pt idx="158">
                  <c:v>0.543642564306358</c:v>
                </c:pt>
                <c:pt idx="159">
                  <c:v>0.279740347865655</c:v>
                </c:pt>
                <c:pt idx="160">
                  <c:v>0.251461723449391</c:v>
                </c:pt>
                <c:pt idx="161">
                  <c:v>0.139490167526777</c:v>
                </c:pt>
                <c:pt idx="162">
                  <c:v>0.455853191696156</c:v>
                </c:pt>
                <c:pt idx="163">
                  <c:v>0.416295205507295</c:v>
                </c:pt>
                <c:pt idx="164">
                  <c:v>0.31607729523692</c:v>
                </c:pt>
                <c:pt idx="165">
                  <c:v>0.0724711862373979</c:v>
                </c:pt>
                <c:pt idx="166">
                  <c:v>0.461788519589864</c:v>
                </c:pt>
                <c:pt idx="167">
                  <c:v>0.240868162985543</c:v>
                </c:pt>
                <c:pt idx="168">
                  <c:v>0.638094336921347</c:v>
                </c:pt>
                <c:pt idx="169">
                  <c:v>0.688801961750562</c:v>
                </c:pt>
                <c:pt idx="170">
                  <c:v>0.47004428365138</c:v>
                </c:pt>
              </c:numCache>
            </c:numRef>
          </c:yVal>
          <c:smooth val="0"/>
        </c:ser>
        <c:ser>
          <c:idx val="1"/>
          <c:order val="1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Amphibole!$AT$1:$AT$5</c:f>
              <c:numCache>
                <c:formatCode>General</c:formatCode>
                <c:ptCount val="5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3.0</c:v>
                </c:pt>
              </c:numCache>
            </c:numRef>
          </c:xVal>
          <c:yVal>
            <c:numRef>
              <c:f>Amphibole!$AU$1:$AU$5</c:f>
              <c:numCache>
                <c:formatCode>General</c:formatCode>
                <c:ptCount val="5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3.0</c:v>
                </c:pt>
              </c:numCache>
            </c:numRef>
          </c:yVal>
          <c:smooth val="0"/>
        </c:ser>
        <c:ser>
          <c:idx val="3"/>
          <c:order val="2"/>
          <c:tx>
            <c:v>Non-P-dep expts</c:v>
          </c:tx>
          <c:spPr>
            <a:ln w="28575">
              <a:noFill/>
            </a:ln>
          </c:spPr>
          <c:marker>
            <c:symbol val="circle"/>
            <c:size val="5"/>
            <c:spPr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c:spPr>
          </c:marker>
          <c:xVal>
            <c:numRef>
              <c:f>Amphibole!$K$229:$K$510</c:f>
              <c:numCache>
                <c:formatCode>General</c:formatCode>
                <c:ptCount val="282"/>
                <c:pt idx="0">
                  <c:v>2.0</c:v>
                </c:pt>
                <c:pt idx="1">
                  <c:v>1.0</c:v>
                </c:pt>
                <c:pt idx="2">
                  <c:v>2.0</c:v>
                </c:pt>
                <c:pt idx="3">
                  <c:v>2.0</c:v>
                </c:pt>
                <c:pt idx="4">
                  <c:v>2.0</c:v>
                </c:pt>
                <c:pt idx="5">
                  <c:v>1.0</c:v>
                </c:pt>
                <c:pt idx="6">
                  <c:v>1.5</c:v>
                </c:pt>
                <c:pt idx="7">
                  <c:v>2.0</c:v>
                </c:pt>
                <c:pt idx="8">
                  <c:v>2.0</c:v>
                </c:pt>
                <c:pt idx="9">
                  <c:v>2.0</c:v>
                </c:pt>
                <c:pt idx="10">
                  <c:v>1.3</c:v>
                </c:pt>
                <c:pt idx="11">
                  <c:v>1.3</c:v>
                </c:pt>
                <c:pt idx="12">
                  <c:v>1.3</c:v>
                </c:pt>
                <c:pt idx="13">
                  <c:v>1.7</c:v>
                </c:pt>
                <c:pt idx="14">
                  <c:v>1.7</c:v>
                </c:pt>
                <c:pt idx="15">
                  <c:v>1.7</c:v>
                </c:pt>
                <c:pt idx="16">
                  <c:v>1.7</c:v>
                </c:pt>
                <c:pt idx="17">
                  <c:v>1.7</c:v>
                </c:pt>
                <c:pt idx="18">
                  <c:v>1.7</c:v>
                </c:pt>
                <c:pt idx="19">
                  <c:v>1.3</c:v>
                </c:pt>
                <c:pt idx="20">
                  <c:v>1.3</c:v>
                </c:pt>
                <c:pt idx="21">
                  <c:v>1.3</c:v>
                </c:pt>
                <c:pt idx="22">
                  <c:v>1.3</c:v>
                </c:pt>
                <c:pt idx="23">
                  <c:v>1.3</c:v>
                </c:pt>
                <c:pt idx="24">
                  <c:v>1.3</c:v>
                </c:pt>
                <c:pt idx="25">
                  <c:v>1.3</c:v>
                </c:pt>
                <c:pt idx="26">
                  <c:v>1.3</c:v>
                </c:pt>
                <c:pt idx="27">
                  <c:v>1.3</c:v>
                </c:pt>
                <c:pt idx="28">
                  <c:v>1.3</c:v>
                </c:pt>
                <c:pt idx="29">
                  <c:v>1.3</c:v>
                </c:pt>
                <c:pt idx="30">
                  <c:v>1.3</c:v>
                </c:pt>
                <c:pt idx="31">
                  <c:v>1.3</c:v>
                </c:pt>
                <c:pt idx="32">
                  <c:v>1.3</c:v>
                </c:pt>
                <c:pt idx="33">
                  <c:v>1.2</c:v>
                </c:pt>
                <c:pt idx="34">
                  <c:v>1.2</c:v>
                </c:pt>
                <c:pt idx="35">
                  <c:v>1.2</c:v>
                </c:pt>
                <c:pt idx="36">
                  <c:v>1.2</c:v>
                </c:pt>
                <c:pt idx="37">
                  <c:v>1.2</c:v>
                </c:pt>
                <c:pt idx="38">
                  <c:v>0.8</c:v>
                </c:pt>
                <c:pt idx="39">
                  <c:v>0.8</c:v>
                </c:pt>
                <c:pt idx="40">
                  <c:v>0.8</c:v>
                </c:pt>
                <c:pt idx="41">
                  <c:v>0.8</c:v>
                </c:pt>
                <c:pt idx="42">
                  <c:v>0.8</c:v>
                </c:pt>
                <c:pt idx="43">
                  <c:v>0.8</c:v>
                </c:pt>
                <c:pt idx="44">
                  <c:v>0.8</c:v>
                </c:pt>
                <c:pt idx="45">
                  <c:v>0.8</c:v>
                </c:pt>
                <c:pt idx="46">
                  <c:v>0.8</c:v>
                </c:pt>
                <c:pt idx="47">
                  <c:v>0.8</c:v>
                </c:pt>
                <c:pt idx="48">
                  <c:v>0.8</c:v>
                </c:pt>
                <c:pt idx="49">
                  <c:v>0.8</c:v>
                </c:pt>
                <c:pt idx="50">
                  <c:v>0.13</c:v>
                </c:pt>
                <c:pt idx="51">
                  <c:v>0.3</c:v>
                </c:pt>
                <c:pt idx="52">
                  <c:v>0.141</c:v>
                </c:pt>
                <c:pt idx="53">
                  <c:v>0.2</c:v>
                </c:pt>
                <c:pt idx="54">
                  <c:v>0.2</c:v>
                </c:pt>
                <c:pt idx="55">
                  <c:v>0.2</c:v>
                </c:pt>
                <c:pt idx="56">
                  <c:v>0.2</c:v>
                </c:pt>
                <c:pt idx="57">
                  <c:v>0.5</c:v>
                </c:pt>
                <c:pt idx="58">
                  <c:v>0.7</c:v>
                </c:pt>
                <c:pt idx="59">
                  <c:v>1.0</c:v>
                </c:pt>
                <c:pt idx="60">
                  <c:v>0.7</c:v>
                </c:pt>
                <c:pt idx="61">
                  <c:v>0.7</c:v>
                </c:pt>
                <c:pt idx="62">
                  <c:v>0.7</c:v>
                </c:pt>
                <c:pt idx="63">
                  <c:v>1.0</c:v>
                </c:pt>
                <c:pt idx="64">
                  <c:v>0.7</c:v>
                </c:pt>
                <c:pt idx="65">
                  <c:v>1.5</c:v>
                </c:pt>
                <c:pt idx="66">
                  <c:v>1.5</c:v>
                </c:pt>
                <c:pt idx="67">
                  <c:v>1.5</c:v>
                </c:pt>
                <c:pt idx="68">
                  <c:v>1.5</c:v>
                </c:pt>
                <c:pt idx="69">
                  <c:v>1.5</c:v>
                </c:pt>
                <c:pt idx="70">
                  <c:v>1.5</c:v>
                </c:pt>
                <c:pt idx="71">
                  <c:v>1.5</c:v>
                </c:pt>
                <c:pt idx="72">
                  <c:v>1.5</c:v>
                </c:pt>
                <c:pt idx="73">
                  <c:v>2.0</c:v>
                </c:pt>
                <c:pt idx="74">
                  <c:v>1.5</c:v>
                </c:pt>
                <c:pt idx="75">
                  <c:v>0.2</c:v>
                </c:pt>
                <c:pt idx="76">
                  <c:v>0.2</c:v>
                </c:pt>
                <c:pt idx="77">
                  <c:v>0.2</c:v>
                </c:pt>
                <c:pt idx="78">
                  <c:v>0.2</c:v>
                </c:pt>
                <c:pt idx="79">
                  <c:v>0.2</c:v>
                </c:pt>
                <c:pt idx="80">
                  <c:v>0.2</c:v>
                </c:pt>
                <c:pt idx="81">
                  <c:v>0.2</c:v>
                </c:pt>
                <c:pt idx="82">
                  <c:v>0.2</c:v>
                </c:pt>
                <c:pt idx="83">
                  <c:v>0.2</c:v>
                </c:pt>
                <c:pt idx="84">
                  <c:v>0.2</c:v>
                </c:pt>
                <c:pt idx="85">
                  <c:v>0.2</c:v>
                </c:pt>
                <c:pt idx="86">
                  <c:v>0.2</c:v>
                </c:pt>
                <c:pt idx="87">
                  <c:v>0.2</c:v>
                </c:pt>
                <c:pt idx="88">
                  <c:v>0.2</c:v>
                </c:pt>
                <c:pt idx="89">
                  <c:v>0.2</c:v>
                </c:pt>
                <c:pt idx="90">
                  <c:v>0.2</c:v>
                </c:pt>
                <c:pt idx="91">
                  <c:v>0.2</c:v>
                </c:pt>
                <c:pt idx="92">
                  <c:v>0.2</c:v>
                </c:pt>
                <c:pt idx="93">
                  <c:v>0.2</c:v>
                </c:pt>
                <c:pt idx="94">
                  <c:v>0.2</c:v>
                </c:pt>
                <c:pt idx="95">
                  <c:v>0.2</c:v>
                </c:pt>
                <c:pt idx="96">
                  <c:v>0.2</c:v>
                </c:pt>
                <c:pt idx="97">
                  <c:v>0.2</c:v>
                </c:pt>
                <c:pt idx="98">
                  <c:v>0.2</c:v>
                </c:pt>
                <c:pt idx="99">
                  <c:v>0.2</c:v>
                </c:pt>
                <c:pt idx="100">
                  <c:v>0.2</c:v>
                </c:pt>
                <c:pt idx="101">
                  <c:v>0.2</c:v>
                </c:pt>
                <c:pt idx="102">
                  <c:v>2.5</c:v>
                </c:pt>
                <c:pt idx="103">
                  <c:v>2.5</c:v>
                </c:pt>
                <c:pt idx="104">
                  <c:v>1.2</c:v>
                </c:pt>
                <c:pt idx="105">
                  <c:v>1.0</c:v>
                </c:pt>
                <c:pt idx="106">
                  <c:v>1.0</c:v>
                </c:pt>
                <c:pt idx="107">
                  <c:v>1.1</c:v>
                </c:pt>
                <c:pt idx="108">
                  <c:v>1.2</c:v>
                </c:pt>
                <c:pt idx="109">
                  <c:v>0.8</c:v>
                </c:pt>
                <c:pt idx="110">
                  <c:v>1.0</c:v>
                </c:pt>
                <c:pt idx="111">
                  <c:v>1.8</c:v>
                </c:pt>
                <c:pt idx="112">
                  <c:v>1.4</c:v>
                </c:pt>
                <c:pt idx="113">
                  <c:v>2.0</c:v>
                </c:pt>
                <c:pt idx="114">
                  <c:v>0.5</c:v>
                </c:pt>
                <c:pt idx="115">
                  <c:v>0.9</c:v>
                </c:pt>
                <c:pt idx="116">
                  <c:v>1.0</c:v>
                </c:pt>
                <c:pt idx="117">
                  <c:v>1.0</c:v>
                </c:pt>
                <c:pt idx="118">
                  <c:v>1.0</c:v>
                </c:pt>
                <c:pt idx="119">
                  <c:v>1.0</c:v>
                </c:pt>
                <c:pt idx="120">
                  <c:v>0.5003</c:v>
                </c:pt>
                <c:pt idx="121">
                  <c:v>0.4953</c:v>
                </c:pt>
                <c:pt idx="122">
                  <c:v>0.5</c:v>
                </c:pt>
                <c:pt idx="123">
                  <c:v>0.5</c:v>
                </c:pt>
                <c:pt idx="124">
                  <c:v>0.5</c:v>
                </c:pt>
                <c:pt idx="125">
                  <c:v>0.3</c:v>
                </c:pt>
                <c:pt idx="126">
                  <c:v>0.3</c:v>
                </c:pt>
                <c:pt idx="127">
                  <c:v>0.3</c:v>
                </c:pt>
                <c:pt idx="128">
                  <c:v>0.3</c:v>
                </c:pt>
                <c:pt idx="129">
                  <c:v>0.3</c:v>
                </c:pt>
                <c:pt idx="130">
                  <c:v>0.3</c:v>
                </c:pt>
                <c:pt idx="131">
                  <c:v>0.3</c:v>
                </c:pt>
                <c:pt idx="132">
                  <c:v>0.3</c:v>
                </c:pt>
                <c:pt idx="133">
                  <c:v>0.2</c:v>
                </c:pt>
                <c:pt idx="134">
                  <c:v>0.3</c:v>
                </c:pt>
                <c:pt idx="135">
                  <c:v>0.3</c:v>
                </c:pt>
                <c:pt idx="136">
                  <c:v>0.2</c:v>
                </c:pt>
                <c:pt idx="137">
                  <c:v>0.2</c:v>
                </c:pt>
                <c:pt idx="138">
                  <c:v>1.5</c:v>
                </c:pt>
                <c:pt idx="139">
                  <c:v>0.5</c:v>
                </c:pt>
                <c:pt idx="140">
                  <c:v>0.7</c:v>
                </c:pt>
                <c:pt idx="141">
                  <c:v>0.7</c:v>
                </c:pt>
                <c:pt idx="142">
                  <c:v>0.7</c:v>
                </c:pt>
                <c:pt idx="143">
                  <c:v>0.7</c:v>
                </c:pt>
                <c:pt idx="144">
                  <c:v>0.7</c:v>
                </c:pt>
                <c:pt idx="145">
                  <c:v>0.7</c:v>
                </c:pt>
                <c:pt idx="146">
                  <c:v>0.7</c:v>
                </c:pt>
                <c:pt idx="147">
                  <c:v>1.0</c:v>
                </c:pt>
                <c:pt idx="148">
                  <c:v>1.0</c:v>
                </c:pt>
                <c:pt idx="149">
                  <c:v>1.0</c:v>
                </c:pt>
                <c:pt idx="150">
                  <c:v>1.0</c:v>
                </c:pt>
                <c:pt idx="151">
                  <c:v>1.0</c:v>
                </c:pt>
                <c:pt idx="152">
                  <c:v>1.0</c:v>
                </c:pt>
                <c:pt idx="153">
                  <c:v>0.5</c:v>
                </c:pt>
                <c:pt idx="154">
                  <c:v>0.5</c:v>
                </c:pt>
                <c:pt idx="155">
                  <c:v>0.5</c:v>
                </c:pt>
                <c:pt idx="156">
                  <c:v>0.5</c:v>
                </c:pt>
                <c:pt idx="157">
                  <c:v>0.5</c:v>
                </c:pt>
                <c:pt idx="158">
                  <c:v>1.0</c:v>
                </c:pt>
                <c:pt idx="159">
                  <c:v>1.0</c:v>
                </c:pt>
                <c:pt idx="160">
                  <c:v>1.0</c:v>
                </c:pt>
                <c:pt idx="161">
                  <c:v>1.0</c:v>
                </c:pt>
                <c:pt idx="162">
                  <c:v>1.0</c:v>
                </c:pt>
                <c:pt idx="163">
                  <c:v>1.0</c:v>
                </c:pt>
                <c:pt idx="164">
                  <c:v>1.0</c:v>
                </c:pt>
                <c:pt idx="165">
                  <c:v>1.0</c:v>
                </c:pt>
                <c:pt idx="166">
                  <c:v>1.0</c:v>
                </c:pt>
                <c:pt idx="167">
                  <c:v>1.0</c:v>
                </c:pt>
                <c:pt idx="168">
                  <c:v>1.0</c:v>
                </c:pt>
                <c:pt idx="169">
                  <c:v>1.0</c:v>
                </c:pt>
                <c:pt idx="170">
                  <c:v>1.0</c:v>
                </c:pt>
                <c:pt idx="171">
                  <c:v>1.0</c:v>
                </c:pt>
                <c:pt idx="172">
                  <c:v>1.0</c:v>
                </c:pt>
                <c:pt idx="173">
                  <c:v>1.0</c:v>
                </c:pt>
                <c:pt idx="174">
                  <c:v>1.0</c:v>
                </c:pt>
                <c:pt idx="175">
                  <c:v>1.0</c:v>
                </c:pt>
                <c:pt idx="176">
                  <c:v>1.0</c:v>
                </c:pt>
                <c:pt idx="177">
                  <c:v>1.0</c:v>
                </c:pt>
                <c:pt idx="178">
                  <c:v>1.0</c:v>
                </c:pt>
                <c:pt idx="179">
                  <c:v>0.2</c:v>
                </c:pt>
                <c:pt idx="180">
                  <c:v>0.2</c:v>
                </c:pt>
                <c:pt idx="181">
                  <c:v>0.2</c:v>
                </c:pt>
                <c:pt idx="182">
                  <c:v>0.2</c:v>
                </c:pt>
                <c:pt idx="183">
                  <c:v>0.2</c:v>
                </c:pt>
                <c:pt idx="184">
                  <c:v>0.2</c:v>
                </c:pt>
                <c:pt idx="185">
                  <c:v>0.2</c:v>
                </c:pt>
                <c:pt idx="186">
                  <c:v>1.5</c:v>
                </c:pt>
                <c:pt idx="187">
                  <c:v>1.5</c:v>
                </c:pt>
                <c:pt idx="188">
                  <c:v>1.5</c:v>
                </c:pt>
                <c:pt idx="189">
                  <c:v>1.5</c:v>
                </c:pt>
                <c:pt idx="190">
                  <c:v>1.5</c:v>
                </c:pt>
                <c:pt idx="191">
                  <c:v>1.5</c:v>
                </c:pt>
                <c:pt idx="192">
                  <c:v>1.5</c:v>
                </c:pt>
                <c:pt idx="193">
                  <c:v>0.0001</c:v>
                </c:pt>
                <c:pt idx="194">
                  <c:v>0.213</c:v>
                </c:pt>
                <c:pt idx="195">
                  <c:v>0.3</c:v>
                </c:pt>
                <c:pt idx="196">
                  <c:v>0.3</c:v>
                </c:pt>
                <c:pt idx="197">
                  <c:v>0.3</c:v>
                </c:pt>
                <c:pt idx="198">
                  <c:v>2.0</c:v>
                </c:pt>
                <c:pt idx="199">
                  <c:v>1.0</c:v>
                </c:pt>
                <c:pt idx="200">
                  <c:v>1.0</c:v>
                </c:pt>
                <c:pt idx="201">
                  <c:v>0.18</c:v>
                </c:pt>
                <c:pt idx="202">
                  <c:v>0.1455</c:v>
                </c:pt>
                <c:pt idx="203">
                  <c:v>0.101</c:v>
                </c:pt>
                <c:pt idx="204">
                  <c:v>0.2482</c:v>
                </c:pt>
                <c:pt idx="205">
                  <c:v>0.2851</c:v>
                </c:pt>
                <c:pt idx="206">
                  <c:v>0.3027</c:v>
                </c:pt>
                <c:pt idx="207">
                  <c:v>0.2496</c:v>
                </c:pt>
                <c:pt idx="208">
                  <c:v>0.222</c:v>
                </c:pt>
                <c:pt idx="209">
                  <c:v>0.2806</c:v>
                </c:pt>
                <c:pt idx="210">
                  <c:v>1.2</c:v>
                </c:pt>
                <c:pt idx="211">
                  <c:v>1.2</c:v>
                </c:pt>
                <c:pt idx="212">
                  <c:v>0.08</c:v>
                </c:pt>
                <c:pt idx="213">
                  <c:v>0.08</c:v>
                </c:pt>
                <c:pt idx="214">
                  <c:v>0.08</c:v>
                </c:pt>
                <c:pt idx="215">
                  <c:v>0.93</c:v>
                </c:pt>
                <c:pt idx="216">
                  <c:v>1.25</c:v>
                </c:pt>
                <c:pt idx="217">
                  <c:v>0.7</c:v>
                </c:pt>
                <c:pt idx="218">
                  <c:v>0.3988</c:v>
                </c:pt>
                <c:pt idx="219">
                  <c:v>0.4002</c:v>
                </c:pt>
                <c:pt idx="220">
                  <c:v>0.3988</c:v>
                </c:pt>
                <c:pt idx="221">
                  <c:v>0.4002</c:v>
                </c:pt>
                <c:pt idx="222">
                  <c:v>0.4048</c:v>
                </c:pt>
                <c:pt idx="223">
                  <c:v>0.427</c:v>
                </c:pt>
                <c:pt idx="224">
                  <c:v>0.2</c:v>
                </c:pt>
                <c:pt idx="225">
                  <c:v>0.2</c:v>
                </c:pt>
                <c:pt idx="226">
                  <c:v>0.2</c:v>
                </c:pt>
                <c:pt idx="227">
                  <c:v>0.2</c:v>
                </c:pt>
                <c:pt idx="228">
                  <c:v>0.2</c:v>
                </c:pt>
                <c:pt idx="229">
                  <c:v>0.2</c:v>
                </c:pt>
                <c:pt idx="230">
                  <c:v>0.2</c:v>
                </c:pt>
                <c:pt idx="231">
                  <c:v>0.2</c:v>
                </c:pt>
                <c:pt idx="232">
                  <c:v>0.2</c:v>
                </c:pt>
                <c:pt idx="233">
                  <c:v>1.5</c:v>
                </c:pt>
                <c:pt idx="234">
                  <c:v>1.5</c:v>
                </c:pt>
                <c:pt idx="235">
                  <c:v>1.5</c:v>
                </c:pt>
                <c:pt idx="236">
                  <c:v>1.5</c:v>
                </c:pt>
                <c:pt idx="237">
                  <c:v>1.5</c:v>
                </c:pt>
                <c:pt idx="238">
                  <c:v>1.5</c:v>
                </c:pt>
                <c:pt idx="239">
                  <c:v>1.2</c:v>
                </c:pt>
                <c:pt idx="240">
                  <c:v>1.8</c:v>
                </c:pt>
                <c:pt idx="241">
                  <c:v>1.8</c:v>
                </c:pt>
                <c:pt idx="242">
                  <c:v>1.6</c:v>
                </c:pt>
                <c:pt idx="243">
                  <c:v>2.2</c:v>
                </c:pt>
                <c:pt idx="244">
                  <c:v>0.8</c:v>
                </c:pt>
                <c:pt idx="245">
                  <c:v>2.7</c:v>
                </c:pt>
                <c:pt idx="246">
                  <c:v>1.6</c:v>
                </c:pt>
                <c:pt idx="247">
                  <c:v>0.8</c:v>
                </c:pt>
                <c:pt idx="248">
                  <c:v>0.8</c:v>
                </c:pt>
                <c:pt idx="249">
                  <c:v>1.6</c:v>
                </c:pt>
                <c:pt idx="250">
                  <c:v>0.8</c:v>
                </c:pt>
                <c:pt idx="251">
                  <c:v>0.2</c:v>
                </c:pt>
                <c:pt idx="252">
                  <c:v>0.2</c:v>
                </c:pt>
                <c:pt idx="253">
                  <c:v>0.13</c:v>
                </c:pt>
                <c:pt idx="254">
                  <c:v>0.049</c:v>
                </c:pt>
                <c:pt idx="255">
                  <c:v>0.185</c:v>
                </c:pt>
                <c:pt idx="256">
                  <c:v>0.15</c:v>
                </c:pt>
                <c:pt idx="257">
                  <c:v>0.93</c:v>
                </c:pt>
                <c:pt idx="258">
                  <c:v>0.2</c:v>
                </c:pt>
                <c:pt idx="259">
                  <c:v>0.2</c:v>
                </c:pt>
                <c:pt idx="260">
                  <c:v>0.2</c:v>
                </c:pt>
                <c:pt idx="261">
                  <c:v>0.2</c:v>
                </c:pt>
                <c:pt idx="262">
                  <c:v>0.2</c:v>
                </c:pt>
                <c:pt idx="263">
                  <c:v>0.2</c:v>
                </c:pt>
                <c:pt idx="264">
                  <c:v>0.2</c:v>
                </c:pt>
                <c:pt idx="265">
                  <c:v>0.2</c:v>
                </c:pt>
                <c:pt idx="266">
                  <c:v>0.2</c:v>
                </c:pt>
                <c:pt idx="267">
                  <c:v>0.2</c:v>
                </c:pt>
                <c:pt idx="268">
                  <c:v>0.2</c:v>
                </c:pt>
                <c:pt idx="269">
                  <c:v>1.0</c:v>
                </c:pt>
                <c:pt idx="270">
                  <c:v>1.0</c:v>
                </c:pt>
                <c:pt idx="271">
                  <c:v>1.0</c:v>
                </c:pt>
                <c:pt idx="272">
                  <c:v>1.5</c:v>
                </c:pt>
                <c:pt idx="273">
                  <c:v>1.5</c:v>
                </c:pt>
                <c:pt idx="274">
                  <c:v>0.5</c:v>
                </c:pt>
                <c:pt idx="275">
                  <c:v>1.0</c:v>
                </c:pt>
                <c:pt idx="276">
                  <c:v>1.5</c:v>
                </c:pt>
                <c:pt idx="277">
                  <c:v>0.5</c:v>
                </c:pt>
                <c:pt idx="278">
                  <c:v>1.0</c:v>
                </c:pt>
                <c:pt idx="279">
                  <c:v>0.245</c:v>
                </c:pt>
                <c:pt idx="280">
                  <c:v>0.196</c:v>
                </c:pt>
                <c:pt idx="281">
                  <c:v>0.392</c:v>
                </c:pt>
              </c:numCache>
            </c:numRef>
          </c:xVal>
          <c:yVal>
            <c:numRef>
              <c:f>Amphibole!$BQ$229:$BQ$510</c:f>
              <c:numCache>
                <c:formatCode>General</c:formatCode>
                <c:ptCount val="282"/>
                <c:pt idx="0">
                  <c:v>1.6641860216648</c:v>
                </c:pt>
                <c:pt idx="1">
                  <c:v>0.856907743089383</c:v>
                </c:pt>
                <c:pt idx="2">
                  <c:v>1.390661766662193</c:v>
                </c:pt>
                <c:pt idx="3">
                  <c:v>1.621820911191304</c:v>
                </c:pt>
                <c:pt idx="4">
                  <c:v>1.495314118202309</c:v>
                </c:pt>
                <c:pt idx="5">
                  <c:v>1.119695621498087</c:v>
                </c:pt>
                <c:pt idx="6">
                  <c:v>1.405451945714484</c:v>
                </c:pt>
                <c:pt idx="7">
                  <c:v>1.78969456517027</c:v>
                </c:pt>
                <c:pt idx="8">
                  <c:v>2.445323417766835</c:v>
                </c:pt>
                <c:pt idx="9">
                  <c:v>1.699783746191656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1.065789603936025</c:v>
                </c:pt>
                <c:pt idx="34">
                  <c:v>0.927700056798685</c:v>
                </c:pt>
                <c:pt idx="35">
                  <c:v>0.96589172018322</c:v>
                </c:pt>
                <c:pt idx="36">
                  <c:v>1.146041056421002</c:v>
                </c:pt>
                <c:pt idx="37">
                  <c:v>0.899488644434199</c:v>
                </c:pt>
                <c:pt idx="38">
                  <c:v>0.553048503048933</c:v>
                </c:pt>
                <c:pt idx="39">
                  <c:v>0.887920358827689</c:v>
                </c:pt>
                <c:pt idx="40">
                  <c:v>0.956416049888053</c:v>
                </c:pt>
                <c:pt idx="41">
                  <c:v>1.127863092155778</c:v>
                </c:pt>
                <c:pt idx="42">
                  <c:v>0.878879162030685</c:v>
                </c:pt>
                <c:pt idx="43">
                  <c:v>0.702134825599598</c:v>
                </c:pt>
                <c:pt idx="44">
                  <c:v>1.02308254581441</c:v>
                </c:pt>
                <c:pt idx="45">
                  <c:v>0.903847906473457</c:v>
                </c:pt>
                <c:pt idx="46">
                  <c:v>1.048925317027382</c:v>
                </c:pt>
                <c:pt idx="47">
                  <c:v>0.885774018086828</c:v>
                </c:pt>
                <c:pt idx="48">
                  <c:v>0.818871871951981</c:v>
                </c:pt>
                <c:pt idx="49">
                  <c:v>0.862552209950057</c:v>
                </c:pt>
                <c:pt idx="50">
                  <c:v>-0.134034837294635</c:v>
                </c:pt>
                <c:pt idx="51">
                  <c:v>0.07745897291542</c:v>
                </c:pt>
                <c:pt idx="52">
                  <c:v>0.835661230889405</c:v>
                </c:pt>
                <c:pt idx="53">
                  <c:v>0.363421818885992</c:v>
                </c:pt>
                <c:pt idx="54">
                  <c:v>0.229324885234515</c:v>
                </c:pt>
                <c:pt idx="55">
                  <c:v>0.288105146711902</c:v>
                </c:pt>
                <c:pt idx="56">
                  <c:v>0.328672127742265</c:v>
                </c:pt>
                <c:pt idx="57">
                  <c:v>0.336846874766077</c:v>
                </c:pt>
                <c:pt idx="58">
                  <c:v>0.468182170043495</c:v>
                </c:pt>
                <c:pt idx="59">
                  <c:v>1.031740071756563</c:v>
                </c:pt>
                <c:pt idx="60">
                  <c:v>0.52563102599464</c:v>
                </c:pt>
                <c:pt idx="61">
                  <c:v>0.615361429028135</c:v>
                </c:pt>
                <c:pt idx="62">
                  <c:v>0.607962470306422</c:v>
                </c:pt>
                <c:pt idx="63">
                  <c:v>1.194317776111412</c:v>
                </c:pt>
                <c:pt idx="64">
                  <c:v>0.888112196319048</c:v>
                </c:pt>
                <c:pt idx="65">
                  <c:v>1.074197529663011</c:v>
                </c:pt>
                <c:pt idx="66">
                  <c:v>1.322966449589448</c:v>
                </c:pt>
                <c:pt idx="67">
                  <c:v>1.473207004340587</c:v>
                </c:pt>
                <c:pt idx="68">
                  <c:v>1.202651181656105</c:v>
                </c:pt>
                <c:pt idx="69">
                  <c:v>1.520882210814645</c:v>
                </c:pt>
                <c:pt idx="70">
                  <c:v>1.323207279029611</c:v>
                </c:pt>
                <c:pt idx="71">
                  <c:v>1.341993107984089</c:v>
                </c:pt>
                <c:pt idx="72">
                  <c:v>1.33523306860137</c:v>
                </c:pt>
                <c:pt idx="73">
                  <c:v>0.615602929327147</c:v>
                </c:pt>
                <c:pt idx="74">
                  <c:v>0.679245878113173</c:v>
                </c:pt>
                <c:pt idx="75">
                  <c:v>0.903690627193821</c:v>
                </c:pt>
                <c:pt idx="76">
                  <c:v>0.776213360081636</c:v>
                </c:pt>
                <c:pt idx="77">
                  <c:v>0.468276444291099</c:v>
                </c:pt>
                <c:pt idx="78">
                  <c:v>0.43720697740498</c:v>
                </c:pt>
                <c:pt idx="79">
                  <c:v>0.417696536871747</c:v>
                </c:pt>
                <c:pt idx="80">
                  <c:v>0.291257758569319</c:v>
                </c:pt>
                <c:pt idx="81">
                  <c:v>0.458815172141129</c:v>
                </c:pt>
                <c:pt idx="82">
                  <c:v>0.39441879206892</c:v>
                </c:pt>
                <c:pt idx="83">
                  <c:v>0.3990708100993</c:v>
                </c:pt>
                <c:pt idx="84">
                  <c:v>0.558312256959527</c:v>
                </c:pt>
                <c:pt idx="85">
                  <c:v>0.188761141739489</c:v>
                </c:pt>
                <c:pt idx="86">
                  <c:v>0.36007496999773</c:v>
                </c:pt>
                <c:pt idx="87">
                  <c:v>1.008102156795101</c:v>
                </c:pt>
                <c:pt idx="88">
                  <c:v>0.317701201994042</c:v>
                </c:pt>
                <c:pt idx="89">
                  <c:v>0.415627306254773</c:v>
                </c:pt>
                <c:pt idx="90">
                  <c:v>0.111782633590993</c:v>
                </c:pt>
                <c:pt idx="91">
                  <c:v>0.312182217816131</c:v>
                </c:pt>
                <c:pt idx="92">
                  <c:v>0.267726498535261</c:v>
                </c:pt>
                <c:pt idx="93">
                  <c:v>0.386157751366472</c:v>
                </c:pt>
                <c:pt idx="94">
                  <c:v>0.291032291774583</c:v>
                </c:pt>
                <c:pt idx="95">
                  <c:v>0.209114424712379</c:v>
                </c:pt>
                <c:pt idx="96">
                  <c:v>0.478693840785901</c:v>
                </c:pt>
                <c:pt idx="97">
                  <c:v>0.637944683875566</c:v>
                </c:pt>
                <c:pt idx="98">
                  <c:v>0.16806756259765</c:v>
                </c:pt>
                <c:pt idx="99">
                  <c:v>0.1957208003863</c:v>
                </c:pt>
                <c:pt idx="100">
                  <c:v>0.482897887908384</c:v>
                </c:pt>
                <c:pt idx="101">
                  <c:v>0.214608002894354</c:v>
                </c:pt>
                <c:pt idx="102">
                  <c:v>3.045798882028708</c:v>
                </c:pt>
                <c:pt idx="103">
                  <c:v>1.397784506566463</c:v>
                </c:pt>
                <c:pt idx="104">
                  <c:v>0.922950353609357</c:v>
                </c:pt>
                <c:pt idx="105">
                  <c:v>0.816842544044774</c:v>
                </c:pt>
                <c:pt idx="106">
                  <c:v>0.712028622218219</c:v>
                </c:pt>
                <c:pt idx="107">
                  <c:v>0.837558978025329</c:v>
                </c:pt>
                <c:pt idx="108">
                  <c:v>0.991123373889558</c:v>
                </c:pt>
                <c:pt idx="109">
                  <c:v>0.726833894682892</c:v>
                </c:pt>
                <c:pt idx="110">
                  <c:v>0.732733068710402</c:v>
                </c:pt>
                <c:pt idx="111">
                  <c:v>1.537546672639498</c:v>
                </c:pt>
                <c:pt idx="112">
                  <c:v>1.278152078972398</c:v>
                </c:pt>
                <c:pt idx="113">
                  <c:v>1.635650013617691</c:v>
                </c:pt>
                <c:pt idx="114">
                  <c:v>1.138598962612828</c:v>
                </c:pt>
                <c:pt idx="115">
                  <c:v>0.912696693339741</c:v>
                </c:pt>
                <c:pt idx="116">
                  <c:v>0.916835222753995</c:v>
                </c:pt>
                <c:pt idx="117">
                  <c:v>0.98997645900683</c:v>
                </c:pt>
                <c:pt idx="118">
                  <c:v>1.22621163891472</c:v>
                </c:pt>
                <c:pt idx="119">
                  <c:v>0.903928168661077</c:v>
                </c:pt>
                <c:pt idx="120">
                  <c:v>0.922375682327118</c:v>
                </c:pt>
                <c:pt idx="121">
                  <c:v>1.367808461130546</c:v>
                </c:pt>
                <c:pt idx="122">
                  <c:v>0.403616145543813</c:v>
                </c:pt>
                <c:pt idx="123">
                  <c:v>0.32632756516358</c:v>
                </c:pt>
                <c:pt idx="124">
                  <c:v>-3.376942968705642</c:v>
                </c:pt>
                <c:pt idx="125">
                  <c:v>1.020257070014628</c:v>
                </c:pt>
                <c:pt idx="126">
                  <c:v>0.74524362079286</c:v>
                </c:pt>
                <c:pt idx="127">
                  <c:v>0.742985994453558</c:v>
                </c:pt>
                <c:pt idx="128">
                  <c:v>0.535578754292713</c:v>
                </c:pt>
                <c:pt idx="129">
                  <c:v>0.322808192676133</c:v>
                </c:pt>
                <c:pt idx="130">
                  <c:v>0.663105632549631</c:v>
                </c:pt>
                <c:pt idx="131">
                  <c:v>0.799160320680711</c:v>
                </c:pt>
                <c:pt idx="132">
                  <c:v>1.55264654450095</c:v>
                </c:pt>
                <c:pt idx="133">
                  <c:v>0.311464234866508</c:v>
                </c:pt>
                <c:pt idx="134">
                  <c:v>0.300231795128428</c:v>
                </c:pt>
                <c:pt idx="135">
                  <c:v>0.361062044730557</c:v>
                </c:pt>
                <c:pt idx="136">
                  <c:v>0.535779198184818</c:v>
                </c:pt>
                <c:pt idx="137">
                  <c:v>0.600213726964222</c:v>
                </c:pt>
                <c:pt idx="138">
                  <c:v>0.430314858695956</c:v>
                </c:pt>
                <c:pt idx="139">
                  <c:v>0.958261160400737</c:v>
                </c:pt>
                <c:pt idx="140">
                  <c:v>0.646378381418127</c:v>
                </c:pt>
                <c:pt idx="141">
                  <c:v>0.691236503002208</c:v>
                </c:pt>
                <c:pt idx="142">
                  <c:v>0.669454785533013</c:v>
                </c:pt>
                <c:pt idx="143">
                  <c:v>0.661351838558245</c:v>
                </c:pt>
                <c:pt idx="144">
                  <c:v>0.698982480648976</c:v>
                </c:pt>
                <c:pt idx="145">
                  <c:v>0.607172312169432</c:v>
                </c:pt>
                <c:pt idx="146">
                  <c:v>0.458766307234139</c:v>
                </c:pt>
                <c:pt idx="147">
                  <c:v>0.78265951294156</c:v>
                </c:pt>
                <c:pt idx="148">
                  <c:v>0.736693880096769</c:v>
                </c:pt>
                <c:pt idx="149">
                  <c:v>0.467971519483222</c:v>
                </c:pt>
                <c:pt idx="150">
                  <c:v>0.951341767063711</c:v>
                </c:pt>
                <c:pt idx="151">
                  <c:v>0.5924379079752</c:v>
                </c:pt>
                <c:pt idx="152">
                  <c:v>0.447692978982572</c:v>
                </c:pt>
                <c:pt idx="153">
                  <c:v>0.532520828455216</c:v>
                </c:pt>
                <c:pt idx="154">
                  <c:v>0.0631246546677339</c:v>
                </c:pt>
                <c:pt idx="155">
                  <c:v>0.562632165753409</c:v>
                </c:pt>
                <c:pt idx="156">
                  <c:v>0.534927795283177</c:v>
                </c:pt>
                <c:pt idx="157">
                  <c:v>0.528818729000048</c:v>
                </c:pt>
                <c:pt idx="158">
                  <c:v>0.566819718159916</c:v>
                </c:pt>
                <c:pt idx="159">
                  <c:v>0.548153788939386</c:v>
                </c:pt>
                <c:pt idx="160">
                  <c:v>0.710445909399116</c:v>
                </c:pt>
                <c:pt idx="161">
                  <c:v>0.588460145580931</c:v>
                </c:pt>
                <c:pt idx="162">
                  <c:v>0.5647658048346</c:v>
                </c:pt>
                <c:pt idx="163">
                  <c:v>0.617662116245129</c:v>
                </c:pt>
                <c:pt idx="164">
                  <c:v>0.461410756308074</c:v>
                </c:pt>
                <c:pt idx="165">
                  <c:v>0.346903374135429</c:v>
                </c:pt>
                <c:pt idx="166">
                  <c:v>0.362929495487058</c:v>
                </c:pt>
                <c:pt idx="167">
                  <c:v>0.248016910223597</c:v>
                </c:pt>
                <c:pt idx="168">
                  <c:v>0.305136592577659</c:v>
                </c:pt>
                <c:pt idx="169">
                  <c:v>0.471917531088919</c:v>
                </c:pt>
                <c:pt idx="170">
                  <c:v>0.414564879998369</c:v>
                </c:pt>
                <c:pt idx="171">
                  <c:v>0.456479437009008</c:v>
                </c:pt>
                <c:pt idx="172">
                  <c:v>0.805084766006961</c:v>
                </c:pt>
                <c:pt idx="173">
                  <c:v>0.719758912686383</c:v>
                </c:pt>
                <c:pt idx="174">
                  <c:v>0.739289788420527</c:v>
                </c:pt>
                <c:pt idx="175">
                  <c:v>0.593559267036115</c:v>
                </c:pt>
                <c:pt idx="176">
                  <c:v>0.863123645801738</c:v>
                </c:pt>
                <c:pt idx="177">
                  <c:v>0.781527261766347</c:v>
                </c:pt>
                <c:pt idx="178">
                  <c:v>0.85562924578597</c:v>
                </c:pt>
                <c:pt idx="179">
                  <c:v>0.200130044579526</c:v>
                </c:pt>
                <c:pt idx="180">
                  <c:v>0.307382640730104</c:v>
                </c:pt>
                <c:pt idx="181">
                  <c:v>0.229020394532362</c:v>
                </c:pt>
                <c:pt idx="182">
                  <c:v>0.253321325982558</c:v>
                </c:pt>
                <c:pt idx="183">
                  <c:v>0.252024751539413</c:v>
                </c:pt>
                <c:pt idx="184">
                  <c:v>0.32979694521834</c:v>
                </c:pt>
                <c:pt idx="185">
                  <c:v>0.224162772453902</c:v>
                </c:pt>
                <c:pt idx="186">
                  <c:v>2.176280427159537</c:v>
                </c:pt>
                <c:pt idx="187">
                  <c:v>1.895263227883952</c:v>
                </c:pt>
                <c:pt idx="188">
                  <c:v>1.880128338545634</c:v>
                </c:pt>
                <c:pt idx="189">
                  <c:v>1.610390946919061</c:v>
                </c:pt>
                <c:pt idx="190">
                  <c:v>2.792130428404861</c:v>
                </c:pt>
                <c:pt idx="191">
                  <c:v>2.528406249598826</c:v>
                </c:pt>
                <c:pt idx="192">
                  <c:v>1.962954712546296</c:v>
                </c:pt>
                <c:pt idx="193">
                  <c:v>-1.245034157439985</c:v>
                </c:pt>
                <c:pt idx="194">
                  <c:v>0.341613072088487</c:v>
                </c:pt>
                <c:pt idx="195">
                  <c:v>0.0658571290347456</c:v>
                </c:pt>
                <c:pt idx="196">
                  <c:v>0.0599469575238234</c:v>
                </c:pt>
                <c:pt idx="197">
                  <c:v>-0.146510358862272</c:v>
                </c:pt>
                <c:pt idx="198">
                  <c:v>1.353426529634472</c:v>
                </c:pt>
                <c:pt idx="199">
                  <c:v>0.896293817034878</c:v>
                </c:pt>
                <c:pt idx="200">
                  <c:v>1.083029206842794</c:v>
                </c:pt>
                <c:pt idx="201">
                  <c:v>0.524157489638736</c:v>
                </c:pt>
                <c:pt idx="202">
                  <c:v>0.574065788716426</c:v>
                </c:pt>
                <c:pt idx="203">
                  <c:v>0.542747979360038</c:v>
                </c:pt>
                <c:pt idx="204">
                  <c:v>0.414960692459235</c:v>
                </c:pt>
                <c:pt idx="205">
                  <c:v>0.425376933281352</c:v>
                </c:pt>
                <c:pt idx="206">
                  <c:v>0.841388925934426</c:v>
                </c:pt>
                <c:pt idx="207">
                  <c:v>0.623332372884637</c:v>
                </c:pt>
                <c:pt idx="208">
                  <c:v>0.468631281310243</c:v>
                </c:pt>
                <c:pt idx="209">
                  <c:v>0.588035821756226</c:v>
                </c:pt>
                <c:pt idx="210">
                  <c:v>1.42384786934748</c:v>
                </c:pt>
                <c:pt idx="211">
                  <c:v>1.270890157345811</c:v>
                </c:pt>
                <c:pt idx="212">
                  <c:v>0.834814694655137</c:v>
                </c:pt>
                <c:pt idx="213">
                  <c:v>1.045490710536212</c:v>
                </c:pt>
                <c:pt idx="214">
                  <c:v>0.861203018616668</c:v>
                </c:pt>
                <c:pt idx="215">
                  <c:v>0.441273796735509</c:v>
                </c:pt>
                <c:pt idx="216">
                  <c:v>0.27958382629916</c:v>
                </c:pt>
                <c:pt idx="217">
                  <c:v>-0.036494109579781</c:v>
                </c:pt>
                <c:pt idx="218">
                  <c:v>0.602804524277294</c:v>
                </c:pt>
                <c:pt idx="219">
                  <c:v>0.47925109898774</c:v>
                </c:pt>
                <c:pt idx="220">
                  <c:v>0.405828670524237</c:v>
                </c:pt>
                <c:pt idx="221">
                  <c:v>0.533896856218339</c:v>
                </c:pt>
                <c:pt idx="222">
                  <c:v>0.621913482551104</c:v>
                </c:pt>
                <c:pt idx="223">
                  <c:v>0.848806692408454</c:v>
                </c:pt>
                <c:pt idx="224">
                  <c:v>0.181312934748265</c:v>
                </c:pt>
                <c:pt idx="225">
                  <c:v>0.0696214832193991</c:v>
                </c:pt>
                <c:pt idx="226">
                  <c:v>0.36652233418916</c:v>
                </c:pt>
                <c:pt idx="227">
                  <c:v>0.267490761507852</c:v>
                </c:pt>
                <c:pt idx="228">
                  <c:v>0.463186000250842</c:v>
                </c:pt>
                <c:pt idx="229">
                  <c:v>0.238718786021783</c:v>
                </c:pt>
                <c:pt idx="230">
                  <c:v>0.176395449841445</c:v>
                </c:pt>
                <c:pt idx="231">
                  <c:v>0.139468823671008</c:v>
                </c:pt>
                <c:pt idx="232">
                  <c:v>0.24850133246605</c:v>
                </c:pt>
                <c:pt idx="233">
                  <c:v>1.323647957801906</c:v>
                </c:pt>
                <c:pt idx="234">
                  <c:v>1.462267175692125</c:v>
                </c:pt>
                <c:pt idx="235">
                  <c:v>1.454734698348248</c:v>
                </c:pt>
                <c:pt idx="236">
                  <c:v>1.11686301413298</c:v>
                </c:pt>
                <c:pt idx="237">
                  <c:v>1.142916506796482</c:v>
                </c:pt>
                <c:pt idx="238">
                  <c:v>1.720629704323703</c:v>
                </c:pt>
                <c:pt idx="239">
                  <c:v>0.685489816541725</c:v>
                </c:pt>
                <c:pt idx="240">
                  <c:v>0.479218633248023</c:v>
                </c:pt>
                <c:pt idx="241">
                  <c:v>1.117848601919476</c:v>
                </c:pt>
                <c:pt idx="242">
                  <c:v>0.786835294526104</c:v>
                </c:pt>
                <c:pt idx="243">
                  <c:v>1.040679165135063</c:v>
                </c:pt>
                <c:pt idx="244">
                  <c:v>0.940621613617014</c:v>
                </c:pt>
                <c:pt idx="245">
                  <c:v>0.736553841119814</c:v>
                </c:pt>
                <c:pt idx="246">
                  <c:v>0.874861704832732</c:v>
                </c:pt>
                <c:pt idx="247">
                  <c:v>0.972951160133741</c:v>
                </c:pt>
                <c:pt idx="248">
                  <c:v>0.779798856286624</c:v>
                </c:pt>
                <c:pt idx="249">
                  <c:v>1.032270699810736</c:v>
                </c:pt>
                <c:pt idx="250">
                  <c:v>0.796420224397999</c:v>
                </c:pt>
                <c:pt idx="251">
                  <c:v>0.052918512246188</c:v>
                </c:pt>
                <c:pt idx="252">
                  <c:v>-0.334590807790644</c:v>
                </c:pt>
                <c:pt idx="253">
                  <c:v>-0.165977971201166</c:v>
                </c:pt>
                <c:pt idx="254">
                  <c:v>0.552060224808397</c:v>
                </c:pt>
                <c:pt idx="255">
                  <c:v>0.834855810952647</c:v>
                </c:pt>
                <c:pt idx="256">
                  <c:v>0.731562174871163</c:v>
                </c:pt>
                <c:pt idx="257">
                  <c:v>0.450995635386237</c:v>
                </c:pt>
                <c:pt idx="258">
                  <c:v>0.181272109088291</c:v>
                </c:pt>
                <c:pt idx="259">
                  <c:v>0.249762365493684</c:v>
                </c:pt>
                <c:pt idx="260">
                  <c:v>0.149599534145163</c:v>
                </c:pt>
                <c:pt idx="261">
                  <c:v>0.173214309882715</c:v>
                </c:pt>
                <c:pt idx="262">
                  <c:v>0.0933962224999422</c:v>
                </c:pt>
                <c:pt idx="263">
                  <c:v>0.328213977227752</c:v>
                </c:pt>
                <c:pt idx="264">
                  <c:v>0.296547742204083</c:v>
                </c:pt>
                <c:pt idx="265">
                  <c:v>0.281998544679271</c:v>
                </c:pt>
                <c:pt idx="266">
                  <c:v>0.312403933448484</c:v>
                </c:pt>
                <c:pt idx="267">
                  <c:v>0.345874903054264</c:v>
                </c:pt>
                <c:pt idx="268">
                  <c:v>0.301068167608528</c:v>
                </c:pt>
                <c:pt idx="269">
                  <c:v>1.091896476101027</c:v>
                </c:pt>
                <c:pt idx="270">
                  <c:v>0.899571462630724</c:v>
                </c:pt>
                <c:pt idx="271">
                  <c:v>1.035420972429661</c:v>
                </c:pt>
                <c:pt idx="272">
                  <c:v>1.227486356563276</c:v>
                </c:pt>
                <c:pt idx="273">
                  <c:v>1.273387787765322</c:v>
                </c:pt>
                <c:pt idx="274">
                  <c:v>-0.0416368201925847</c:v>
                </c:pt>
                <c:pt idx="275">
                  <c:v>0.32363713009385</c:v>
                </c:pt>
                <c:pt idx="276">
                  <c:v>0.418178275320966</c:v>
                </c:pt>
                <c:pt idx="277">
                  <c:v>0.779624062342913</c:v>
                </c:pt>
                <c:pt idx="278">
                  <c:v>1.094403874722201</c:v>
                </c:pt>
                <c:pt idx="279">
                  <c:v>0.441639470136437</c:v>
                </c:pt>
                <c:pt idx="280">
                  <c:v>0.305828787414565</c:v>
                </c:pt>
                <c:pt idx="281">
                  <c:v>0.36080745004046</c:v>
                </c:pt>
              </c:numCache>
            </c:numRef>
          </c:yVal>
          <c:smooth val="0"/>
        </c:ser>
        <c:ser>
          <c:idx val="4"/>
          <c:order val="3"/>
          <c:tx>
            <c:v>Test Data</c:v>
          </c:tx>
          <c:spPr>
            <a:ln w="28575">
              <a:noFill/>
            </a:ln>
          </c:spPr>
          <c:marker>
            <c:symbol val="square"/>
            <c:size val="7"/>
            <c:spPr>
              <a:noFill/>
              <a:ln>
                <a:solidFill>
                  <a:srgbClr val="FF0000"/>
                </a:solidFill>
              </a:ln>
            </c:spPr>
          </c:marker>
          <c:xVal>
            <c:numRef>
              <c:f>Amphibole!$K$517:$K$589</c:f>
              <c:numCache>
                <c:formatCode>General</c:formatCode>
                <c:ptCount val="73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  <c:pt idx="5">
                  <c:v>0.7</c:v>
                </c:pt>
                <c:pt idx="6">
                  <c:v>0.7</c:v>
                </c:pt>
                <c:pt idx="7">
                  <c:v>0.7</c:v>
                </c:pt>
                <c:pt idx="8">
                  <c:v>0.7</c:v>
                </c:pt>
                <c:pt idx="9">
                  <c:v>0.7</c:v>
                </c:pt>
                <c:pt idx="10">
                  <c:v>0.7</c:v>
                </c:pt>
                <c:pt idx="11">
                  <c:v>0.7</c:v>
                </c:pt>
                <c:pt idx="12">
                  <c:v>0.7</c:v>
                </c:pt>
                <c:pt idx="13">
                  <c:v>0.7</c:v>
                </c:pt>
                <c:pt idx="14">
                  <c:v>0.7</c:v>
                </c:pt>
                <c:pt idx="15">
                  <c:v>0.7</c:v>
                </c:pt>
                <c:pt idx="16">
                  <c:v>0.7</c:v>
                </c:pt>
                <c:pt idx="17">
                  <c:v>0.7</c:v>
                </c:pt>
                <c:pt idx="18">
                  <c:v>0.7</c:v>
                </c:pt>
                <c:pt idx="19">
                  <c:v>0.7</c:v>
                </c:pt>
                <c:pt idx="20">
                  <c:v>0.7</c:v>
                </c:pt>
                <c:pt idx="21">
                  <c:v>0.7</c:v>
                </c:pt>
                <c:pt idx="22">
                  <c:v>0.7</c:v>
                </c:pt>
                <c:pt idx="23">
                  <c:v>0.7</c:v>
                </c:pt>
                <c:pt idx="24">
                  <c:v>0.7</c:v>
                </c:pt>
                <c:pt idx="25">
                  <c:v>0.7</c:v>
                </c:pt>
                <c:pt idx="26">
                  <c:v>0.7</c:v>
                </c:pt>
                <c:pt idx="27">
                  <c:v>0.7</c:v>
                </c:pt>
                <c:pt idx="28">
                  <c:v>0.7</c:v>
                </c:pt>
                <c:pt idx="29">
                  <c:v>0.7</c:v>
                </c:pt>
                <c:pt idx="30">
                  <c:v>0.7</c:v>
                </c:pt>
                <c:pt idx="31">
                  <c:v>0.7</c:v>
                </c:pt>
                <c:pt idx="32">
                  <c:v>0.7</c:v>
                </c:pt>
                <c:pt idx="33">
                  <c:v>0.7</c:v>
                </c:pt>
                <c:pt idx="34">
                  <c:v>0.7</c:v>
                </c:pt>
                <c:pt idx="35">
                  <c:v>0.7</c:v>
                </c:pt>
                <c:pt idx="36">
                  <c:v>0.7</c:v>
                </c:pt>
                <c:pt idx="37">
                  <c:v>0.7</c:v>
                </c:pt>
                <c:pt idx="38">
                  <c:v>0.7</c:v>
                </c:pt>
                <c:pt idx="39">
                  <c:v>0.7</c:v>
                </c:pt>
                <c:pt idx="40">
                  <c:v>0.7</c:v>
                </c:pt>
                <c:pt idx="41">
                  <c:v>0.7</c:v>
                </c:pt>
                <c:pt idx="42">
                  <c:v>0.7</c:v>
                </c:pt>
                <c:pt idx="43">
                  <c:v>0.7</c:v>
                </c:pt>
                <c:pt idx="44">
                  <c:v>0.7</c:v>
                </c:pt>
                <c:pt idx="45">
                  <c:v>0.7</c:v>
                </c:pt>
                <c:pt idx="46">
                  <c:v>0.7</c:v>
                </c:pt>
                <c:pt idx="47">
                  <c:v>0.7</c:v>
                </c:pt>
                <c:pt idx="48">
                  <c:v>0.7</c:v>
                </c:pt>
                <c:pt idx="49">
                  <c:v>0.15</c:v>
                </c:pt>
                <c:pt idx="50">
                  <c:v>0.15</c:v>
                </c:pt>
                <c:pt idx="51">
                  <c:v>0.15</c:v>
                </c:pt>
                <c:pt idx="52">
                  <c:v>0.15</c:v>
                </c:pt>
                <c:pt idx="53">
                  <c:v>0.15</c:v>
                </c:pt>
                <c:pt idx="54">
                  <c:v>0.15</c:v>
                </c:pt>
                <c:pt idx="55">
                  <c:v>0.15</c:v>
                </c:pt>
                <c:pt idx="56">
                  <c:v>0.1</c:v>
                </c:pt>
                <c:pt idx="57">
                  <c:v>0.1</c:v>
                </c:pt>
                <c:pt idx="58">
                  <c:v>0.2</c:v>
                </c:pt>
                <c:pt idx="59">
                  <c:v>0.2</c:v>
                </c:pt>
                <c:pt idx="60">
                  <c:v>0.208</c:v>
                </c:pt>
                <c:pt idx="61">
                  <c:v>0.489</c:v>
                </c:pt>
                <c:pt idx="62">
                  <c:v>0.49</c:v>
                </c:pt>
                <c:pt idx="63">
                  <c:v>0.5</c:v>
                </c:pt>
                <c:pt idx="64">
                  <c:v>0.5</c:v>
                </c:pt>
                <c:pt idx="65">
                  <c:v>0.5</c:v>
                </c:pt>
                <c:pt idx="66">
                  <c:v>0.5</c:v>
                </c:pt>
                <c:pt idx="67">
                  <c:v>0.5</c:v>
                </c:pt>
                <c:pt idx="68">
                  <c:v>0.8</c:v>
                </c:pt>
                <c:pt idx="69">
                  <c:v>0.8</c:v>
                </c:pt>
                <c:pt idx="70">
                  <c:v>0.2</c:v>
                </c:pt>
                <c:pt idx="71">
                  <c:v>0.2</c:v>
                </c:pt>
                <c:pt idx="72">
                  <c:v>0.2</c:v>
                </c:pt>
              </c:numCache>
            </c:numRef>
          </c:xVal>
          <c:yVal>
            <c:numRef>
              <c:f>Amphibole!$BQ$517:$BQ$589</c:f>
              <c:numCache>
                <c:formatCode>General</c:formatCode>
                <c:ptCount val="73"/>
                <c:pt idx="0">
                  <c:v>0.313342066902889</c:v>
                </c:pt>
                <c:pt idx="1">
                  <c:v>0.271828165077805</c:v>
                </c:pt>
                <c:pt idx="2">
                  <c:v>0.490994310943865</c:v>
                </c:pt>
                <c:pt idx="3">
                  <c:v>0.388711512397355</c:v>
                </c:pt>
                <c:pt idx="4">
                  <c:v>0.259774542698187</c:v>
                </c:pt>
                <c:pt idx="5">
                  <c:v>0.339673935216595</c:v>
                </c:pt>
                <c:pt idx="6">
                  <c:v>0.520520900244867</c:v>
                </c:pt>
                <c:pt idx="7">
                  <c:v>0.658902884468112</c:v>
                </c:pt>
                <c:pt idx="8">
                  <c:v>0.473716052861178</c:v>
                </c:pt>
                <c:pt idx="9">
                  <c:v>0.433268303732912</c:v>
                </c:pt>
                <c:pt idx="10">
                  <c:v>0.493885852376442</c:v>
                </c:pt>
                <c:pt idx="11">
                  <c:v>0.404151439199693</c:v>
                </c:pt>
                <c:pt idx="12">
                  <c:v>0.823436724616158</c:v>
                </c:pt>
                <c:pt idx="13">
                  <c:v>0.821591332024166</c:v>
                </c:pt>
                <c:pt idx="14">
                  <c:v>0.737374342893116</c:v>
                </c:pt>
                <c:pt idx="15">
                  <c:v>0.719184845329632</c:v>
                </c:pt>
                <c:pt idx="16">
                  <c:v>0.692848716320818</c:v>
                </c:pt>
                <c:pt idx="17">
                  <c:v>0.896420186200249</c:v>
                </c:pt>
                <c:pt idx="18">
                  <c:v>0.993355284632099</c:v>
                </c:pt>
                <c:pt idx="19">
                  <c:v>0.802010769864939</c:v>
                </c:pt>
                <c:pt idx="20">
                  <c:v>0.834458913031892</c:v>
                </c:pt>
                <c:pt idx="21">
                  <c:v>0.825741746043677</c:v>
                </c:pt>
                <c:pt idx="22">
                  <c:v>0.926539816475934</c:v>
                </c:pt>
                <c:pt idx="23">
                  <c:v>0.92413806486259</c:v>
                </c:pt>
                <c:pt idx="24">
                  <c:v>0.79668688086509</c:v>
                </c:pt>
                <c:pt idx="25">
                  <c:v>0.761898566112986</c:v>
                </c:pt>
                <c:pt idx="26">
                  <c:v>0.703414036573421</c:v>
                </c:pt>
                <c:pt idx="27">
                  <c:v>0.875391689629852</c:v>
                </c:pt>
                <c:pt idx="28">
                  <c:v>0.741261143375889</c:v>
                </c:pt>
                <c:pt idx="29">
                  <c:v>0.632255731823156</c:v>
                </c:pt>
                <c:pt idx="30">
                  <c:v>0.739819125020042</c:v>
                </c:pt>
                <c:pt idx="31">
                  <c:v>0.847585719455848</c:v>
                </c:pt>
                <c:pt idx="32">
                  <c:v>0.759281911854707</c:v>
                </c:pt>
                <c:pt idx="33">
                  <c:v>0.685166961942476</c:v>
                </c:pt>
                <c:pt idx="34">
                  <c:v>0.717877215353672</c:v>
                </c:pt>
                <c:pt idx="35">
                  <c:v>0.81069296048556</c:v>
                </c:pt>
                <c:pt idx="36">
                  <c:v>0.709537659882894</c:v>
                </c:pt>
                <c:pt idx="37">
                  <c:v>0.656355172137961</c:v>
                </c:pt>
                <c:pt idx="38">
                  <c:v>0.760119050573854</c:v>
                </c:pt>
                <c:pt idx="39">
                  <c:v>0.658462511633328</c:v>
                </c:pt>
                <c:pt idx="40">
                  <c:v>0.593659233759194</c:v>
                </c:pt>
                <c:pt idx="41">
                  <c:v>0.573470789332804</c:v>
                </c:pt>
                <c:pt idx="42">
                  <c:v>0.746514975277333</c:v>
                </c:pt>
                <c:pt idx="43">
                  <c:v>0.673596162593218</c:v>
                </c:pt>
                <c:pt idx="44">
                  <c:v>0.836275448879201</c:v>
                </c:pt>
                <c:pt idx="45">
                  <c:v>0.800158561310384</c:v>
                </c:pt>
                <c:pt idx="46">
                  <c:v>0.717643857475926</c:v>
                </c:pt>
                <c:pt idx="47">
                  <c:v>0.781577666591815</c:v>
                </c:pt>
                <c:pt idx="48">
                  <c:v>0.722975903200459</c:v>
                </c:pt>
                <c:pt idx="49">
                  <c:v>-0.0385102842669135</c:v>
                </c:pt>
                <c:pt idx="50">
                  <c:v>0.0795778471427534</c:v>
                </c:pt>
                <c:pt idx="51">
                  <c:v>-0.264375719781636</c:v>
                </c:pt>
                <c:pt idx="52">
                  <c:v>-0.253089926059538</c:v>
                </c:pt>
                <c:pt idx="53">
                  <c:v>0.209791661671474</c:v>
                </c:pt>
                <c:pt idx="54">
                  <c:v>-0.197658579136781</c:v>
                </c:pt>
                <c:pt idx="55">
                  <c:v>0.690113210266455</c:v>
                </c:pt>
                <c:pt idx="56">
                  <c:v>0.278535272919311</c:v>
                </c:pt>
                <c:pt idx="57">
                  <c:v>-0.112107144101658</c:v>
                </c:pt>
                <c:pt idx="58">
                  <c:v>0.361069333393733</c:v>
                </c:pt>
                <c:pt idx="59">
                  <c:v>0.593248742050115</c:v>
                </c:pt>
                <c:pt idx="60">
                  <c:v>0.235982231855429</c:v>
                </c:pt>
                <c:pt idx="61">
                  <c:v>0.776691138237307</c:v>
                </c:pt>
                <c:pt idx="62">
                  <c:v>0.654370563792298</c:v>
                </c:pt>
                <c:pt idx="63">
                  <c:v>0.808382116810509</c:v>
                </c:pt>
                <c:pt idx="64">
                  <c:v>0.744089885922411</c:v>
                </c:pt>
                <c:pt idx="65">
                  <c:v>0.790124559983286</c:v>
                </c:pt>
                <c:pt idx="66">
                  <c:v>0.767404258828843</c:v>
                </c:pt>
                <c:pt idx="67">
                  <c:v>0.904736248957865</c:v>
                </c:pt>
                <c:pt idx="68">
                  <c:v>0.891406480862203</c:v>
                </c:pt>
                <c:pt idx="69">
                  <c:v>1.175537601467052</c:v>
                </c:pt>
                <c:pt idx="70">
                  <c:v>0.269857850643586</c:v>
                </c:pt>
                <c:pt idx="71">
                  <c:v>0.154484842293099</c:v>
                </c:pt>
                <c:pt idx="72">
                  <c:v>0.073351022306968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7725896"/>
        <c:axId val="2136210712"/>
      </c:scatterChart>
      <c:valAx>
        <c:axId val="2117725896"/>
        <c:scaling>
          <c:orientation val="minMax"/>
          <c:max val="3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sz="2000" dirty="0"/>
                  <a:t>P(</a:t>
                </a:r>
                <a:r>
                  <a:rPr lang="en-US" sz="2000" dirty="0" err="1" smtClean="0"/>
                  <a:t>GPa</a:t>
                </a:r>
                <a:r>
                  <a:rPr lang="en-US" sz="2000" dirty="0"/>
                  <a:t>) Measured</a:t>
                </a:r>
              </a:p>
            </c:rich>
          </c:tx>
          <c:layout>
            <c:manualLayout>
              <c:xMode val="edge"/>
              <c:yMode val="edge"/>
              <c:x val="0.337645638190716"/>
              <c:y val="0.93933809663477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2136210712"/>
        <c:crossesAt val="-0.5"/>
        <c:crossBetween val="midCat"/>
        <c:majorUnit val="0.5"/>
        <c:minorUnit val="0.1"/>
      </c:valAx>
      <c:valAx>
        <c:axId val="2136210712"/>
        <c:scaling>
          <c:orientation val="minMax"/>
          <c:max val="3.5"/>
          <c:min val="-0.5"/>
        </c:scaling>
        <c:delete val="0"/>
        <c:axPos val="l"/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sz="2000" dirty="0"/>
                  <a:t>P(</a:t>
                </a:r>
                <a:r>
                  <a:rPr lang="en-US" sz="2000" dirty="0" err="1" smtClean="0"/>
                  <a:t>GPa</a:t>
                </a:r>
                <a:r>
                  <a:rPr lang="en-US" sz="2000" dirty="0"/>
                  <a:t>) Predicted</a:t>
                </a:r>
              </a:p>
            </c:rich>
          </c:tx>
          <c:layout>
            <c:manualLayout>
              <c:xMode val="edge"/>
              <c:yMode val="edge"/>
              <c:x val="0.00126433154577314"/>
              <c:y val="0.24769717348008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2117725896"/>
        <c:crosses val="autoZero"/>
        <c:crossBetween val="midCat"/>
      </c:valAx>
      <c:spPr>
        <a:noFill/>
        <a:ln w="12700">
          <a:solidFill>
            <a:srgbClr val="000000"/>
          </a:solidFill>
          <a:prstDash val="solid"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157490643918235"/>
          <c:y val="0.10453661420712"/>
          <c:w val="0.324214859599289"/>
          <c:h val="0.18428771232609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3983564281539"/>
          <c:y val="0.0354523141275484"/>
          <c:w val="0.717710469524643"/>
          <c:h val="0.79449264392227"/>
        </c:manualLayout>
      </c:layout>
      <c:scatterChart>
        <c:scatterStyle val="lineMarker"/>
        <c:varyColors val="0"/>
        <c:ser>
          <c:idx val="0"/>
          <c:order val="0"/>
          <c:tx>
            <c:v>P-dep expts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Amphibole!$L$14:$L$177</c:f>
              <c:numCache>
                <c:formatCode>General</c:formatCode>
                <c:ptCount val="164"/>
                <c:pt idx="0">
                  <c:v>1.2</c:v>
                </c:pt>
                <c:pt idx="1">
                  <c:v>1.2</c:v>
                </c:pt>
                <c:pt idx="2">
                  <c:v>1.2</c:v>
                </c:pt>
                <c:pt idx="3">
                  <c:v>1.2</c:v>
                </c:pt>
                <c:pt idx="4">
                  <c:v>1.2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  <c:pt idx="9">
                  <c:v>0.8</c:v>
                </c:pt>
                <c:pt idx="10">
                  <c:v>0.8</c:v>
                </c:pt>
                <c:pt idx="11">
                  <c:v>0.8</c:v>
                </c:pt>
                <c:pt idx="12">
                  <c:v>0.8</c:v>
                </c:pt>
                <c:pt idx="13">
                  <c:v>0.8</c:v>
                </c:pt>
                <c:pt idx="14">
                  <c:v>0.8</c:v>
                </c:pt>
                <c:pt idx="15">
                  <c:v>0.8</c:v>
                </c:pt>
                <c:pt idx="16">
                  <c:v>0.8</c:v>
                </c:pt>
                <c:pt idx="17">
                  <c:v>0.221</c:v>
                </c:pt>
                <c:pt idx="18">
                  <c:v>0.223</c:v>
                </c:pt>
                <c:pt idx="19">
                  <c:v>0.121</c:v>
                </c:pt>
                <c:pt idx="20">
                  <c:v>0.104</c:v>
                </c:pt>
                <c:pt idx="21">
                  <c:v>0.094</c:v>
                </c:pt>
                <c:pt idx="22">
                  <c:v>0.054</c:v>
                </c:pt>
                <c:pt idx="23">
                  <c:v>0.2</c:v>
                </c:pt>
                <c:pt idx="24">
                  <c:v>0.2</c:v>
                </c:pt>
                <c:pt idx="25">
                  <c:v>0.2</c:v>
                </c:pt>
                <c:pt idx="26">
                  <c:v>0.2</c:v>
                </c:pt>
                <c:pt idx="27">
                  <c:v>0.2</c:v>
                </c:pt>
                <c:pt idx="28">
                  <c:v>0.2</c:v>
                </c:pt>
                <c:pt idx="29">
                  <c:v>0.2</c:v>
                </c:pt>
                <c:pt idx="30">
                  <c:v>0.2</c:v>
                </c:pt>
                <c:pt idx="31">
                  <c:v>0.2</c:v>
                </c:pt>
                <c:pt idx="32">
                  <c:v>0.2</c:v>
                </c:pt>
                <c:pt idx="33">
                  <c:v>0.2</c:v>
                </c:pt>
                <c:pt idx="34">
                  <c:v>0.2</c:v>
                </c:pt>
                <c:pt idx="35">
                  <c:v>0.2</c:v>
                </c:pt>
                <c:pt idx="36">
                  <c:v>0.2</c:v>
                </c:pt>
                <c:pt idx="37">
                  <c:v>0.2</c:v>
                </c:pt>
                <c:pt idx="38">
                  <c:v>0.2</c:v>
                </c:pt>
                <c:pt idx="39">
                  <c:v>0.2</c:v>
                </c:pt>
                <c:pt idx="40">
                  <c:v>0.2</c:v>
                </c:pt>
                <c:pt idx="41">
                  <c:v>0.2</c:v>
                </c:pt>
                <c:pt idx="42">
                  <c:v>0.2</c:v>
                </c:pt>
                <c:pt idx="43">
                  <c:v>0.2</c:v>
                </c:pt>
                <c:pt idx="44">
                  <c:v>0.2</c:v>
                </c:pt>
                <c:pt idx="45">
                  <c:v>0.2</c:v>
                </c:pt>
                <c:pt idx="46">
                  <c:v>0.2</c:v>
                </c:pt>
                <c:pt idx="47">
                  <c:v>0.2</c:v>
                </c:pt>
                <c:pt idx="48">
                  <c:v>0.2</c:v>
                </c:pt>
                <c:pt idx="49">
                  <c:v>0.2</c:v>
                </c:pt>
                <c:pt idx="50">
                  <c:v>1.5</c:v>
                </c:pt>
                <c:pt idx="51">
                  <c:v>1.5</c:v>
                </c:pt>
                <c:pt idx="52">
                  <c:v>2.5</c:v>
                </c:pt>
                <c:pt idx="53">
                  <c:v>1.5</c:v>
                </c:pt>
                <c:pt idx="54">
                  <c:v>1.5</c:v>
                </c:pt>
                <c:pt idx="55">
                  <c:v>1.5</c:v>
                </c:pt>
                <c:pt idx="56">
                  <c:v>0.5</c:v>
                </c:pt>
                <c:pt idx="57">
                  <c:v>0.5</c:v>
                </c:pt>
                <c:pt idx="58">
                  <c:v>0.5</c:v>
                </c:pt>
                <c:pt idx="59">
                  <c:v>0.5</c:v>
                </c:pt>
                <c:pt idx="60">
                  <c:v>0.5</c:v>
                </c:pt>
                <c:pt idx="61">
                  <c:v>0.5</c:v>
                </c:pt>
                <c:pt idx="62">
                  <c:v>0.5</c:v>
                </c:pt>
                <c:pt idx="63">
                  <c:v>0.5</c:v>
                </c:pt>
                <c:pt idx="64">
                  <c:v>0.4893</c:v>
                </c:pt>
                <c:pt idx="65">
                  <c:v>0.4929</c:v>
                </c:pt>
                <c:pt idx="66">
                  <c:v>0.4929</c:v>
                </c:pt>
                <c:pt idx="67">
                  <c:v>0.4929</c:v>
                </c:pt>
                <c:pt idx="68">
                  <c:v>0.5003</c:v>
                </c:pt>
                <c:pt idx="69">
                  <c:v>0.5003</c:v>
                </c:pt>
                <c:pt idx="70">
                  <c:v>0.5003</c:v>
                </c:pt>
                <c:pt idx="71">
                  <c:v>0.4929</c:v>
                </c:pt>
                <c:pt idx="72">
                  <c:v>0.4929</c:v>
                </c:pt>
                <c:pt idx="73">
                  <c:v>0.5</c:v>
                </c:pt>
                <c:pt idx="74">
                  <c:v>0.5</c:v>
                </c:pt>
                <c:pt idx="75">
                  <c:v>0.4953</c:v>
                </c:pt>
                <c:pt idx="76">
                  <c:v>0.4953</c:v>
                </c:pt>
                <c:pt idx="77">
                  <c:v>0.3</c:v>
                </c:pt>
                <c:pt idx="78">
                  <c:v>0.3</c:v>
                </c:pt>
                <c:pt idx="79">
                  <c:v>0.3</c:v>
                </c:pt>
                <c:pt idx="80">
                  <c:v>0.3</c:v>
                </c:pt>
                <c:pt idx="81">
                  <c:v>0.3</c:v>
                </c:pt>
                <c:pt idx="82">
                  <c:v>0.3</c:v>
                </c:pt>
                <c:pt idx="83">
                  <c:v>0.3</c:v>
                </c:pt>
                <c:pt idx="84">
                  <c:v>0.3</c:v>
                </c:pt>
                <c:pt idx="85">
                  <c:v>0.2</c:v>
                </c:pt>
                <c:pt idx="86">
                  <c:v>0.3</c:v>
                </c:pt>
                <c:pt idx="87">
                  <c:v>0.3</c:v>
                </c:pt>
                <c:pt idx="88">
                  <c:v>0.2</c:v>
                </c:pt>
                <c:pt idx="89">
                  <c:v>0.2</c:v>
                </c:pt>
                <c:pt idx="90">
                  <c:v>1.5</c:v>
                </c:pt>
                <c:pt idx="91">
                  <c:v>1.5</c:v>
                </c:pt>
                <c:pt idx="92">
                  <c:v>1.5</c:v>
                </c:pt>
                <c:pt idx="93">
                  <c:v>1.5</c:v>
                </c:pt>
                <c:pt idx="94">
                  <c:v>1.5</c:v>
                </c:pt>
                <c:pt idx="95">
                  <c:v>1.5</c:v>
                </c:pt>
                <c:pt idx="96">
                  <c:v>1.5</c:v>
                </c:pt>
                <c:pt idx="97">
                  <c:v>1.5</c:v>
                </c:pt>
                <c:pt idx="98">
                  <c:v>0.18</c:v>
                </c:pt>
                <c:pt idx="99">
                  <c:v>0.1455</c:v>
                </c:pt>
                <c:pt idx="100">
                  <c:v>0.101</c:v>
                </c:pt>
                <c:pt idx="101">
                  <c:v>0.2482</c:v>
                </c:pt>
                <c:pt idx="102">
                  <c:v>0.2851</c:v>
                </c:pt>
                <c:pt idx="103">
                  <c:v>0.3027</c:v>
                </c:pt>
                <c:pt idx="104">
                  <c:v>0.2496</c:v>
                </c:pt>
                <c:pt idx="105">
                  <c:v>0.222</c:v>
                </c:pt>
                <c:pt idx="106">
                  <c:v>0.2806</c:v>
                </c:pt>
                <c:pt idx="107">
                  <c:v>0.93</c:v>
                </c:pt>
                <c:pt idx="108">
                  <c:v>0.93</c:v>
                </c:pt>
                <c:pt idx="109">
                  <c:v>0.93</c:v>
                </c:pt>
                <c:pt idx="110">
                  <c:v>0.93</c:v>
                </c:pt>
                <c:pt idx="111">
                  <c:v>0.93</c:v>
                </c:pt>
                <c:pt idx="112">
                  <c:v>0.93</c:v>
                </c:pt>
                <c:pt idx="113">
                  <c:v>0.93</c:v>
                </c:pt>
                <c:pt idx="114">
                  <c:v>0.43</c:v>
                </c:pt>
                <c:pt idx="115">
                  <c:v>0.43</c:v>
                </c:pt>
                <c:pt idx="116">
                  <c:v>0.43</c:v>
                </c:pt>
                <c:pt idx="117">
                  <c:v>1.5</c:v>
                </c:pt>
                <c:pt idx="118">
                  <c:v>1.5</c:v>
                </c:pt>
                <c:pt idx="119">
                  <c:v>1.5</c:v>
                </c:pt>
                <c:pt idx="120">
                  <c:v>1.5</c:v>
                </c:pt>
                <c:pt idx="121">
                  <c:v>1.5</c:v>
                </c:pt>
                <c:pt idx="122">
                  <c:v>0.2212</c:v>
                </c:pt>
                <c:pt idx="123">
                  <c:v>0.2238</c:v>
                </c:pt>
                <c:pt idx="124">
                  <c:v>0.2238</c:v>
                </c:pt>
                <c:pt idx="125">
                  <c:v>0.2238</c:v>
                </c:pt>
                <c:pt idx="126">
                  <c:v>0.2238</c:v>
                </c:pt>
                <c:pt idx="127">
                  <c:v>0.2245</c:v>
                </c:pt>
                <c:pt idx="128">
                  <c:v>0.2245</c:v>
                </c:pt>
                <c:pt idx="129">
                  <c:v>0.23</c:v>
                </c:pt>
                <c:pt idx="130">
                  <c:v>0.23</c:v>
                </c:pt>
                <c:pt idx="131">
                  <c:v>0.23</c:v>
                </c:pt>
                <c:pt idx="132">
                  <c:v>0.2088</c:v>
                </c:pt>
                <c:pt idx="133">
                  <c:v>0.2088</c:v>
                </c:pt>
                <c:pt idx="134">
                  <c:v>0.2088</c:v>
                </c:pt>
                <c:pt idx="135">
                  <c:v>0.225</c:v>
                </c:pt>
                <c:pt idx="136">
                  <c:v>0.225</c:v>
                </c:pt>
                <c:pt idx="137">
                  <c:v>0.225</c:v>
                </c:pt>
                <c:pt idx="138">
                  <c:v>0.225</c:v>
                </c:pt>
                <c:pt idx="139">
                  <c:v>0.2237</c:v>
                </c:pt>
                <c:pt idx="140">
                  <c:v>0.2237</c:v>
                </c:pt>
                <c:pt idx="141">
                  <c:v>0.389</c:v>
                </c:pt>
                <c:pt idx="142">
                  <c:v>0.389</c:v>
                </c:pt>
                <c:pt idx="143">
                  <c:v>0.389</c:v>
                </c:pt>
                <c:pt idx="144">
                  <c:v>0.098</c:v>
                </c:pt>
                <c:pt idx="145">
                  <c:v>0.098</c:v>
                </c:pt>
                <c:pt idx="146">
                  <c:v>0.3</c:v>
                </c:pt>
                <c:pt idx="147">
                  <c:v>0.3</c:v>
                </c:pt>
                <c:pt idx="148">
                  <c:v>0.3</c:v>
                </c:pt>
                <c:pt idx="149">
                  <c:v>0.3</c:v>
                </c:pt>
                <c:pt idx="150">
                  <c:v>0.2</c:v>
                </c:pt>
                <c:pt idx="151">
                  <c:v>0.3</c:v>
                </c:pt>
                <c:pt idx="152">
                  <c:v>0.2</c:v>
                </c:pt>
                <c:pt idx="153">
                  <c:v>0.2</c:v>
                </c:pt>
                <c:pt idx="154">
                  <c:v>0.2</c:v>
                </c:pt>
                <c:pt idx="155">
                  <c:v>0.2</c:v>
                </c:pt>
                <c:pt idx="156">
                  <c:v>0.2</c:v>
                </c:pt>
                <c:pt idx="157">
                  <c:v>0.2</c:v>
                </c:pt>
                <c:pt idx="158">
                  <c:v>0.2</c:v>
                </c:pt>
                <c:pt idx="159">
                  <c:v>0.2</c:v>
                </c:pt>
                <c:pt idx="160">
                  <c:v>0.2</c:v>
                </c:pt>
                <c:pt idx="161">
                  <c:v>0.2</c:v>
                </c:pt>
                <c:pt idx="162">
                  <c:v>0.2</c:v>
                </c:pt>
                <c:pt idx="163">
                  <c:v>0.2</c:v>
                </c:pt>
              </c:numCache>
            </c:numRef>
          </c:xVal>
          <c:yVal>
            <c:numRef>
              <c:f>Amphibole!$BK$14:$BK$177</c:f>
              <c:numCache>
                <c:formatCode>General</c:formatCode>
                <c:ptCount val="164"/>
                <c:pt idx="0">
                  <c:v>1.178983204343834</c:v>
                </c:pt>
                <c:pt idx="1">
                  <c:v>1.00938444981452</c:v>
                </c:pt>
                <c:pt idx="2">
                  <c:v>1.032194498259504</c:v>
                </c:pt>
                <c:pt idx="3">
                  <c:v>0.983456868555985</c:v>
                </c:pt>
                <c:pt idx="4">
                  <c:v>0.928407293807089</c:v>
                </c:pt>
                <c:pt idx="5">
                  <c:v>0.610728028649162</c:v>
                </c:pt>
                <c:pt idx="6">
                  <c:v>0.781642909956293</c:v>
                </c:pt>
                <c:pt idx="7">
                  <c:v>0.818841467332957</c:v>
                </c:pt>
                <c:pt idx="8">
                  <c:v>0.844918046196485</c:v>
                </c:pt>
                <c:pt idx="9">
                  <c:v>0.913287162498271</c:v>
                </c:pt>
                <c:pt idx="10">
                  <c:v>0.778681456614056</c:v>
                </c:pt>
                <c:pt idx="11">
                  <c:v>0.960211501075897</c:v>
                </c:pt>
                <c:pt idx="12">
                  <c:v>0.657321545941202</c:v>
                </c:pt>
                <c:pt idx="13">
                  <c:v>0.905102566686265</c:v>
                </c:pt>
                <c:pt idx="14">
                  <c:v>0.745285954854419</c:v>
                </c:pt>
                <c:pt idx="15">
                  <c:v>0.741582391066307</c:v>
                </c:pt>
                <c:pt idx="16">
                  <c:v>0.754839879877715</c:v>
                </c:pt>
                <c:pt idx="17">
                  <c:v>0.676983947845473</c:v>
                </c:pt>
                <c:pt idx="18">
                  <c:v>0.550068143894522</c:v>
                </c:pt>
                <c:pt idx="19">
                  <c:v>0.577406216400313</c:v>
                </c:pt>
                <c:pt idx="20">
                  <c:v>0.533386905544798</c:v>
                </c:pt>
                <c:pt idx="21">
                  <c:v>0.432252160997249</c:v>
                </c:pt>
                <c:pt idx="22">
                  <c:v>0.385874768677962</c:v>
                </c:pt>
                <c:pt idx="23">
                  <c:v>0.691464544342893</c:v>
                </c:pt>
                <c:pt idx="24">
                  <c:v>0.590370666539436</c:v>
                </c:pt>
                <c:pt idx="25">
                  <c:v>0.435343073629458</c:v>
                </c:pt>
                <c:pt idx="26">
                  <c:v>0.402663410168689</c:v>
                </c:pt>
                <c:pt idx="27">
                  <c:v>0.046522985991743</c:v>
                </c:pt>
                <c:pt idx="28">
                  <c:v>0.13968859172811</c:v>
                </c:pt>
                <c:pt idx="29">
                  <c:v>0.334630405210111</c:v>
                </c:pt>
                <c:pt idx="30">
                  <c:v>0.246969460720548</c:v>
                </c:pt>
                <c:pt idx="31">
                  <c:v>0.229707264230907</c:v>
                </c:pt>
                <c:pt idx="32">
                  <c:v>0.38840289008383</c:v>
                </c:pt>
                <c:pt idx="33">
                  <c:v>-0.0792709888614734</c:v>
                </c:pt>
                <c:pt idx="34">
                  <c:v>0.269225549802058</c:v>
                </c:pt>
                <c:pt idx="35">
                  <c:v>0.581957628439214</c:v>
                </c:pt>
                <c:pt idx="36">
                  <c:v>0.0795241260182651</c:v>
                </c:pt>
                <c:pt idx="37">
                  <c:v>0.306233523345005</c:v>
                </c:pt>
                <c:pt idx="38">
                  <c:v>-0.0465876665057376</c:v>
                </c:pt>
                <c:pt idx="39">
                  <c:v>0.300548887496915</c:v>
                </c:pt>
                <c:pt idx="40">
                  <c:v>0.179274132617994</c:v>
                </c:pt>
                <c:pt idx="41">
                  <c:v>0.298523597773317</c:v>
                </c:pt>
                <c:pt idx="42">
                  <c:v>0.249725953325325</c:v>
                </c:pt>
                <c:pt idx="43">
                  <c:v>0.090237433988041</c:v>
                </c:pt>
                <c:pt idx="44">
                  <c:v>0.0932105441834774</c:v>
                </c:pt>
                <c:pt idx="45">
                  <c:v>0.30140575487116</c:v>
                </c:pt>
                <c:pt idx="46">
                  <c:v>-0.11022546672998</c:v>
                </c:pt>
                <c:pt idx="47">
                  <c:v>0.0934360731399543</c:v>
                </c:pt>
                <c:pt idx="48">
                  <c:v>0.229720995922427</c:v>
                </c:pt>
                <c:pt idx="49">
                  <c:v>0.0593555016252493</c:v>
                </c:pt>
                <c:pt idx="50">
                  <c:v>1.57735013138507</c:v>
                </c:pt>
                <c:pt idx="51">
                  <c:v>1.553128189234033</c:v>
                </c:pt>
                <c:pt idx="52">
                  <c:v>2.119508656317073</c:v>
                </c:pt>
                <c:pt idx="53">
                  <c:v>1.671484384876076</c:v>
                </c:pt>
                <c:pt idx="54">
                  <c:v>1.553305301095845</c:v>
                </c:pt>
                <c:pt idx="55">
                  <c:v>1.271501299047669</c:v>
                </c:pt>
                <c:pt idx="56">
                  <c:v>0.781072401394195</c:v>
                </c:pt>
                <c:pt idx="57">
                  <c:v>0.766762168820642</c:v>
                </c:pt>
                <c:pt idx="58">
                  <c:v>0.531225924541229</c:v>
                </c:pt>
                <c:pt idx="59">
                  <c:v>0.634505922823493</c:v>
                </c:pt>
                <c:pt idx="60">
                  <c:v>0.57006401826789</c:v>
                </c:pt>
                <c:pt idx="61">
                  <c:v>0.606903376625538</c:v>
                </c:pt>
                <c:pt idx="62">
                  <c:v>0.628025883769097</c:v>
                </c:pt>
                <c:pt idx="63">
                  <c:v>0.615776399087776</c:v>
                </c:pt>
                <c:pt idx="64">
                  <c:v>0.567439155635837</c:v>
                </c:pt>
                <c:pt idx="65">
                  <c:v>0.724509882621886</c:v>
                </c:pt>
                <c:pt idx="66">
                  <c:v>0.594124839898206</c:v>
                </c:pt>
                <c:pt idx="67">
                  <c:v>0.616827761999292</c:v>
                </c:pt>
                <c:pt idx="68">
                  <c:v>0.641012595466627</c:v>
                </c:pt>
                <c:pt idx="69">
                  <c:v>0.451886894875916</c:v>
                </c:pt>
                <c:pt idx="70">
                  <c:v>0.570376906260843</c:v>
                </c:pt>
                <c:pt idx="71">
                  <c:v>0.675748169244766</c:v>
                </c:pt>
                <c:pt idx="72">
                  <c:v>0.493628035417948</c:v>
                </c:pt>
                <c:pt idx="73">
                  <c:v>0.902366374552979</c:v>
                </c:pt>
                <c:pt idx="74">
                  <c:v>0.724760691652355</c:v>
                </c:pt>
                <c:pt idx="75">
                  <c:v>0.604198035689505</c:v>
                </c:pt>
                <c:pt idx="76">
                  <c:v>0.597964206764458</c:v>
                </c:pt>
                <c:pt idx="77">
                  <c:v>0.680692052983306</c:v>
                </c:pt>
                <c:pt idx="78">
                  <c:v>0.488322183967285</c:v>
                </c:pt>
                <c:pt idx="79">
                  <c:v>0.728917408182513</c:v>
                </c:pt>
                <c:pt idx="80">
                  <c:v>0.517773191056774</c:v>
                </c:pt>
                <c:pt idx="81">
                  <c:v>0.260652278182535</c:v>
                </c:pt>
                <c:pt idx="82">
                  <c:v>0.491518480108447</c:v>
                </c:pt>
                <c:pt idx="83">
                  <c:v>0.693152633615658</c:v>
                </c:pt>
                <c:pt idx="84">
                  <c:v>0.755516312072323</c:v>
                </c:pt>
                <c:pt idx="85">
                  <c:v>0.366090993175589</c:v>
                </c:pt>
                <c:pt idx="86">
                  <c:v>0.24087036319263</c:v>
                </c:pt>
                <c:pt idx="87">
                  <c:v>0.399412382199032</c:v>
                </c:pt>
                <c:pt idx="88">
                  <c:v>0.569786091949568</c:v>
                </c:pt>
                <c:pt idx="89">
                  <c:v>0.762895911529033</c:v>
                </c:pt>
                <c:pt idx="90">
                  <c:v>1.723518389088608</c:v>
                </c:pt>
                <c:pt idx="91">
                  <c:v>1.643711000505922</c:v>
                </c:pt>
                <c:pt idx="92">
                  <c:v>1.590917629526602</c:v>
                </c:pt>
                <c:pt idx="93">
                  <c:v>0.821486287245634</c:v>
                </c:pt>
                <c:pt idx="94">
                  <c:v>1.476406592162841</c:v>
                </c:pt>
                <c:pt idx="95">
                  <c:v>1.819804734616984</c:v>
                </c:pt>
                <c:pt idx="96">
                  <c:v>1.02205025623352</c:v>
                </c:pt>
                <c:pt idx="97">
                  <c:v>1.112101285161472</c:v>
                </c:pt>
                <c:pt idx="98">
                  <c:v>0.397863075315063</c:v>
                </c:pt>
                <c:pt idx="99">
                  <c:v>0.577286096087581</c:v>
                </c:pt>
                <c:pt idx="100">
                  <c:v>0.685992254045927</c:v>
                </c:pt>
                <c:pt idx="101">
                  <c:v>0.341446533893389</c:v>
                </c:pt>
                <c:pt idx="102">
                  <c:v>0.401645037129398</c:v>
                </c:pt>
                <c:pt idx="103">
                  <c:v>0.7102308319378</c:v>
                </c:pt>
                <c:pt idx="104">
                  <c:v>0.653107686201322</c:v>
                </c:pt>
                <c:pt idx="105">
                  <c:v>0.423334385905391</c:v>
                </c:pt>
                <c:pt idx="106">
                  <c:v>0.552783035935597</c:v>
                </c:pt>
                <c:pt idx="107">
                  <c:v>0.784277092205661</c:v>
                </c:pt>
                <c:pt idx="108">
                  <c:v>0.758014301260108</c:v>
                </c:pt>
                <c:pt idx="109">
                  <c:v>0.593767614964788</c:v>
                </c:pt>
                <c:pt idx="110">
                  <c:v>0.709171763454429</c:v>
                </c:pt>
                <c:pt idx="111">
                  <c:v>0.643046560962253</c:v>
                </c:pt>
                <c:pt idx="112">
                  <c:v>0.630409309747444</c:v>
                </c:pt>
                <c:pt idx="113">
                  <c:v>0.699109741399245</c:v>
                </c:pt>
                <c:pt idx="114">
                  <c:v>0.0535219129518916</c:v>
                </c:pt>
                <c:pt idx="115">
                  <c:v>0.143356317352445</c:v>
                </c:pt>
                <c:pt idx="116">
                  <c:v>0.266282893639629</c:v>
                </c:pt>
                <c:pt idx="117">
                  <c:v>1.387490111831576</c:v>
                </c:pt>
                <c:pt idx="118">
                  <c:v>1.52444148718809</c:v>
                </c:pt>
                <c:pt idx="119">
                  <c:v>1.66673640800487</c:v>
                </c:pt>
                <c:pt idx="120">
                  <c:v>1.542900142859198</c:v>
                </c:pt>
                <c:pt idx="121">
                  <c:v>1.593242215197461</c:v>
                </c:pt>
                <c:pt idx="122">
                  <c:v>0.280888890220263</c:v>
                </c:pt>
                <c:pt idx="123">
                  <c:v>0.0507363331959818</c:v>
                </c:pt>
                <c:pt idx="124">
                  <c:v>-0.280579014596678</c:v>
                </c:pt>
                <c:pt idx="125">
                  <c:v>0.357966279395099</c:v>
                </c:pt>
                <c:pt idx="126">
                  <c:v>-0.201122797775087</c:v>
                </c:pt>
                <c:pt idx="127">
                  <c:v>0.178470338119179</c:v>
                </c:pt>
                <c:pt idx="128">
                  <c:v>-0.180472824013395</c:v>
                </c:pt>
                <c:pt idx="129">
                  <c:v>0.38006065131921</c:v>
                </c:pt>
                <c:pt idx="130">
                  <c:v>0.351753910922022</c:v>
                </c:pt>
                <c:pt idx="131">
                  <c:v>0.353782271144448</c:v>
                </c:pt>
                <c:pt idx="132">
                  <c:v>0.253029485137739</c:v>
                </c:pt>
                <c:pt idx="133">
                  <c:v>0.312559342107372</c:v>
                </c:pt>
                <c:pt idx="134">
                  <c:v>0.284757607259298</c:v>
                </c:pt>
                <c:pt idx="135">
                  <c:v>0.420040679578026</c:v>
                </c:pt>
                <c:pt idx="136">
                  <c:v>0.315482789838421</c:v>
                </c:pt>
                <c:pt idx="137">
                  <c:v>0.394259688542821</c:v>
                </c:pt>
                <c:pt idx="138">
                  <c:v>0.247975994755018</c:v>
                </c:pt>
                <c:pt idx="139">
                  <c:v>0.159807241322267</c:v>
                </c:pt>
                <c:pt idx="140">
                  <c:v>0.259835313399582</c:v>
                </c:pt>
                <c:pt idx="141">
                  <c:v>0.451089339362479</c:v>
                </c:pt>
                <c:pt idx="142">
                  <c:v>0.44637027028932</c:v>
                </c:pt>
                <c:pt idx="143">
                  <c:v>0.437413949655523</c:v>
                </c:pt>
                <c:pt idx="144">
                  <c:v>0.518461073834121</c:v>
                </c:pt>
                <c:pt idx="145">
                  <c:v>0.452346506532732</c:v>
                </c:pt>
                <c:pt idx="146">
                  <c:v>0.273537636834409</c:v>
                </c:pt>
                <c:pt idx="147">
                  <c:v>0.276629366746487</c:v>
                </c:pt>
                <c:pt idx="148">
                  <c:v>-0.0476470116283108</c:v>
                </c:pt>
                <c:pt idx="149">
                  <c:v>0.362666027941218</c:v>
                </c:pt>
                <c:pt idx="150">
                  <c:v>0.27850687849991</c:v>
                </c:pt>
                <c:pt idx="151">
                  <c:v>0.256802859773329</c:v>
                </c:pt>
                <c:pt idx="152">
                  <c:v>0.51712120321702</c:v>
                </c:pt>
                <c:pt idx="153">
                  <c:v>0.620123455080369</c:v>
                </c:pt>
                <c:pt idx="154">
                  <c:v>0.653570778359655</c:v>
                </c:pt>
                <c:pt idx="155">
                  <c:v>0.633133615961635</c:v>
                </c:pt>
                <c:pt idx="156">
                  <c:v>0.601363308890161</c:v>
                </c:pt>
                <c:pt idx="157">
                  <c:v>0.58968766029872</c:v>
                </c:pt>
                <c:pt idx="158">
                  <c:v>0.734059633322615</c:v>
                </c:pt>
                <c:pt idx="159">
                  <c:v>0.602093083440909</c:v>
                </c:pt>
                <c:pt idx="160">
                  <c:v>0.608676702978102</c:v>
                </c:pt>
                <c:pt idx="161">
                  <c:v>0.798332510527281</c:v>
                </c:pt>
                <c:pt idx="162">
                  <c:v>0.741505561611993</c:v>
                </c:pt>
                <c:pt idx="163">
                  <c:v>0.694308024205821</c:v>
                </c:pt>
              </c:numCache>
            </c:numRef>
          </c:yVal>
          <c:smooth val="0"/>
        </c:ser>
        <c:ser>
          <c:idx val="1"/>
          <c:order val="1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Amphibole!$AU$1:$AU$5</c:f>
              <c:numCache>
                <c:formatCode>General</c:formatCode>
                <c:ptCount val="5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3.0</c:v>
                </c:pt>
              </c:numCache>
            </c:numRef>
          </c:xVal>
          <c:yVal>
            <c:numRef>
              <c:f>Amphibole!$AV$1:$AV$5</c:f>
              <c:numCache>
                <c:formatCode>General</c:formatCode>
                <c:ptCount val="5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3.0</c:v>
                </c:pt>
              </c:numCache>
            </c:numRef>
          </c:yVal>
          <c:smooth val="0"/>
        </c:ser>
        <c:ser>
          <c:idx val="3"/>
          <c:order val="2"/>
          <c:tx>
            <c:v>Non P-dep expts.</c:v>
          </c:tx>
          <c:spPr>
            <a:ln w="28575">
              <a:noFill/>
            </a:ln>
          </c:spPr>
          <c:marker>
            <c:symbol val="circle"/>
            <c:size val="5"/>
            <c:spPr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c:spPr>
          </c:marker>
          <c:xVal>
            <c:numRef>
              <c:f>Amphibole!$L$254:$L$586</c:f>
              <c:numCache>
                <c:formatCode>General</c:formatCode>
                <c:ptCount val="333"/>
                <c:pt idx="0">
                  <c:v>2.0</c:v>
                </c:pt>
                <c:pt idx="1">
                  <c:v>1.0</c:v>
                </c:pt>
                <c:pt idx="2">
                  <c:v>2.0</c:v>
                </c:pt>
                <c:pt idx="3">
                  <c:v>2.0</c:v>
                </c:pt>
                <c:pt idx="4">
                  <c:v>2.0</c:v>
                </c:pt>
                <c:pt idx="5">
                  <c:v>1.0</c:v>
                </c:pt>
                <c:pt idx="6">
                  <c:v>1.5</c:v>
                </c:pt>
                <c:pt idx="7">
                  <c:v>2.0</c:v>
                </c:pt>
                <c:pt idx="8">
                  <c:v>2.0</c:v>
                </c:pt>
                <c:pt idx="9">
                  <c:v>2.0</c:v>
                </c:pt>
                <c:pt idx="10">
                  <c:v>1.3</c:v>
                </c:pt>
                <c:pt idx="11">
                  <c:v>1.3</c:v>
                </c:pt>
                <c:pt idx="12">
                  <c:v>1.3</c:v>
                </c:pt>
                <c:pt idx="13">
                  <c:v>1.7</c:v>
                </c:pt>
                <c:pt idx="14">
                  <c:v>1.7</c:v>
                </c:pt>
                <c:pt idx="15">
                  <c:v>1.7</c:v>
                </c:pt>
                <c:pt idx="16">
                  <c:v>1.7</c:v>
                </c:pt>
                <c:pt idx="17">
                  <c:v>1.7</c:v>
                </c:pt>
                <c:pt idx="18">
                  <c:v>1.7</c:v>
                </c:pt>
                <c:pt idx="19">
                  <c:v>1.3</c:v>
                </c:pt>
                <c:pt idx="20">
                  <c:v>1.3</c:v>
                </c:pt>
                <c:pt idx="21">
                  <c:v>1.3</c:v>
                </c:pt>
                <c:pt idx="22">
                  <c:v>1.3</c:v>
                </c:pt>
                <c:pt idx="23">
                  <c:v>1.3</c:v>
                </c:pt>
                <c:pt idx="24">
                  <c:v>1.3</c:v>
                </c:pt>
                <c:pt idx="25">
                  <c:v>1.3</c:v>
                </c:pt>
                <c:pt idx="26">
                  <c:v>1.3</c:v>
                </c:pt>
                <c:pt idx="27">
                  <c:v>1.3</c:v>
                </c:pt>
                <c:pt idx="28">
                  <c:v>1.3</c:v>
                </c:pt>
                <c:pt idx="29">
                  <c:v>1.3</c:v>
                </c:pt>
                <c:pt idx="30">
                  <c:v>1.3</c:v>
                </c:pt>
                <c:pt idx="31">
                  <c:v>1.3</c:v>
                </c:pt>
                <c:pt idx="32">
                  <c:v>1.3</c:v>
                </c:pt>
                <c:pt idx="33">
                  <c:v>0.13</c:v>
                </c:pt>
                <c:pt idx="34">
                  <c:v>0.3</c:v>
                </c:pt>
                <c:pt idx="35">
                  <c:v>0.141</c:v>
                </c:pt>
                <c:pt idx="36">
                  <c:v>0.2</c:v>
                </c:pt>
                <c:pt idx="37">
                  <c:v>0.2</c:v>
                </c:pt>
                <c:pt idx="38">
                  <c:v>0.2</c:v>
                </c:pt>
                <c:pt idx="39">
                  <c:v>0.2</c:v>
                </c:pt>
                <c:pt idx="40">
                  <c:v>0.5</c:v>
                </c:pt>
                <c:pt idx="41">
                  <c:v>0.7</c:v>
                </c:pt>
                <c:pt idx="42">
                  <c:v>1.0</c:v>
                </c:pt>
                <c:pt idx="43">
                  <c:v>0.7</c:v>
                </c:pt>
                <c:pt idx="44">
                  <c:v>0.7</c:v>
                </c:pt>
                <c:pt idx="45">
                  <c:v>0.7</c:v>
                </c:pt>
                <c:pt idx="46">
                  <c:v>1.0</c:v>
                </c:pt>
                <c:pt idx="47">
                  <c:v>0.7</c:v>
                </c:pt>
                <c:pt idx="48">
                  <c:v>1.5</c:v>
                </c:pt>
                <c:pt idx="49">
                  <c:v>1.5</c:v>
                </c:pt>
                <c:pt idx="50">
                  <c:v>1.5</c:v>
                </c:pt>
                <c:pt idx="51">
                  <c:v>1.5</c:v>
                </c:pt>
                <c:pt idx="52">
                  <c:v>1.5</c:v>
                </c:pt>
                <c:pt idx="53">
                  <c:v>1.5</c:v>
                </c:pt>
                <c:pt idx="54">
                  <c:v>1.5</c:v>
                </c:pt>
                <c:pt idx="55">
                  <c:v>1.5</c:v>
                </c:pt>
                <c:pt idx="56">
                  <c:v>2.0</c:v>
                </c:pt>
                <c:pt idx="57">
                  <c:v>1.5</c:v>
                </c:pt>
                <c:pt idx="58">
                  <c:v>2.5</c:v>
                </c:pt>
                <c:pt idx="59">
                  <c:v>2.5</c:v>
                </c:pt>
                <c:pt idx="60">
                  <c:v>1.2</c:v>
                </c:pt>
                <c:pt idx="61">
                  <c:v>1.0</c:v>
                </c:pt>
                <c:pt idx="62">
                  <c:v>1.0</c:v>
                </c:pt>
                <c:pt idx="63">
                  <c:v>1.1</c:v>
                </c:pt>
                <c:pt idx="64">
                  <c:v>1.2</c:v>
                </c:pt>
                <c:pt idx="65">
                  <c:v>0.8</c:v>
                </c:pt>
                <c:pt idx="66">
                  <c:v>1.0</c:v>
                </c:pt>
                <c:pt idx="67">
                  <c:v>1.8</c:v>
                </c:pt>
                <c:pt idx="68">
                  <c:v>1.4</c:v>
                </c:pt>
                <c:pt idx="69">
                  <c:v>2.0</c:v>
                </c:pt>
                <c:pt idx="70">
                  <c:v>0.5</c:v>
                </c:pt>
                <c:pt idx="71">
                  <c:v>0.9</c:v>
                </c:pt>
                <c:pt idx="72">
                  <c:v>1.0</c:v>
                </c:pt>
                <c:pt idx="73">
                  <c:v>1.0</c:v>
                </c:pt>
                <c:pt idx="74">
                  <c:v>1.0</c:v>
                </c:pt>
                <c:pt idx="75">
                  <c:v>1.0</c:v>
                </c:pt>
                <c:pt idx="76">
                  <c:v>0.5003</c:v>
                </c:pt>
                <c:pt idx="77">
                  <c:v>0.4953</c:v>
                </c:pt>
                <c:pt idx="78">
                  <c:v>0.5</c:v>
                </c:pt>
                <c:pt idx="79">
                  <c:v>0.5</c:v>
                </c:pt>
                <c:pt idx="80">
                  <c:v>0.5</c:v>
                </c:pt>
                <c:pt idx="81">
                  <c:v>1.5</c:v>
                </c:pt>
                <c:pt idx="82">
                  <c:v>0.5</c:v>
                </c:pt>
                <c:pt idx="83">
                  <c:v>0.7</c:v>
                </c:pt>
                <c:pt idx="84">
                  <c:v>0.7</c:v>
                </c:pt>
                <c:pt idx="85">
                  <c:v>0.7</c:v>
                </c:pt>
                <c:pt idx="86">
                  <c:v>0.7</c:v>
                </c:pt>
                <c:pt idx="87">
                  <c:v>0.7</c:v>
                </c:pt>
                <c:pt idx="88">
                  <c:v>0.7</c:v>
                </c:pt>
                <c:pt idx="89">
                  <c:v>0.7</c:v>
                </c:pt>
                <c:pt idx="90">
                  <c:v>1.0</c:v>
                </c:pt>
                <c:pt idx="91">
                  <c:v>1.0</c:v>
                </c:pt>
                <c:pt idx="92">
                  <c:v>1.0</c:v>
                </c:pt>
                <c:pt idx="93">
                  <c:v>1.0</c:v>
                </c:pt>
                <c:pt idx="94">
                  <c:v>1.0</c:v>
                </c:pt>
                <c:pt idx="95">
                  <c:v>1.0</c:v>
                </c:pt>
                <c:pt idx="96">
                  <c:v>0.5</c:v>
                </c:pt>
                <c:pt idx="97">
                  <c:v>0.5</c:v>
                </c:pt>
                <c:pt idx="98">
                  <c:v>0.5</c:v>
                </c:pt>
                <c:pt idx="99">
                  <c:v>0.5</c:v>
                </c:pt>
                <c:pt idx="100">
                  <c:v>0.5</c:v>
                </c:pt>
                <c:pt idx="101">
                  <c:v>1.0</c:v>
                </c:pt>
                <c:pt idx="102">
                  <c:v>1.0</c:v>
                </c:pt>
                <c:pt idx="103">
                  <c:v>1.0</c:v>
                </c:pt>
                <c:pt idx="104">
                  <c:v>1.0</c:v>
                </c:pt>
                <c:pt idx="105">
                  <c:v>1.0</c:v>
                </c:pt>
                <c:pt idx="106">
                  <c:v>1.0</c:v>
                </c:pt>
                <c:pt idx="107">
                  <c:v>1.0</c:v>
                </c:pt>
                <c:pt idx="108">
                  <c:v>1.0</c:v>
                </c:pt>
                <c:pt idx="109">
                  <c:v>1.0</c:v>
                </c:pt>
                <c:pt idx="110">
                  <c:v>1.0</c:v>
                </c:pt>
                <c:pt idx="111">
                  <c:v>1.0</c:v>
                </c:pt>
                <c:pt idx="112">
                  <c:v>1.0</c:v>
                </c:pt>
                <c:pt idx="113">
                  <c:v>1.0</c:v>
                </c:pt>
                <c:pt idx="114">
                  <c:v>1.0</c:v>
                </c:pt>
                <c:pt idx="115">
                  <c:v>1.0</c:v>
                </c:pt>
                <c:pt idx="116">
                  <c:v>1.0</c:v>
                </c:pt>
                <c:pt idx="117">
                  <c:v>1.0</c:v>
                </c:pt>
                <c:pt idx="118">
                  <c:v>1.0</c:v>
                </c:pt>
                <c:pt idx="119">
                  <c:v>1.0</c:v>
                </c:pt>
                <c:pt idx="120">
                  <c:v>1.0</c:v>
                </c:pt>
                <c:pt idx="121">
                  <c:v>1.0</c:v>
                </c:pt>
                <c:pt idx="122">
                  <c:v>0.2</c:v>
                </c:pt>
                <c:pt idx="123">
                  <c:v>0.2</c:v>
                </c:pt>
                <c:pt idx="124">
                  <c:v>0.2</c:v>
                </c:pt>
                <c:pt idx="125">
                  <c:v>0.2</c:v>
                </c:pt>
                <c:pt idx="126">
                  <c:v>0.2</c:v>
                </c:pt>
                <c:pt idx="127">
                  <c:v>0.2</c:v>
                </c:pt>
                <c:pt idx="128">
                  <c:v>0.2</c:v>
                </c:pt>
                <c:pt idx="129">
                  <c:v>1.5</c:v>
                </c:pt>
                <c:pt idx="130">
                  <c:v>0.0001</c:v>
                </c:pt>
                <c:pt idx="131">
                  <c:v>0.213</c:v>
                </c:pt>
                <c:pt idx="132">
                  <c:v>0.3</c:v>
                </c:pt>
                <c:pt idx="133">
                  <c:v>0.3</c:v>
                </c:pt>
                <c:pt idx="134">
                  <c:v>0.3</c:v>
                </c:pt>
                <c:pt idx="135">
                  <c:v>2.0</c:v>
                </c:pt>
                <c:pt idx="136">
                  <c:v>1.0</c:v>
                </c:pt>
                <c:pt idx="137">
                  <c:v>1.0</c:v>
                </c:pt>
                <c:pt idx="138">
                  <c:v>1.2</c:v>
                </c:pt>
                <c:pt idx="139">
                  <c:v>1.2</c:v>
                </c:pt>
                <c:pt idx="140">
                  <c:v>0.08</c:v>
                </c:pt>
                <c:pt idx="141">
                  <c:v>0.08</c:v>
                </c:pt>
                <c:pt idx="142">
                  <c:v>0.08</c:v>
                </c:pt>
                <c:pt idx="143">
                  <c:v>0.93</c:v>
                </c:pt>
                <c:pt idx="144">
                  <c:v>1.25</c:v>
                </c:pt>
                <c:pt idx="145">
                  <c:v>0.7</c:v>
                </c:pt>
                <c:pt idx="146">
                  <c:v>0.3988</c:v>
                </c:pt>
                <c:pt idx="147">
                  <c:v>0.4002</c:v>
                </c:pt>
                <c:pt idx="148">
                  <c:v>0.3988</c:v>
                </c:pt>
                <c:pt idx="149">
                  <c:v>0.4002</c:v>
                </c:pt>
                <c:pt idx="150">
                  <c:v>0.4048</c:v>
                </c:pt>
                <c:pt idx="151">
                  <c:v>0.427</c:v>
                </c:pt>
                <c:pt idx="152">
                  <c:v>0.2</c:v>
                </c:pt>
                <c:pt idx="153">
                  <c:v>0.2</c:v>
                </c:pt>
                <c:pt idx="154">
                  <c:v>0.2</c:v>
                </c:pt>
                <c:pt idx="155">
                  <c:v>0.2</c:v>
                </c:pt>
                <c:pt idx="156">
                  <c:v>0.2</c:v>
                </c:pt>
                <c:pt idx="157">
                  <c:v>0.2</c:v>
                </c:pt>
                <c:pt idx="158">
                  <c:v>0.2</c:v>
                </c:pt>
                <c:pt idx="159">
                  <c:v>0.2</c:v>
                </c:pt>
                <c:pt idx="160">
                  <c:v>0.2</c:v>
                </c:pt>
                <c:pt idx="161">
                  <c:v>1.5</c:v>
                </c:pt>
                <c:pt idx="162">
                  <c:v>1.2</c:v>
                </c:pt>
                <c:pt idx="163">
                  <c:v>1.8</c:v>
                </c:pt>
                <c:pt idx="164">
                  <c:v>1.8</c:v>
                </c:pt>
                <c:pt idx="165">
                  <c:v>1.6</c:v>
                </c:pt>
                <c:pt idx="166">
                  <c:v>2.2</c:v>
                </c:pt>
                <c:pt idx="167">
                  <c:v>0.8</c:v>
                </c:pt>
                <c:pt idx="168">
                  <c:v>2.7</c:v>
                </c:pt>
                <c:pt idx="169">
                  <c:v>1.6</c:v>
                </c:pt>
                <c:pt idx="170">
                  <c:v>0.8</c:v>
                </c:pt>
                <c:pt idx="171">
                  <c:v>0.8</c:v>
                </c:pt>
                <c:pt idx="172">
                  <c:v>1.6</c:v>
                </c:pt>
                <c:pt idx="173">
                  <c:v>0.8</c:v>
                </c:pt>
                <c:pt idx="174">
                  <c:v>0.2</c:v>
                </c:pt>
                <c:pt idx="175">
                  <c:v>0.2</c:v>
                </c:pt>
                <c:pt idx="176">
                  <c:v>0.13</c:v>
                </c:pt>
                <c:pt idx="177">
                  <c:v>0.049</c:v>
                </c:pt>
                <c:pt idx="178">
                  <c:v>0.185</c:v>
                </c:pt>
                <c:pt idx="179">
                  <c:v>0.15</c:v>
                </c:pt>
                <c:pt idx="180">
                  <c:v>0.93</c:v>
                </c:pt>
                <c:pt idx="181">
                  <c:v>1.0</c:v>
                </c:pt>
                <c:pt idx="182">
                  <c:v>1.0</c:v>
                </c:pt>
                <c:pt idx="183">
                  <c:v>1.0</c:v>
                </c:pt>
                <c:pt idx="184">
                  <c:v>1.5</c:v>
                </c:pt>
                <c:pt idx="185">
                  <c:v>1.5</c:v>
                </c:pt>
                <c:pt idx="186">
                  <c:v>0.5</c:v>
                </c:pt>
                <c:pt idx="187">
                  <c:v>1.0</c:v>
                </c:pt>
                <c:pt idx="188">
                  <c:v>1.5</c:v>
                </c:pt>
                <c:pt idx="189">
                  <c:v>0.5</c:v>
                </c:pt>
                <c:pt idx="190">
                  <c:v>1.0</c:v>
                </c:pt>
                <c:pt idx="191">
                  <c:v>0.245</c:v>
                </c:pt>
                <c:pt idx="192">
                  <c:v>0.196</c:v>
                </c:pt>
                <c:pt idx="193">
                  <c:v>0.392</c:v>
                </c:pt>
                <c:pt idx="194">
                  <c:v>1.0</c:v>
                </c:pt>
                <c:pt idx="195">
                  <c:v>2.0</c:v>
                </c:pt>
                <c:pt idx="196">
                  <c:v>2.0</c:v>
                </c:pt>
                <c:pt idx="197">
                  <c:v>1.5</c:v>
                </c:pt>
                <c:pt idx="198">
                  <c:v>0.5</c:v>
                </c:pt>
                <c:pt idx="199">
                  <c:v>1.0</c:v>
                </c:pt>
                <c:pt idx="200">
                  <c:v>2.0</c:v>
                </c:pt>
                <c:pt idx="201">
                  <c:v>2.0</c:v>
                </c:pt>
                <c:pt idx="202">
                  <c:v>0.228</c:v>
                </c:pt>
                <c:pt idx="203">
                  <c:v>0.2966</c:v>
                </c:pt>
                <c:pt idx="204">
                  <c:v>0.1938</c:v>
                </c:pt>
                <c:pt idx="205">
                  <c:v>0.1324</c:v>
                </c:pt>
                <c:pt idx="206">
                  <c:v>1.0</c:v>
                </c:pt>
                <c:pt idx="207">
                  <c:v>1.5</c:v>
                </c:pt>
                <c:pt idx="208">
                  <c:v>1.5</c:v>
                </c:pt>
                <c:pt idx="209">
                  <c:v>0.5</c:v>
                </c:pt>
                <c:pt idx="210">
                  <c:v>1.5</c:v>
                </c:pt>
                <c:pt idx="211">
                  <c:v>1.0</c:v>
                </c:pt>
                <c:pt idx="212">
                  <c:v>1.5</c:v>
                </c:pt>
                <c:pt idx="213">
                  <c:v>1.5</c:v>
                </c:pt>
                <c:pt idx="214">
                  <c:v>2.0</c:v>
                </c:pt>
                <c:pt idx="215">
                  <c:v>0.25</c:v>
                </c:pt>
                <c:pt idx="216">
                  <c:v>0.25</c:v>
                </c:pt>
                <c:pt idx="217">
                  <c:v>0.15</c:v>
                </c:pt>
                <c:pt idx="218">
                  <c:v>0.15</c:v>
                </c:pt>
                <c:pt idx="219">
                  <c:v>0.25</c:v>
                </c:pt>
                <c:pt idx="220">
                  <c:v>0.2</c:v>
                </c:pt>
                <c:pt idx="221">
                  <c:v>0.8</c:v>
                </c:pt>
                <c:pt idx="222">
                  <c:v>0.8</c:v>
                </c:pt>
                <c:pt idx="223">
                  <c:v>0.2</c:v>
                </c:pt>
                <c:pt idx="224">
                  <c:v>0.2</c:v>
                </c:pt>
                <c:pt idx="225">
                  <c:v>0.2</c:v>
                </c:pt>
                <c:pt idx="226">
                  <c:v>0.2</c:v>
                </c:pt>
                <c:pt idx="227">
                  <c:v>0.2</c:v>
                </c:pt>
                <c:pt idx="228">
                  <c:v>0.5</c:v>
                </c:pt>
                <c:pt idx="229">
                  <c:v>0.5</c:v>
                </c:pt>
                <c:pt idx="230">
                  <c:v>0.5</c:v>
                </c:pt>
                <c:pt idx="231">
                  <c:v>0.5</c:v>
                </c:pt>
                <c:pt idx="232">
                  <c:v>0.2</c:v>
                </c:pt>
                <c:pt idx="233">
                  <c:v>0.2</c:v>
                </c:pt>
                <c:pt idx="234">
                  <c:v>0.2</c:v>
                </c:pt>
                <c:pt idx="235">
                  <c:v>0.2</c:v>
                </c:pt>
                <c:pt idx="236">
                  <c:v>0.2</c:v>
                </c:pt>
                <c:pt idx="237">
                  <c:v>0.2</c:v>
                </c:pt>
                <c:pt idx="238">
                  <c:v>0.2</c:v>
                </c:pt>
                <c:pt idx="239">
                  <c:v>0.5</c:v>
                </c:pt>
                <c:pt idx="240">
                  <c:v>0.5</c:v>
                </c:pt>
                <c:pt idx="241">
                  <c:v>0.5</c:v>
                </c:pt>
                <c:pt idx="242">
                  <c:v>0.5</c:v>
                </c:pt>
                <c:pt idx="243">
                  <c:v>0.5</c:v>
                </c:pt>
                <c:pt idx="244">
                  <c:v>0.2</c:v>
                </c:pt>
                <c:pt idx="245">
                  <c:v>0.2</c:v>
                </c:pt>
                <c:pt idx="246">
                  <c:v>0.2</c:v>
                </c:pt>
                <c:pt idx="247">
                  <c:v>0.2</c:v>
                </c:pt>
                <c:pt idx="248">
                  <c:v>0.2</c:v>
                </c:pt>
                <c:pt idx="249">
                  <c:v>0.2</c:v>
                </c:pt>
                <c:pt idx="250">
                  <c:v>0.2</c:v>
                </c:pt>
                <c:pt idx="251">
                  <c:v>0.5</c:v>
                </c:pt>
                <c:pt idx="252">
                  <c:v>0.5</c:v>
                </c:pt>
                <c:pt idx="253">
                  <c:v>0.5</c:v>
                </c:pt>
                <c:pt idx="254">
                  <c:v>0.5</c:v>
                </c:pt>
                <c:pt idx="255">
                  <c:v>0.5</c:v>
                </c:pt>
                <c:pt idx="256">
                  <c:v>0.2</c:v>
                </c:pt>
                <c:pt idx="257">
                  <c:v>0.2</c:v>
                </c:pt>
                <c:pt idx="258">
                  <c:v>0.2</c:v>
                </c:pt>
                <c:pt idx="259">
                  <c:v>0.2</c:v>
                </c:pt>
                <c:pt idx="260">
                  <c:v>0.2</c:v>
                </c:pt>
                <c:pt idx="261">
                  <c:v>0.2</c:v>
                </c:pt>
                <c:pt idx="262">
                  <c:v>1.4</c:v>
                </c:pt>
                <c:pt idx="263">
                  <c:v>1.5</c:v>
                </c:pt>
                <c:pt idx="264">
                  <c:v>2.0</c:v>
                </c:pt>
                <c:pt idx="265">
                  <c:v>2.0</c:v>
                </c:pt>
                <c:pt idx="266">
                  <c:v>2.0</c:v>
                </c:pt>
                <c:pt idx="267">
                  <c:v>2.0</c:v>
                </c:pt>
                <c:pt idx="268">
                  <c:v>1.5</c:v>
                </c:pt>
                <c:pt idx="269">
                  <c:v>0.3</c:v>
                </c:pt>
                <c:pt idx="270">
                  <c:v>1.5</c:v>
                </c:pt>
                <c:pt idx="271">
                  <c:v>1.0</c:v>
                </c:pt>
                <c:pt idx="272">
                  <c:v>0.5</c:v>
                </c:pt>
                <c:pt idx="273">
                  <c:v>0.3</c:v>
                </c:pt>
                <c:pt idx="274">
                  <c:v>1.0</c:v>
                </c:pt>
                <c:pt idx="275">
                  <c:v>1.5</c:v>
                </c:pt>
                <c:pt idx="276">
                  <c:v>0.4</c:v>
                </c:pt>
                <c:pt idx="277">
                  <c:v>0.4</c:v>
                </c:pt>
                <c:pt idx="278">
                  <c:v>0.4</c:v>
                </c:pt>
                <c:pt idx="279">
                  <c:v>0.4</c:v>
                </c:pt>
                <c:pt idx="280">
                  <c:v>0.4</c:v>
                </c:pt>
                <c:pt idx="281">
                  <c:v>0.94</c:v>
                </c:pt>
                <c:pt idx="282">
                  <c:v>0.94</c:v>
                </c:pt>
                <c:pt idx="283">
                  <c:v>0.94</c:v>
                </c:pt>
                <c:pt idx="284">
                  <c:v>0.96</c:v>
                </c:pt>
                <c:pt idx="285">
                  <c:v>0.96</c:v>
                </c:pt>
                <c:pt idx="286">
                  <c:v>0.96</c:v>
                </c:pt>
                <c:pt idx="287">
                  <c:v>0.96</c:v>
                </c:pt>
                <c:pt idx="288">
                  <c:v>0.96</c:v>
                </c:pt>
                <c:pt idx="289">
                  <c:v>0.83</c:v>
                </c:pt>
                <c:pt idx="290">
                  <c:v>0.83</c:v>
                </c:pt>
                <c:pt idx="291">
                  <c:v>0.83</c:v>
                </c:pt>
                <c:pt idx="292">
                  <c:v>0.97</c:v>
                </c:pt>
                <c:pt idx="293">
                  <c:v>0.97</c:v>
                </c:pt>
                <c:pt idx="294">
                  <c:v>0.97</c:v>
                </c:pt>
                <c:pt idx="295">
                  <c:v>0.96</c:v>
                </c:pt>
                <c:pt idx="296">
                  <c:v>0.96</c:v>
                </c:pt>
                <c:pt idx="297">
                  <c:v>0.92</c:v>
                </c:pt>
                <c:pt idx="298">
                  <c:v>0.92</c:v>
                </c:pt>
                <c:pt idx="299">
                  <c:v>0.92</c:v>
                </c:pt>
                <c:pt idx="300">
                  <c:v>0.92</c:v>
                </c:pt>
                <c:pt idx="301">
                  <c:v>0.92</c:v>
                </c:pt>
                <c:pt idx="302">
                  <c:v>0.92</c:v>
                </c:pt>
                <c:pt idx="303">
                  <c:v>0.22</c:v>
                </c:pt>
                <c:pt idx="304">
                  <c:v>0.22</c:v>
                </c:pt>
                <c:pt idx="305">
                  <c:v>1.0</c:v>
                </c:pt>
                <c:pt idx="306">
                  <c:v>0.185</c:v>
                </c:pt>
                <c:pt idx="307">
                  <c:v>0.185</c:v>
                </c:pt>
                <c:pt idx="308">
                  <c:v>0.2</c:v>
                </c:pt>
                <c:pt idx="309">
                  <c:v>0.2</c:v>
                </c:pt>
                <c:pt idx="310">
                  <c:v>0.2</c:v>
                </c:pt>
                <c:pt idx="311">
                  <c:v>0.2</c:v>
                </c:pt>
                <c:pt idx="312">
                  <c:v>0.2</c:v>
                </c:pt>
                <c:pt idx="313">
                  <c:v>0.2</c:v>
                </c:pt>
                <c:pt idx="314">
                  <c:v>0.2</c:v>
                </c:pt>
                <c:pt idx="315">
                  <c:v>0.2</c:v>
                </c:pt>
                <c:pt idx="316">
                  <c:v>0.2</c:v>
                </c:pt>
                <c:pt idx="317">
                  <c:v>0.2</c:v>
                </c:pt>
                <c:pt idx="318">
                  <c:v>0.3</c:v>
                </c:pt>
                <c:pt idx="319">
                  <c:v>0.3</c:v>
                </c:pt>
                <c:pt idx="320">
                  <c:v>0.3</c:v>
                </c:pt>
                <c:pt idx="321">
                  <c:v>0.3</c:v>
                </c:pt>
                <c:pt idx="322">
                  <c:v>0.3</c:v>
                </c:pt>
                <c:pt idx="323">
                  <c:v>0.3</c:v>
                </c:pt>
                <c:pt idx="324">
                  <c:v>0.3</c:v>
                </c:pt>
                <c:pt idx="325">
                  <c:v>0.3</c:v>
                </c:pt>
                <c:pt idx="326">
                  <c:v>0.3</c:v>
                </c:pt>
                <c:pt idx="327">
                  <c:v>0.3</c:v>
                </c:pt>
                <c:pt idx="328">
                  <c:v>0.152</c:v>
                </c:pt>
                <c:pt idx="329">
                  <c:v>0.151</c:v>
                </c:pt>
                <c:pt idx="330">
                  <c:v>0.156</c:v>
                </c:pt>
                <c:pt idx="331">
                  <c:v>0.156</c:v>
                </c:pt>
                <c:pt idx="332">
                  <c:v>0.152</c:v>
                </c:pt>
              </c:numCache>
            </c:numRef>
          </c:xVal>
          <c:yVal>
            <c:numRef>
              <c:f>Amphibole!$BK$254:$BK$586</c:f>
              <c:numCache>
                <c:formatCode>General</c:formatCode>
                <c:ptCount val="333"/>
                <c:pt idx="0">
                  <c:v>1.383185620578361</c:v>
                </c:pt>
                <c:pt idx="1">
                  <c:v>1.726916737540081</c:v>
                </c:pt>
                <c:pt idx="2">
                  <c:v>1.832268388850021</c:v>
                </c:pt>
                <c:pt idx="3">
                  <c:v>2.28747518179762</c:v>
                </c:pt>
                <c:pt idx="4">
                  <c:v>2.363748290533582</c:v>
                </c:pt>
                <c:pt idx="5">
                  <c:v>1.076138053414217</c:v>
                </c:pt>
                <c:pt idx="6">
                  <c:v>1.414670527257199</c:v>
                </c:pt>
                <c:pt idx="7">
                  <c:v>1.617810086360332</c:v>
                </c:pt>
                <c:pt idx="8">
                  <c:v>1.612347780785318</c:v>
                </c:pt>
                <c:pt idx="9">
                  <c:v>1.74904922958028</c:v>
                </c:pt>
                <c:pt idx="10">
                  <c:v>0.630615693680795</c:v>
                </c:pt>
                <c:pt idx="11">
                  <c:v>0.554267799966895</c:v>
                </c:pt>
                <c:pt idx="12">
                  <c:v>0.631549518372907</c:v>
                </c:pt>
                <c:pt idx="13">
                  <c:v>0.303315346989605</c:v>
                </c:pt>
                <c:pt idx="14">
                  <c:v>0.709180677690786</c:v>
                </c:pt>
                <c:pt idx="15">
                  <c:v>0.77277571099249</c:v>
                </c:pt>
                <c:pt idx="16">
                  <c:v>0.921999879930922</c:v>
                </c:pt>
                <c:pt idx="17">
                  <c:v>1.065501094917182</c:v>
                </c:pt>
                <c:pt idx="18">
                  <c:v>0.774816894360539</c:v>
                </c:pt>
                <c:pt idx="19">
                  <c:v>1.019594941687733</c:v>
                </c:pt>
                <c:pt idx="20">
                  <c:v>0.760864429765988</c:v>
                </c:pt>
                <c:pt idx="21">
                  <c:v>1.326903792880326</c:v>
                </c:pt>
                <c:pt idx="22">
                  <c:v>1.358272865953134</c:v>
                </c:pt>
                <c:pt idx="23">
                  <c:v>1.265398913270725</c:v>
                </c:pt>
                <c:pt idx="24">
                  <c:v>0.789620593475134</c:v>
                </c:pt>
                <c:pt idx="25">
                  <c:v>0.921379671773869</c:v>
                </c:pt>
                <c:pt idx="26">
                  <c:v>1.16038134417433</c:v>
                </c:pt>
                <c:pt idx="27">
                  <c:v>0.893557678600778</c:v>
                </c:pt>
                <c:pt idx="28">
                  <c:v>0.930445637945536</c:v>
                </c:pt>
                <c:pt idx="29">
                  <c:v>0.789495190260363</c:v>
                </c:pt>
                <c:pt idx="30">
                  <c:v>0.769376425093815</c:v>
                </c:pt>
                <c:pt idx="31">
                  <c:v>0.286914214914581</c:v>
                </c:pt>
                <c:pt idx="32">
                  <c:v>0.349184982483863</c:v>
                </c:pt>
                <c:pt idx="33">
                  <c:v>-0.0629981439728333</c:v>
                </c:pt>
                <c:pt idx="34">
                  <c:v>0.353362206007594</c:v>
                </c:pt>
                <c:pt idx="35">
                  <c:v>0.6352626623053</c:v>
                </c:pt>
                <c:pt idx="36">
                  <c:v>0.384573810753853</c:v>
                </c:pt>
                <c:pt idx="37">
                  <c:v>0.340179617940985</c:v>
                </c:pt>
                <c:pt idx="38">
                  <c:v>0.435712131663986</c:v>
                </c:pt>
                <c:pt idx="39">
                  <c:v>0.350559114937012</c:v>
                </c:pt>
                <c:pt idx="40">
                  <c:v>0.51548732689901</c:v>
                </c:pt>
                <c:pt idx="41">
                  <c:v>0.612096093857017</c:v>
                </c:pt>
                <c:pt idx="42">
                  <c:v>0.834856768426431</c:v>
                </c:pt>
                <c:pt idx="43">
                  <c:v>0.452739490106579</c:v>
                </c:pt>
                <c:pt idx="44">
                  <c:v>0.73494661817446</c:v>
                </c:pt>
                <c:pt idx="45">
                  <c:v>0.722663676092256</c:v>
                </c:pt>
                <c:pt idx="46">
                  <c:v>0.98366943830324</c:v>
                </c:pt>
                <c:pt idx="47">
                  <c:v>0.724060431114412</c:v>
                </c:pt>
                <c:pt idx="48">
                  <c:v>0.594843417393914</c:v>
                </c:pt>
                <c:pt idx="49">
                  <c:v>1.292899477188302</c:v>
                </c:pt>
                <c:pt idx="50">
                  <c:v>1.317537541215542</c:v>
                </c:pt>
                <c:pt idx="51">
                  <c:v>1.106496229109434</c:v>
                </c:pt>
                <c:pt idx="52">
                  <c:v>1.263512717650527</c:v>
                </c:pt>
                <c:pt idx="53">
                  <c:v>1.089099483781797</c:v>
                </c:pt>
                <c:pt idx="54">
                  <c:v>1.183543056392667</c:v>
                </c:pt>
                <c:pt idx="55">
                  <c:v>0.938607683361903</c:v>
                </c:pt>
                <c:pt idx="56">
                  <c:v>0.974806058166346</c:v>
                </c:pt>
                <c:pt idx="57">
                  <c:v>0.875146494946503</c:v>
                </c:pt>
                <c:pt idx="58">
                  <c:v>1.962378076163926</c:v>
                </c:pt>
                <c:pt idx="59">
                  <c:v>1.458653354247081</c:v>
                </c:pt>
                <c:pt idx="60">
                  <c:v>0.731694373524231</c:v>
                </c:pt>
                <c:pt idx="61">
                  <c:v>0.752841073779495</c:v>
                </c:pt>
                <c:pt idx="62">
                  <c:v>0.504142019884012</c:v>
                </c:pt>
                <c:pt idx="63">
                  <c:v>0.75064758743566</c:v>
                </c:pt>
                <c:pt idx="64">
                  <c:v>0.829695142131531</c:v>
                </c:pt>
                <c:pt idx="65">
                  <c:v>0.57539069163709</c:v>
                </c:pt>
                <c:pt idx="66">
                  <c:v>0.597371491434619</c:v>
                </c:pt>
                <c:pt idx="67">
                  <c:v>1.245999127310506</c:v>
                </c:pt>
                <c:pt idx="68">
                  <c:v>0.969877998170158</c:v>
                </c:pt>
                <c:pt idx="69">
                  <c:v>1.221013147897542</c:v>
                </c:pt>
                <c:pt idx="70">
                  <c:v>1.076525534143794</c:v>
                </c:pt>
                <c:pt idx="71">
                  <c:v>1.204659110667638</c:v>
                </c:pt>
                <c:pt idx="72">
                  <c:v>1.24705205396202</c:v>
                </c:pt>
                <c:pt idx="73">
                  <c:v>1.296511292381379</c:v>
                </c:pt>
                <c:pt idx="74">
                  <c:v>1.314482318767107</c:v>
                </c:pt>
                <c:pt idx="75">
                  <c:v>1.033684195214439</c:v>
                </c:pt>
                <c:pt idx="76">
                  <c:v>1.456236010684414</c:v>
                </c:pt>
                <c:pt idx="77">
                  <c:v>1.077808789630837</c:v>
                </c:pt>
                <c:pt idx="78">
                  <c:v>0.404476031468121</c:v>
                </c:pt>
                <c:pt idx="79">
                  <c:v>0.328163968912853</c:v>
                </c:pt>
                <c:pt idx="80">
                  <c:v>0.297503715320674</c:v>
                </c:pt>
                <c:pt idx="81">
                  <c:v>1.362801390388138</c:v>
                </c:pt>
                <c:pt idx="82">
                  <c:v>1.1609538277705</c:v>
                </c:pt>
                <c:pt idx="83">
                  <c:v>0.791576402611212</c:v>
                </c:pt>
                <c:pt idx="84">
                  <c:v>0.794771652767331</c:v>
                </c:pt>
                <c:pt idx="85">
                  <c:v>0.939447029011141</c:v>
                </c:pt>
                <c:pt idx="86">
                  <c:v>0.784346356450929</c:v>
                </c:pt>
                <c:pt idx="87">
                  <c:v>0.602920546636854</c:v>
                </c:pt>
                <c:pt idx="88">
                  <c:v>0.641739784179466</c:v>
                </c:pt>
                <c:pt idx="89">
                  <c:v>0.45159836888901</c:v>
                </c:pt>
                <c:pt idx="90">
                  <c:v>1.00136438765619</c:v>
                </c:pt>
                <c:pt idx="91">
                  <c:v>0.63650274680527</c:v>
                </c:pt>
                <c:pt idx="92">
                  <c:v>0.520494212699639</c:v>
                </c:pt>
                <c:pt idx="93">
                  <c:v>1.152031826063455</c:v>
                </c:pt>
                <c:pt idx="94">
                  <c:v>0.443425803905508</c:v>
                </c:pt>
                <c:pt idx="95">
                  <c:v>0.421463566895802</c:v>
                </c:pt>
                <c:pt idx="96">
                  <c:v>0.372299437736135</c:v>
                </c:pt>
                <c:pt idx="97">
                  <c:v>0.279645837554274</c:v>
                </c:pt>
                <c:pt idx="98">
                  <c:v>0.561173229863201</c:v>
                </c:pt>
                <c:pt idx="99">
                  <c:v>0.647971603126113</c:v>
                </c:pt>
                <c:pt idx="100">
                  <c:v>0.499449472035074</c:v>
                </c:pt>
                <c:pt idx="101">
                  <c:v>0.828495298235979</c:v>
                </c:pt>
                <c:pt idx="102">
                  <c:v>0.848010118657716</c:v>
                </c:pt>
                <c:pt idx="103">
                  <c:v>0.874910582476501</c:v>
                </c:pt>
                <c:pt idx="104">
                  <c:v>0.851938306944971</c:v>
                </c:pt>
                <c:pt idx="105">
                  <c:v>0.827955595014533</c:v>
                </c:pt>
                <c:pt idx="106">
                  <c:v>0.899144977651944</c:v>
                </c:pt>
                <c:pt idx="107">
                  <c:v>0.770230396346922</c:v>
                </c:pt>
                <c:pt idx="108">
                  <c:v>0.897856886246505</c:v>
                </c:pt>
                <c:pt idx="109">
                  <c:v>0.905872528317424</c:v>
                </c:pt>
                <c:pt idx="110">
                  <c:v>0.726852319271122</c:v>
                </c:pt>
                <c:pt idx="111">
                  <c:v>0.736145041445345</c:v>
                </c:pt>
                <c:pt idx="112">
                  <c:v>0.867580473117572</c:v>
                </c:pt>
                <c:pt idx="113">
                  <c:v>0.881731994981183</c:v>
                </c:pt>
                <c:pt idx="114">
                  <c:v>0.816427758368152</c:v>
                </c:pt>
                <c:pt idx="115">
                  <c:v>0.972528807407698</c:v>
                </c:pt>
                <c:pt idx="116">
                  <c:v>0.848143572458025</c:v>
                </c:pt>
                <c:pt idx="117">
                  <c:v>0.71152665546645</c:v>
                </c:pt>
                <c:pt idx="118">
                  <c:v>0.67809041721346</c:v>
                </c:pt>
                <c:pt idx="119">
                  <c:v>0.767397884039006</c:v>
                </c:pt>
                <c:pt idx="120">
                  <c:v>0.881831515786285</c:v>
                </c:pt>
                <c:pt idx="121">
                  <c:v>0.853826091676975</c:v>
                </c:pt>
                <c:pt idx="122">
                  <c:v>0.155638246669809</c:v>
                </c:pt>
                <c:pt idx="123">
                  <c:v>0.557730067709988</c:v>
                </c:pt>
                <c:pt idx="124">
                  <c:v>0.268788606673098</c:v>
                </c:pt>
                <c:pt idx="125">
                  <c:v>0.376197160378018</c:v>
                </c:pt>
                <c:pt idx="126">
                  <c:v>0.263499530473351</c:v>
                </c:pt>
                <c:pt idx="127">
                  <c:v>0.338252509876935</c:v>
                </c:pt>
                <c:pt idx="128">
                  <c:v>0.296898355769964</c:v>
                </c:pt>
                <c:pt idx="129">
                  <c:v>1.721858999152581</c:v>
                </c:pt>
                <c:pt idx="130">
                  <c:v>-0.950564058263669</c:v>
                </c:pt>
                <c:pt idx="131">
                  <c:v>0.324859869314615</c:v>
                </c:pt>
                <c:pt idx="132">
                  <c:v>0.173246596648526</c:v>
                </c:pt>
                <c:pt idx="133">
                  <c:v>0.114156325230316</c:v>
                </c:pt>
                <c:pt idx="134">
                  <c:v>0.0578230871287693</c:v>
                </c:pt>
                <c:pt idx="135">
                  <c:v>1.214883685927558</c:v>
                </c:pt>
                <c:pt idx="136">
                  <c:v>0.835740014198332</c:v>
                </c:pt>
                <c:pt idx="137">
                  <c:v>1.074731401734408</c:v>
                </c:pt>
                <c:pt idx="138">
                  <c:v>1.1900122217903</c:v>
                </c:pt>
                <c:pt idx="139">
                  <c:v>1.183721792329167</c:v>
                </c:pt>
                <c:pt idx="140">
                  <c:v>0.91272611172405</c:v>
                </c:pt>
                <c:pt idx="141">
                  <c:v>0.942552121774265</c:v>
                </c:pt>
                <c:pt idx="142">
                  <c:v>1.022815937039508</c:v>
                </c:pt>
                <c:pt idx="143">
                  <c:v>0.341928153125826</c:v>
                </c:pt>
                <c:pt idx="144">
                  <c:v>0.204413807510642</c:v>
                </c:pt>
                <c:pt idx="145">
                  <c:v>-0.2916988584363</c:v>
                </c:pt>
                <c:pt idx="146">
                  <c:v>0.637011646993788</c:v>
                </c:pt>
                <c:pt idx="147">
                  <c:v>0.486246502754809</c:v>
                </c:pt>
                <c:pt idx="148">
                  <c:v>0.568345387188492</c:v>
                </c:pt>
                <c:pt idx="149">
                  <c:v>0.532770156456177</c:v>
                </c:pt>
                <c:pt idx="150">
                  <c:v>0.640038760491674</c:v>
                </c:pt>
                <c:pt idx="151">
                  <c:v>0.720645000824417</c:v>
                </c:pt>
                <c:pt idx="152">
                  <c:v>0.260002917605229</c:v>
                </c:pt>
                <c:pt idx="153">
                  <c:v>0.194319758812636</c:v>
                </c:pt>
                <c:pt idx="154">
                  <c:v>0.447332995556114</c:v>
                </c:pt>
                <c:pt idx="155">
                  <c:v>0.336604475064599</c:v>
                </c:pt>
                <c:pt idx="156">
                  <c:v>0.480844510009499</c:v>
                </c:pt>
                <c:pt idx="157">
                  <c:v>0.134736670567416</c:v>
                </c:pt>
                <c:pt idx="158">
                  <c:v>-0.00495016529776648</c:v>
                </c:pt>
                <c:pt idx="159">
                  <c:v>0.156738843802831</c:v>
                </c:pt>
                <c:pt idx="160">
                  <c:v>0.167029582264377</c:v>
                </c:pt>
                <c:pt idx="161">
                  <c:v>2.698717309024594</c:v>
                </c:pt>
                <c:pt idx="162">
                  <c:v>1.092752884265642</c:v>
                </c:pt>
                <c:pt idx="163">
                  <c:v>0.951926709255549</c:v>
                </c:pt>
                <c:pt idx="164">
                  <c:v>1.607614757304527</c:v>
                </c:pt>
                <c:pt idx="165">
                  <c:v>1.561497132856414</c:v>
                </c:pt>
                <c:pt idx="166">
                  <c:v>1.383266328266644</c:v>
                </c:pt>
                <c:pt idx="167">
                  <c:v>0.636241019680233</c:v>
                </c:pt>
                <c:pt idx="168">
                  <c:v>1.298023950731067</c:v>
                </c:pt>
                <c:pt idx="169">
                  <c:v>1.255918449435782</c:v>
                </c:pt>
                <c:pt idx="170">
                  <c:v>1.210205876615734</c:v>
                </c:pt>
                <c:pt idx="171">
                  <c:v>0.742227540343994</c:v>
                </c:pt>
                <c:pt idx="172">
                  <c:v>1.474485897881654</c:v>
                </c:pt>
                <c:pt idx="173">
                  <c:v>0.541716804271259</c:v>
                </c:pt>
                <c:pt idx="174">
                  <c:v>0.1762629759889</c:v>
                </c:pt>
                <c:pt idx="175">
                  <c:v>-0.00974009415112369</c:v>
                </c:pt>
                <c:pt idx="176">
                  <c:v>-0.157856821056834</c:v>
                </c:pt>
                <c:pt idx="177">
                  <c:v>0.540661643722392</c:v>
                </c:pt>
                <c:pt idx="178">
                  <c:v>0.796708944528782</c:v>
                </c:pt>
                <c:pt idx="179">
                  <c:v>2.308237297502452</c:v>
                </c:pt>
                <c:pt idx="180">
                  <c:v>0.908965086842204</c:v>
                </c:pt>
                <c:pt idx="181">
                  <c:v>1.299520805978934</c:v>
                </c:pt>
                <c:pt idx="182">
                  <c:v>1.082477395232253</c:v>
                </c:pt>
                <c:pt idx="183">
                  <c:v>1.229649604059946</c:v>
                </c:pt>
                <c:pt idx="184">
                  <c:v>1.50810504967821</c:v>
                </c:pt>
                <c:pt idx="185">
                  <c:v>1.500216340767546</c:v>
                </c:pt>
                <c:pt idx="186">
                  <c:v>0.485571056968425</c:v>
                </c:pt>
                <c:pt idx="187">
                  <c:v>0.515251837185576</c:v>
                </c:pt>
                <c:pt idx="188">
                  <c:v>0.879879744934403</c:v>
                </c:pt>
                <c:pt idx="189">
                  <c:v>1.330632992459495</c:v>
                </c:pt>
                <c:pt idx="190">
                  <c:v>1.138422457777824</c:v>
                </c:pt>
                <c:pt idx="191">
                  <c:v>0.559398546101857</c:v>
                </c:pt>
                <c:pt idx="192">
                  <c:v>0.569505971264636</c:v>
                </c:pt>
                <c:pt idx="193">
                  <c:v>0.497772280079453</c:v>
                </c:pt>
                <c:pt idx="194">
                  <c:v>1.1590809161995</c:v>
                </c:pt>
                <c:pt idx="195">
                  <c:v>1.708205941012414</c:v>
                </c:pt>
                <c:pt idx="196">
                  <c:v>1.485507482567139</c:v>
                </c:pt>
                <c:pt idx="197">
                  <c:v>1.423961086297403</c:v>
                </c:pt>
                <c:pt idx="198">
                  <c:v>0.941496952821108</c:v>
                </c:pt>
                <c:pt idx="199">
                  <c:v>1.187058767927963</c:v>
                </c:pt>
                <c:pt idx="200">
                  <c:v>1.753747600562441</c:v>
                </c:pt>
                <c:pt idx="201">
                  <c:v>1.716414101880988</c:v>
                </c:pt>
                <c:pt idx="202">
                  <c:v>0.153151842549377</c:v>
                </c:pt>
                <c:pt idx="203">
                  <c:v>0.220988549953611</c:v>
                </c:pt>
                <c:pt idx="204">
                  <c:v>0.250792432174148</c:v>
                </c:pt>
                <c:pt idx="205">
                  <c:v>0.462200848149542</c:v>
                </c:pt>
                <c:pt idx="206">
                  <c:v>0.872879174498687</c:v>
                </c:pt>
                <c:pt idx="207">
                  <c:v>0.96551227986786</c:v>
                </c:pt>
                <c:pt idx="208">
                  <c:v>1.198724199920851</c:v>
                </c:pt>
                <c:pt idx="209">
                  <c:v>0.541955313217436</c:v>
                </c:pt>
                <c:pt idx="210">
                  <c:v>1.282770774925012</c:v>
                </c:pt>
                <c:pt idx="211">
                  <c:v>1.101763094478208</c:v>
                </c:pt>
                <c:pt idx="212">
                  <c:v>1.620084273132885</c:v>
                </c:pt>
                <c:pt idx="213">
                  <c:v>1.806402256639195</c:v>
                </c:pt>
                <c:pt idx="214">
                  <c:v>2.141839745305191</c:v>
                </c:pt>
                <c:pt idx="215">
                  <c:v>0.381496734961431</c:v>
                </c:pt>
                <c:pt idx="216">
                  <c:v>0.334236591676196</c:v>
                </c:pt>
                <c:pt idx="217">
                  <c:v>0.514867063000218</c:v>
                </c:pt>
                <c:pt idx="218">
                  <c:v>0.601656301824573</c:v>
                </c:pt>
                <c:pt idx="219">
                  <c:v>0.381077110054242</c:v>
                </c:pt>
                <c:pt idx="220">
                  <c:v>0.527544274893649</c:v>
                </c:pt>
                <c:pt idx="221">
                  <c:v>0.880426013119855</c:v>
                </c:pt>
                <c:pt idx="222">
                  <c:v>0.779054767503329</c:v>
                </c:pt>
                <c:pt idx="223">
                  <c:v>0.46315064121609</c:v>
                </c:pt>
                <c:pt idx="224">
                  <c:v>0.434137802310696</c:v>
                </c:pt>
                <c:pt idx="225">
                  <c:v>0.397252659474212</c:v>
                </c:pt>
                <c:pt idx="226">
                  <c:v>0.41334632184074</c:v>
                </c:pt>
                <c:pt idx="227">
                  <c:v>0.512889472380524</c:v>
                </c:pt>
                <c:pt idx="228">
                  <c:v>0.804671806252096</c:v>
                </c:pt>
                <c:pt idx="229">
                  <c:v>0.578444802390605</c:v>
                </c:pt>
                <c:pt idx="230">
                  <c:v>0.456735899445457</c:v>
                </c:pt>
                <c:pt idx="231">
                  <c:v>0.770544573514137</c:v>
                </c:pt>
                <c:pt idx="232">
                  <c:v>0.413630478526373</c:v>
                </c:pt>
                <c:pt idx="233">
                  <c:v>0.311128051253282</c:v>
                </c:pt>
                <c:pt idx="234">
                  <c:v>0.480254194049491</c:v>
                </c:pt>
                <c:pt idx="235">
                  <c:v>0.185159257094838</c:v>
                </c:pt>
                <c:pt idx="236">
                  <c:v>0.238786521935189</c:v>
                </c:pt>
                <c:pt idx="237">
                  <c:v>0.38705434580779</c:v>
                </c:pt>
                <c:pt idx="238">
                  <c:v>0.442248274117496</c:v>
                </c:pt>
                <c:pt idx="239">
                  <c:v>0.792170255820543</c:v>
                </c:pt>
                <c:pt idx="240">
                  <c:v>0.549192273924471</c:v>
                </c:pt>
                <c:pt idx="241">
                  <c:v>0.512429651624936</c:v>
                </c:pt>
                <c:pt idx="242">
                  <c:v>0.656936487657888</c:v>
                </c:pt>
                <c:pt idx="243">
                  <c:v>0.450491830251411</c:v>
                </c:pt>
                <c:pt idx="244">
                  <c:v>0.502498565605322</c:v>
                </c:pt>
                <c:pt idx="245">
                  <c:v>0.363793327659574</c:v>
                </c:pt>
                <c:pt idx="246">
                  <c:v>0.134856406120348</c:v>
                </c:pt>
                <c:pt idx="247">
                  <c:v>0.504371392666121</c:v>
                </c:pt>
                <c:pt idx="248">
                  <c:v>0.350065431703303</c:v>
                </c:pt>
                <c:pt idx="249">
                  <c:v>0.372197689916022</c:v>
                </c:pt>
                <c:pt idx="250">
                  <c:v>0.336199276882095</c:v>
                </c:pt>
                <c:pt idx="251">
                  <c:v>0.602851603306483</c:v>
                </c:pt>
                <c:pt idx="252">
                  <c:v>0.450873922780299</c:v>
                </c:pt>
                <c:pt idx="253">
                  <c:v>0.74199399662744</c:v>
                </c:pt>
                <c:pt idx="254">
                  <c:v>0.573736831399758</c:v>
                </c:pt>
                <c:pt idx="255">
                  <c:v>0.769443057035944</c:v>
                </c:pt>
                <c:pt idx="256">
                  <c:v>0.597625141074844</c:v>
                </c:pt>
                <c:pt idx="257">
                  <c:v>0.337527658867412</c:v>
                </c:pt>
                <c:pt idx="258">
                  <c:v>0.139493601406494</c:v>
                </c:pt>
                <c:pt idx="259">
                  <c:v>0.439663704417779</c:v>
                </c:pt>
                <c:pt idx="260">
                  <c:v>0.380767245657814</c:v>
                </c:pt>
                <c:pt idx="261">
                  <c:v>0.336595811918133</c:v>
                </c:pt>
                <c:pt idx="262">
                  <c:v>1.477339867108796</c:v>
                </c:pt>
                <c:pt idx="263">
                  <c:v>1.092585124561661</c:v>
                </c:pt>
                <c:pt idx="264">
                  <c:v>2.042104318129683</c:v>
                </c:pt>
                <c:pt idx="265">
                  <c:v>1.977520557785417</c:v>
                </c:pt>
                <c:pt idx="266">
                  <c:v>1.652354214576514</c:v>
                </c:pt>
                <c:pt idx="267">
                  <c:v>1.996327204048991</c:v>
                </c:pt>
                <c:pt idx="268">
                  <c:v>1.420640363791484</c:v>
                </c:pt>
                <c:pt idx="269">
                  <c:v>0.397982963218463</c:v>
                </c:pt>
                <c:pt idx="270">
                  <c:v>0.958806695758495</c:v>
                </c:pt>
                <c:pt idx="271">
                  <c:v>0.805133094687126</c:v>
                </c:pt>
                <c:pt idx="272">
                  <c:v>0.193244598121277</c:v>
                </c:pt>
                <c:pt idx="273">
                  <c:v>0.100510234360391</c:v>
                </c:pt>
                <c:pt idx="274">
                  <c:v>0.953533828548602</c:v>
                </c:pt>
                <c:pt idx="275">
                  <c:v>1.524080024186873</c:v>
                </c:pt>
                <c:pt idx="276">
                  <c:v>0.342096878830111</c:v>
                </c:pt>
                <c:pt idx="277">
                  <c:v>0.508305310535048</c:v>
                </c:pt>
                <c:pt idx="278">
                  <c:v>0.338437494077445</c:v>
                </c:pt>
                <c:pt idx="279">
                  <c:v>0.312342453919087</c:v>
                </c:pt>
                <c:pt idx="280">
                  <c:v>0.388551210615827</c:v>
                </c:pt>
                <c:pt idx="281">
                  <c:v>0.414924476336706</c:v>
                </c:pt>
                <c:pt idx="282">
                  <c:v>0.42391296517418</c:v>
                </c:pt>
                <c:pt idx="283">
                  <c:v>0.401406381959249</c:v>
                </c:pt>
                <c:pt idx="284">
                  <c:v>0.681786543677821</c:v>
                </c:pt>
                <c:pt idx="285">
                  <c:v>0.737165442110814</c:v>
                </c:pt>
                <c:pt idx="286">
                  <c:v>0.69419872971822</c:v>
                </c:pt>
                <c:pt idx="287">
                  <c:v>0.372767232819661</c:v>
                </c:pt>
                <c:pt idx="288">
                  <c:v>0.798021873952342</c:v>
                </c:pt>
                <c:pt idx="289">
                  <c:v>0.623073573545747</c:v>
                </c:pt>
                <c:pt idx="290">
                  <c:v>0.701336817527154</c:v>
                </c:pt>
                <c:pt idx="291">
                  <c:v>0.575457609798178</c:v>
                </c:pt>
                <c:pt idx="292">
                  <c:v>0.425483906899969</c:v>
                </c:pt>
                <c:pt idx="293">
                  <c:v>0.559921358875675</c:v>
                </c:pt>
                <c:pt idx="294">
                  <c:v>0.786421660434157</c:v>
                </c:pt>
                <c:pt idx="295">
                  <c:v>0.584918133433619</c:v>
                </c:pt>
                <c:pt idx="296">
                  <c:v>0.785902048830826</c:v>
                </c:pt>
                <c:pt idx="297">
                  <c:v>0.806835837130655</c:v>
                </c:pt>
                <c:pt idx="298">
                  <c:v>0.710525990541916</c:v>
                </c:pt>
                <c:pt idx="299">
                  <c:v>0.410309827660251</c:v>
                </c:pt>
                <c:pt idx="300">
                  <c:v>0.960379304196547</c:v>
                </c:pt>
                <c:pt idx="301">
                  <c:v>0.860746840873717</c:v>
                </c:pt>
                <c:pt idx="302">
                  <c:v>0.669369494030832</c:v>
                </c:pt>
                <c:pt idx="303">
                  <c:v>0.180946038534446</c:v>
                </c:pt>
                <c:pt idx="304">
                  <c:v>0.441399863115901</c:v>
                </c:pt>
                <c:pt idx="305">
                  <c:v>0.412337468819893</c:v>
                </c:pt>
                <c:pt idx="306">
                  <c:v>0.48020656579265</c:v>
                </c:pt>
                <c:pt idx="307">
                  <c:v>0.431144417036192</c:v>
                </c:pt>
                <c:pt idx="308">
                  <c:v>0.443878401726583</c:v>
                </c:pt>
                <c:pt idx="309">
                  <c:v>0.184875681357799</c:v>
                </c:pt>
                <c:pt idx="310">
                  <c:v>0.172622019035514</c:v>
                </c:pt>
                <c:pt idx="311">
                  <c:v>0.129256738885717</c:v>
                </c:pt>
                <c:pt idx="312">
                  <c:v>0.354987375695656</c:v>
                </c:pt>
                <c:pt idx="313">
                  <c:v>0.317246006740111</c:v>
                </c:pt>
                <c:pt idx="314">
                  <c:v>0.529205375705384</c:v>
                </c:pt>
                <c:pt idx="315">
                  <c:v>0.136788154550587</c:v>
                </c:pt>
                <c:pt idx="316">
                  <c:v>-0.117328231416268</c:v>
                </c:pt>
                <c:pt idx="317">
                  <c:v>-0.0370146997770297</c:v>
                </c:pt>
                <c:pt idx="318">
                  <c:v>0.459570591305878</c:v>
                </c:pt>
                <c:pt idx="319">
                  <c:v>0.328307101020163</c:v>
                </c:pt>
                <c:pt idx="320">
                  <c:v>0.370582650488557</c:v>
                </c:pt>
                <c:pt idx="321">
                  <c:v>0.343477896934317</c:v>
                </c:pt>
                <c:pt idx="322">
                  <c:v>0.143811154477059</c:v>
                </c:pt>
                <c:pt idx="323">
                  <c:v>0.0470125261687247</c:v>
                </c:pt>
                <c:pt idx="324">
                  <c:v>0.400563030579577</c:v>
                </c:pt>
                <c:pt idx="325">
                  <c:v>-0.061078578761814</c:v>
                </c:pt>
                <c:pt idx="326">
                  <c:v>-0.198359792283909</c:v>
                </c:pt>
                <c:pt idx="327">
                  <c:v>-0.176229519519637</c:v>
                </c:pt>
                <c:pt idx="328">
                  <c:v>-0.259057627782566</c:v>
                </c:pt>
                <c:pt idx="329">
                  <c:v>0.511428716915228</c:v>
                </c:pt>
                <c:pt idx="330">
                  <c:v>0.200646783592533</c:v>
                </c:pt>
                <c:pt idx="331">
                  <c:v>0.809983835040858</c:v>
                </c:pt>
                <c:pt idx="332">
                  <c:v>1.764776147570722</c:v>
                </c:pt>
              </c:numCache>
            </c:numRef>
          </c:yVal>
          <c:smooth val="0"/>
        </c:ser>
        <c:ser>
          <c:idx val="4"/>
          <c:order val="3"/>
          <c:tx>
            <c:v>Test data</c:v>
          </c:tx>
          <c:spPr>
            <a:ln w="28575">
              <a:noFill/>
            </a:ln>
          </c:spPr>
          <c:marker>
            <c:symbol val="square"/>
            <c:size val="7"/>
            <c:spPr>
              <a:noFill/>
              <a:ln>
                <a:solidFill>
                  <a:srgbClr val="FF0000"/>
                </a:solidFill>
              </a:ln>
            </c:spPr>
          </c:marker>
          <c:xVal>
            <c:numRef>
              <c:f>Amphibole!$L$178:$L$243</c:f>
              <c:numCache>
                <c:formatCode>General</c:formatCode>
                <c:ptCount val="66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  <c:pt idx="5">
                  <c:v>0.7</c:v>
                </c:pt>
                <c:pt idx="6">
                  <c:v>0.7</c:v>
                </c:pt>
                <c:pt idx="7">
                  <c:v>0.7</c:v>
                </c:pt>
                <c:pt idx="8">
                  <c:v>0.7</c:v>
                </c:pt>
                <c:pt idx="9">
                  <c:v>0.7</c:v>
                </c:pt>
                <c:pt idx="10">
                  <c:v>0.7</c:v>
                </c:pt>
                <c:pt idx="11">
                  <c:v>0.7</c:v>
                </c:pt>
                <c:pt idx="12">
                  <c:v>0.7</c:v>
                </c:pt>
                <c:pt idx="13">
                  <c:v>0.7</c:v>
                </c:pt>
                <c:pt idx="14">
                  <c:v>0.7</c:v>
                </c:pt>
                <c:pt idx="15">
                  <c:v>0.7</c:v>
                </c:pt>
                <c:pt idx="16">
                  <c:v>0.7</c:v>
                </c:pt>
                <c:pt idx="17">
                  <c:v>0.7</c:v>
                </c:pt>
                <c:pt idx="18">
                  <c:v>0.7</c:v>
                </c:pt>
                <c:pt idx="19">
                  <c:v>0.7</c:v>
                </c:pt>
                <c:pt idx="20">
                  <c:v>0.7</c:v>
                </c:pt>
                <c:pt idx="21">
                  <c:v>0.7</c:v>
                </c:pt>
                <c:pt idx="22">
                  <c:v>0.7</c:v>
                </c:pt>
                <c:pt idx="23">
                  <c:v>0.7</c:v>
                </c:pt>
                <c:pt idx="24">
                  <c:v>0.7</c:v>
                </c:pt>
                <c:pt idx="25">
                  <c:v>0.7</c:v>
                </c:pt>
                <c:pt idx="26">
                  <c:v>0.7</c:v>
                </c:pt>
                <c:pt idx="27">
                  <c:v>0.7</c:v>
                </c:pt>
                <c:pt idx="28">
                  <c:v>0.7</c:v>
                </c:pt>
                <c:pt idx="29">
                  <c:v>0.7</c:v>
                </c:pt>
                <c:pt idx="30">
                  <c:v>0.7</c:v>
                </c:pt>
                <c:pt idx="31">
                  <c:v>0.7</c:v>
                </c:pt>
                <c:pt idx="32">
                  <c:v>0.7</c:v>
                </c:pt>
                <c:pt idx="33">
                  <c:v>0.7</c:v>
                </c:pt>
                <c:pt idx="34">
                  <c:v>0.7</c:v>
                </c:pt>
                <c:pt idx="35">
                  <c:v>0.7</c:v>
                </c:pt>
                <c:pt idx="36">
                  <c:v>0.7</c:v>
                </c:pt>
                <c:pt idx="37">
                  <c:v>0.7</c:v>
                </c:pt>
                <c:pt idx="38">
                  <c:v>0.7</c:v>
                </c:pt>
                <c:pt idx="39">
                  <c:v>0.7</c:v>
                </c:pt>
                <c:pt idx="40">
                  <c:v>0.7</c:v>
                </c:pt>
                <c:pt idx="41">
                  <c:v>0.7</c:v>
                </c:pt>
                <c:pt idx="42">
                  <c:v>0.7</c:v>
                </c:pt>
                <c:pt idx="43">
                  <c:v>0.7</c:v>
                </c:pt>
                <c:pt idx="44">
                  <c:v>0.7</c:v>
                </c:pt>
                <c:pt idx="45">
                  <c:v>0.7</c:v>
                </c:pt>
                <c:pt idx="46">
                  <c:v>0.7</c:v>
                </c:pt>
                <c:pt idx="47">
                  <c:v>0.7</c:v>
                </c:pt>
                <c:pt idx="48">
                  <c:v>0.7</c:v>
                </c:pt>
                <c:pt idx="49">
                  <c:v>0.1</c:v>
                </c:pt>
                <c:pt idx="50">
                  <c:v>0.1</c:v>
                </c:pt>
                <c:pt idx="51">
                  <c:v>0.2</c:v>
                </c:pt>
                <c:pt idx="52">
                  <c:v>0.2</c:v>
                </c:pt>
                <c:pt idx="53">
                  <c:v>0.208</c:v>
                </c:pt>
                <c:pt idx="54">
                  <c:v>0.489</c:v>
                </c:pt>
                <c:pt idx="55">
                  <c:v>0.49</c:v>
                </c:pt>
                <c:pt idx="56">
                  <c:v>0.5</c:v>
                </c:pt>
                <c:pt idx="57">
                  <c:v>0.5</c:v>
                </c:pt>
                <c:pt idx="58">
                  <c:v>0.5</c:v>
                </c:pt>
                <c:pt idx="59">
                  <c:v>0.5</c:v>
                </c:pt>
                <c:pt idx="60">
                  <c:v>0.5</c:v>
                </c:pt>
                <c:pt idx="61">
                  <c:v>0.8</c:v>
                </c:pt>
                <c:pt idx="62">
                  <c:v>0.8</c:v>
                </c:pt>
                <c:pt idx="63">
                  <c:v>0.2</c:v>
                </c:pt>
                <c:pt idx="64">
                  <c:v>0.2</c:v>
                </c:pt>
                <c:pt idx="65">
                  <c:v>0.2</c:v>
                </c:pt>
              </c:numCache>
            </c:numRef>
          </c:xVal>
          <c:yVal>
            <c:numRef>
              <c:f>Amphibole!$BK$178:$BK$243</c:f>
              <c:numCache>
                <c:formatCode>General</c:formatCode>
                <c:ptCount val="66"/>
                <c:pt idx="0">
                  <c:v>0.144801578042257</c:v>
                </c:pt>
                <c:pt idx="1">
                  <c:v>0.447150123085886</c:v>
                </c:pt>
                <c:pt idx="2">
                  <c:v>0.652624422724255</c:v>
                </c:pt>
                <c:pt idx="3">
                  <c:v>0.452452347710416</c:v>
                </c:pt>
                <c:pt idx="4">
                  <c:v>0.401728091278333</c:v>
                </c:pt>
                <c:pt idx="5">
                  <c:v>0.386344246632893</c:v>
                </c:pt>
                <c:pt idx="6">
                  <c:v>0.72278485532016</c:v>
                </c:pt>
                <c:pt idx="7">
                  <c:v>0.797413989035941</c:v>
                </c:pt>
                <c:pt idx="8">
                  <c:v>0.610636847848423</c:v>
                </c:pt>
                <c:pt idx="9">
                  <c:v>0.433871343937381</c:v>
                </c:pt>
                <c:pt idx="10">
                  <c:v>0.209421153023215</c:v>
                </c:pt>
                <c:pt idx="11">
                  <c:v>0.26228214681324</c:v>
                </c:pt>
                <c:pt idx="12">
                  <c:v>1.033657328987015</c:v>
                </c:pt>
                <c:pt idx="13">
                  <c:v>0.982859943949878</c:v>
                </c:pt>
                <c:pt idx="14">
                  <c:v>0.924590399538428</c:v>
                </c:pt>
                <c:pt idx="15">
                  <c:v>0.886138634655468</c:v>
                </c:pt>
                <c:pt idx="16">
                  <c:v>0.858883721585729</c:v>
                </c:pt>
                <c:pt idx="17">
                  <c:v>0.91821259851524</c:v>
                </c:pt>
                <c:pt idx="18">
                  <c:v>1.064529188821762</c:v>
                </c:pt>
                <c:pt idx="19">
                  <c:v>0.965503024471904</c:v>
                </c:pt>
                <c:pt idx="20">
                  <c:v>0.909151170315354</c:v>
                </c:pt>
                <c:pt idx="21">
                  <c:v>0.973857165833263</c:v>
                </c:pt>
                <c:pt idx="22">
                  <c:v>0.952664050789435</c:v>
                </c:pt>
                <c:pt idx="23">
                  <c:v>0.949267555318373</c:v>
                </c:pt>
                <c:pt idx="24">
                  <c:v>0.884230163470525</c:v>
                </c:pt>
                <c:pt idx="25">
                  <c:v>0.862457646480928</c:v>
                </c:pt>
                <c:pt idx="26">
                  <c:v>0.778826631079704</c:v>
                </c:pt>
                <c:pt idx="27">
                  <c:v>0.895713236313857</c:v>
                </c:pt>
                <c:pt idx="28">
                  <c:v>0.893443620778351</c:v>
                </c:pt>
                <c:pt idx="29">
                  <c:v>0.857405825152285</c:v>
                </c:pt>
                <c:pt idx="30">
                  <c:v>0.945233178974354</c:v>
                </c:pt>
                <c:pt idx="31">
                  <c:v>0.906552580444827</c:v>
                </c:pt>
                <c:pt idx="32">
                  <c:v>0.921952639856859</c:v>
                </c:pt>
                <c:pt idx="33">
                  <c:v>0.711895535003134</c:v>
                </c:pt>
                <c:pt idx="34">
                  <c:v>0.730046683882309</c:v>
                </c:pt>
                <c:pt idx="35">
                  <c:v>0.951590042899447</c:v>
                </c:pt>
                <c:pt idx="36">
                  <c:v>0.871480246168467</c:v>
                </c:pt>
                <c:pt idx="37">
                  <c:v>0.525592041169782</c:v>
                </c:pt>
                <c:pt idx="38">
                  <c:v>1.000885115188412</c:v>
                </c:pt>
                <c:pt idx="39">
                  <c:v>0.53928104033158</c:v>
                </c:pt>
                <c:pt idx="40">
                  <c:v>0.709938531686275</c:v>
                </c:pt>
                <c:pt idx="41">
                  <c:v>0.548795022330028</c:v>
                </c:pt>
                <c:pt idx="42">
                  <c:v>0.790239509105731</c:v>
                </c:pt>
                <c:pt idx="43">
                  <c:v>0.680441948535252</c:v>
                </c:pt>
                <c:pt idx="44">
                  <c:v>0.78550037138102</c:v>
                </c:pt>
                <c:pt idx="45">
                  <c:v>0.748892027093562</c:v>
                </c:pt>
                <c:pt idx="46">
                  <c:v>0.733161695411109</c:v>
                </c:pt>
                <c:pt idx="47">
                  <c:v>0.769636636195059</c:v>
                </c:pt>
                <c:pt idx="48">
                  <c:v>0.828303636316155</c:v>
                </c:pt>
                <c:pt idx="49">
                  <c:v>1.788871026022587</c:v>
                </c:pt>
                <c:pt idx="50">
                  <c:v>0.850234539433648</c:v>
                </c:pt>
                <c:pt idx="51">
                  <c:v>0.418615896804622</c:v>
                </c:pt>
                <c:pt idx="52">
                  <c:v>0.715531475517019</c:v>
                </c:pt>
                <c:pt idx="53">
                  <c:v>0.252251880074035</c:v>
                </c:pt>
                <c:pt idx="54">
                  <c:v>0.502948371437143</c:v>
                </c:pt>
                <c:pt idx="55">
                  <c:v>0.388167344790054</c:v>
                </c:pt>
                <c:pt idx="56">
                  <c:v>0.568782110855058</c:v>
                </c:pt>
                <c:pt idx="57">
                  <c:v>0.470685476933067</c:v>
                </c:pt>
                <c:pt idx="58">
                  <c:v>0.584869331043325</c:v>
                </c:pt>
                <c:pt idx="59">
                  <c:v>0.460687970706598</c:v>
                </c:pt>
                <c:pt idx="60">
                  <c:v>0.578789829131303</c:v>
                </c:pt>
                <c:pt idx="61">
                  <c:v>0.498116361754723</c:v>
                </c:pt>
                <c:pt idx="62">
                  <c:v>0.457797045942234</c:v>
                </c:pt>
                <c:pt idx="63">
                  <c:v>0.343017587885381</c:v>
                </c:pt>
                <c:pt idx="64">
                  <c:v>0.247689043245339</c:v>
                </c:pt>
                <c:pt idx="65">
                  <c:v>0.267287307721506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7878776"/>
        <c:axId val="2118045464"/>
      </c:scatterChart>
      <c:valAx>
        <c:axId val="2117878776"/>
        <c:scaling>
          <c:orientation val="minMax"/>
          <c:max val="3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sz="2000"/>
                  <a:t>P(GPa) Measured</a:t>
                </a:r>
              </a:p>
            </c:rich>
          </c:tx>
          <c:layout>
            <c:manualLayout>
              <c:xMode val="edge"/>
              <c:yMode val="edge"/>
              <c:x val="0.344377136191309"/>
              <c:y val="0.91054544942278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2118045464"/>
        <c:crossesAt val="-0.5"/>
        <c:crossBetween val="midCat"/>
        <c:majorUnit val="0.5"/>
        <c:minorUnit val="0.1"/>
      </c:valAx>
      <c:valAx>
        <c:axId val="2118045464"/>
        <c:scaling>
          <c:orientation val="minMax"/>
          <c:max val="3.5"/>
          <c:min val="-0.5"/>
        </c:scaling>
        <c:delete val="0"/>
        <c:axPos val="l"/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sz="2000"/>
                  <a:t>P(GPa) Predicted</a:t>
                </a:r>
              </a:p>
            </c:rich>
          </c:tx>
          <c:layout>
            <c:manualLayout>
              <c:xMode val="edge"/>
              <c:yMode val="edge"/>
              <c:x val="0.0266666666666667"/>
              <c:y val="0.22636725705753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2117878776"/>
        <c:crosses val="autoZero"/>
        <c:crossBetween val="midCat"/>
      </c:valAx>
      <c:spPr>
        <a:noFill/>
        <a:ln w="12700">
          <a:solidFill>
            <a:srgbClr val="000000"/>
          </a:solidFill>
          <a:prstDash val="solid"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182029914382973"/>
          <c:y val="0.0674558091599604"/>
          <c:w val="0.329197950692845"/>
          <c:h val="0.157960861509958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284742561067"/>
          <c:y val="0.0348583877995643"/>
          <c:w val="0.781383869692299"/>
          <c:h val="0.819649881364206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5"/>
            <c:spPr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</c:spPr>
          </c:marker>
          <c:trendline>
            <c:spPr>
              <a:ln w="28575">
                <a:solidFill>
                  <a:srgbClr val="3366FF"/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-0.23112876799491"/>
                  <c:y val="-0.0237987505082991"/>
                </c:manualLayout>
              </c:layout>
              <c:tx>
                <c:rich>
                  <a:bodyPr/>
                  <a:lstStyle/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</a:defRPr>
                    </a:pPr>
                    <a:r>
                      <a:rPr lang="en-US" sz="1600" b="0" i="0" u="none" strike="noStrike" baseline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</a:rPr>
                      <a:t>P(GPa) = 1.03(calc) - 0.13</a:t>
                    </a:r>
                  </a:p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</a:defRPr>
                    </a:pPr>
                    <a:r>
                      <a:rPr lang="en-US" sz="1600" b="0" i="0" u="none" strike="noStrike" baseline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</a:rPr>
                      <a:t>R² = 0.71</a:t>
                    </a:r>
                  </a:p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</a:defRPr>
                    </a:pPr>
                    <a:r>
                      <a:rPr lang="en-US" sz="1600" b="0" i="0" u="none" strike="noStrike" baseline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</a:rPr>
                      <a:t>SEE = ±0.3 GPa</a:t>
                    </a:r>
                  </a:p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</a:defRPr>
                    </a:pPr>
                    <a:r>
                      <a:rPr lang="en-US" sz="1600" b="0" i="0" u="none" strike="noStrike" baseline="0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</a:rPr>
                      <a:t>n=477</a:t>
                    </a:r>
                  </a:p>
                </c:rich>
              </c:tx>
              <c:numFmt formatCode="General" sourceLinked="0"/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</c:trendlineLbl>
          </c:trendline>
          <c:xVal>
            <c:numRef>
              <c:f>Amphibole!$BV$22:$BV$492</c:f>
              <c:numCache>
                <c:formatCode>General</c:formatCode>
                <c:ptCount val="471"/>
                <c:pt idx="0">
                  <c:v>0.78225992119535</c:v>
                </c:pt>
                <c:pt idx="1">
                  <c:v>0.790551171537326</c:v>
                </c:pt>
                <c:pt idx="2">
                  <c:v>0.804162932640235</c:v>
                </c:pt>
                <c:pt idx="3">
                  <c:v>0.756846262312795</c:v>
                </c:pt>
                <c:pt idx="4">
                  <c:v>0.701743824455858</c:v>
                </c:pt>
                <c:pt idx="5">
                  <c:v>0.697610306347045</c:v>
                </c:pt>
                <c:pt idx="6">
                  <c:v>0.418191546098791</c:v>
                </c:pt>
                <c:pt idx="7">
                  <c:v>0.595800343963601</c:v>
                </c:pt>
                <c:pt idx="8">
                  <c:v>0.452964195233742</c:v>
                </c:pt>
                <c:pt idx="9">
                  <c:v>0.537053115681588</c:v>
                </c:pt>
                <c:pt idx="10">
                  <c:v>0.963523737201759</c:v>
                </c:pt>
                <c:pt idx="11">
                  <c:v>1.335237489293556</c:v>
                </c:pt>
                <c:pt idx="12">
                  <c:v>1.374795589426623</c:v>
                </c:pt>
                <c:pt idx="13">
                  <c:v>0.825936109484105</c:v>
                </c:pt>
                <c:pt idx="14">
                  <c:v>1.421912413793098</c:v>
                </c:pt>
                <c:pt idx="15">
                  <c:v>1.594636500897865</c:v>
                </c:pt>
                <c:pt idx="16">
                  <c:v>1.629341087002327</c:v>
                </c:pt>
                <c:pt idx="17">
                  <c:v>2.168478776694176</c:v>
                </c:pt>
                <c:pt idx="18">
                  <c:v>1.692493796474594</c:v>
                </c:pt>
                <c:pt idx="19">
                  <c:v>1.51201555784086</c:v>
                </c:pt>
                <c:pt idx="20">
                  <c:v>1.544769208799039</c:v>
                </c:pt>
                <c:pt idx="21">
                  <c:v>0.8067617773601</c:v>
                </c:pt>
                <c:pt idx="22">
                  <c:v>0.823749750899462</c:v>
                </c:pt>
                <c:pt idx="23">
                  <c:v>0.632330477274867</c:v>
                </c:pt>
                <c:pt idx="24">
                  <c:v>0.6663057663337</c:v>
                </c:pt>
                <c:pt idx="25">
                  <c:v>0.616396935096808</c:v>
                </c:pt>
                <c:pt idx="26">
                  <c:v>0.776673435728996</c:v>
                </c:pt>
                <c:pt idx="27">
                  <c:v>0.726785481571704</c:v>
                </c:pt>
                <c:pt idx="28">
                  <c:v>0.689772625190065</c:v>
                </c:pt>
                <c:pt idx="29">
                  <c:v>0.427792560653994</c:v>
                </c:pt>
                <c:pt idx="30">
                  <c:v>0.672034809580001</c:v>
                </c:pt>
                <c:pt idx="31">
                  <c:v>0.574419304843275</c:v>
                </c:pt>
                <c:pt idx="32">
                  <c:v>0.608372654044662</c:v>
                </c:pt>
                <c:pt idx="33">
                  <c:v>0.657235150418308</c:v>
                </c:pt>
                <c:pt idx="34">
                  <c:v>0.427166841233336</c:v>
                </c:pt>
                <c:pt idx="35">
                  <c:v>0.57712231825859</c:v>
                </c:pt>
                <c:pt idx="36">
                  <c:v>0.65508554244851</c:v>
                </c:pt>
                <c:pt idx="37">
                  <c:v>0.464705176185994</c:v>
                </c:pt>
                <c:pt idx="38">
                  <c:v>0.681466724579704</c:v>
                </c:pt>
                <c:pt idx="39">
                  <c:v>0.530271126462079</c:v>
                </c:pt>
                <c:pt idx="40">
                  <c:v>0.442898531965447</c:v>
                </c:pt>
                <c:pt idx="41">
                  <c:v>0.35387864772185</c:v>
                </c:pt>
                <c:pt idx="42">
                  <c:v>1.221552403529995</c:v>
                </c:pt>
                <c:pt idx="43">
                  <c:v>2.176698863909353</c:v>
                </c:pt>
                <c:pt idx="44">
                  <c:v>2.12182655162612</c:v>
                </c:pt>
                <c:pt idx="45">
                  <c:v>2.551823046416272</c:v>
                </c:pt>
                <c:pt idx="46">
                  <c:v>0.34526825681419</c:v>
                </c:pt>
                <c:pt idx="47">
                  <c:v>0.250970961326134</c:v>
                </c:pt>
                <c:pt idx="48">
                  <c:v>0.359223058056263</c:v>
                </c:pt>
                <c:pt idx="49">
                  <c:v>0.504583087040166</c:v>
                </c:pt>
                <c:pt idx="50">
                  <c:v>0.276413162134492</c:v>
                </c:pt>
                <c:pt idx="51">
                  <c:v>0.507415132588473</c:v>
                </c:pt>
                <c:pt idx="52">
                  <c:v>1.061102887377012</c:v>
                </c:pt>
                <c:pt idx="53">
                  <c:v>1.01435163535031</c:v>
                </c:pt>
                <c:pt idx="54">
                  <c:v>0.505072012069105</c:v>
                </c:pt>
                <c:pt idx="55">
                  <c:v>0.475538233987272</c:v>
                </c:pt>
                <c:pt idx="56">
                  <c:v>0.476926931438902</c:v>
                </c:pt>
                <c:pt idx="57">
                  <c:v>0.480621380741808</c:v>
                </c:pt>
                <c:pt idx="58">
                  <c:v>0.510029982145308</c:v>
                </c:pt>
                <c:pt idx="59">
                  <c:v>0.818374466559868</c:v>
                </c:pt>
                <c:pt idx="60">
                  <c:v>0.633482918714374</c:v>
                </c:pt>
                <c:pt idx="61">
                  <c:v>0.481680256988769</c:v>
                </c:pt>
                <c:pt idx="62">
                  <c:v>0.790248704448572</c:v>
                </c:pt>
                <c:pt idx="63">
                  <c:v>0.553203576693155</c:v>
                </c:pt>
                <c:pt idx="64">
                  <c:v>0.717508998221404</c:v>
                </c:pt>
                <c:pt idx="65">
                  <c:v>0.597426789843618</c:v>
                </c:pt>
                <c:pt idx="66">
                  <c:v>0.388098827507855</c:v>
                </c:pt>
                <c:pt idx="67">
                  <c:v>0.3870953173626</c:v>
                </c:pt>
                <c:pt idx="68">
                  <c:v>0.378904564262298</c:v>
                </c:pt>
                <c:pt idx="69">
                  <c:v>0.378948086275528</c:v>
                </c:pt>
                <c:pt idx="70">
                  <c:v>0.879674805126976</c:v>
                </c:pt>
                <c:pt idx="71">
                  <c:v>0.552718878256383</c:v>
                </c:pt>
                <c:pt idx="72">
                  <c:v>0.424982541927802</c:v>
                </c:pt>
                <c:pt idx="73">
                  <c:v>0.783075982805591</c:v>
                </c:pt>
                <c:pt idx="74">
                  <c:v>0.470543969096234</c:v>
                </c:pt>
                <c:pt idx="75">
                  <c:v>0.639591029529482</c:v>
                </c:pt>
                <c:pt idx="76">
                  <c:v>0.962520205922762</c:v>
                </c:pt>
                <c:pt idx="77">
                  <c:v>0.36507749087816</c:v>
                </c:pt>
                <c:pt idx="78">
                  <c:v>0.722869461006942</c:v>
                </c:pt>
                <c:pt idx="79">
                  <c:v>0.348967198800909</c:v>
                </c:pt>
                <c:pt idx="80">
                  <c:v>0.33639638661704</c:v>
                </c:pt>
                <c:pt idx="81">
                  <c:v>0.304731521492179</c:v>
                </c:pt>
                <c:pt idx="82">
                  <c:v>0.651627380470842</c:v>
                </c:pt>
                <c:pt idx="83">
                  <c:v>0.389908809325245</c:v>
                </c:pt>
                <c:pt idx="84">
                  <c:v>0.779468337229143</c:v>
                </c:pt>
                <c:pt idx="85">
                  <c:v>0.58455052560416</c:v>
                </c:pt>
                <c:pt idx="86">
                  <c:v>0.838466699602128</c:v>
                </c:pt>
                <c:pt idx="87">
                  <c:v>0.663910334862675</c:v>
                </c:pt>
                <c:pt idx="88">
                  <c:v>0.823295057991758</c:v>
                </c:pt>
                <c:pt idx="89">
                  <c:v>0.392383336975078</c:v>
                </c:pt>
                <c:pt idx="90">
                  <c:v>0.652950822350739</c:v>
                </c:pt>
                <c:pt idx="91">
                  <c:v>0.37107875964703</c:v>
                </c:pt>
                <c:pt idx="92">
                  <c:v>0.404599694072388</c:v>
                </c:pt>
                <c:pt idx="93">
                  <c:v>1.456346321438215</c:v>
                </c:pt>
                <c:pt idx="94">
                  <c:v>1.711811401437052</c:v>
                </c:pt>
                <c:pt idx="95">
                  <c:v>2.353432704020493</c:v>
                </c:pt>
                <c:pt idx="96">
                  <c:v>2.180381812331062</c:v>
                </c:pt>
                <c:pt idx="97">
                  <c:v>1.670778206879991</c:v>
                </c:pt>
                <c:pt idx="98">
                  <c:v>2.103836874367892</c:v>
                </c:pt>
                <c:pt idx="99">
                  <c:v>1.50972147304326</c:v>
                </c:pt>
                <c:pt idx="100">
                  <c:v>1.13767453136355</c:v>
                </c:pt>
                <c:pt idx="101">
                  <c:v>1.197986227765339</c:v>
                </c:pt>
                <c:pt idx="102">
                  <c:v>0.910505325958887</c:v>
                </c:pt>
                <c:pt idx="103">
                  <c:v>0.898554735413106</c:v>
                </c:pt>
                <c:pt idx="104">
                  <c:v>0.666306017191924</c:v>
                </c:pt>
                <c:pt idx="105">
                  <c:v>0.800276486613257</c:v>
                </c:pt>
                <c:pt idx="106">
                  <c:v>0.848585820329227</c:v>
                </c:pt>
                <c:pt idx="107">
                  <c:v>0.741580009092786</c:v>
                </c:pt>
                <c:pt idx="108">
                  <c:v>0.834391333983115</c:v>
                </c:pt>
                <c:pt idx="109">
                  <c:v>0.378194659937954</c:v>
                </c:pt>
                <c:pt idx="110">
                  <c:v>0.377239279997138</c:v>
                </c:pt>
                <c:pt idx="111">
                  <c:v>0.400506188719064</c:v>
                </c:pt>
                <c:pt idx="112">
                  <c:v>0.389245196529258</c:v>
                </c:pt>
                <c:pt idx="113">
                  <c:v>1.13004328307066</c:v>
                </c:pt>
                <c:pt idx="114">
                  <c:v>0.859113322835407</c:v>
                </c:pt>
                <c:pt idx="115">
                  <c:v>0.361944836595873</c:v>
                </c:pt>
                <c:pt idx="116">
                  <c:v>0.143686201371567</c:v>
                </c:pt>
                <c:pt idx="117">
                  <c:v>1.078400120609288</c:v>
                </c:pt>
                <c:pt idx="118">
                  <c:v>1.505304140626541</c:v>
                </c:pt>
                <c:pt idx="119">
                  <c:v>0.492168472963389</c:v>
                </c:pt>
                <c:pt idx="120">
                  <c:v>0.594378999133417</c:v>
                </c:pt>
                <c:pt idx="121">
                  <c:v>0.440039205311641</c:v>
                </c:pt>
                <c:pt idx="122">
                  <c:v>0.405036785069872</c:v>
                </c:pt>
                <c:pt idx="123">
                  <c:v>0.437728161707389</c:v>
                </c:pt>
                <c:pt idx="124">
                  <c:v>0.595565571387711</c:v>
                </c:pt>
                <c:pt idx="125">
                  <c:v>0.590324942918056</c:v>
                </c:pt>
                <c:pt idx="126">
                  <c:v>0.673329062619319</c:v>
                </c:pt>
                <c:pt idx="127">
                  <c:v>0.893352327396053</c:v>
                </c:pt>
                <c:pt idx="128">
                  <c:v>0.827748933199568</c:v>
                </c:pt>
                <c:pt idx="129">
                  <c:v>0.709422255684673</c:v>
                </c:pt>
                <c:pt idx="130">
                  <c:v>0.538261744831977</c:v>
                </c:pt>
                <c:pt idx="131">
                  <c:v>1.071833219305826</c:v>
                </c:pt>
                <c:pt idx="132">
                  <c:v>0.702559558519833</c:v>
                </c:pt>
                <c:pt idx="133">
                  <c:v>0.753455832323655</c:v>
                </c:pt>
                <c:pt idx="134">
                  <c:v>0.577888732016918</c:v>
                </c:pt>
                <c:pt idx="135">
                  <c:v>0.636733956945463</c:v>
                </c:pt>
                <c:pt idx="136">
                  <c:v>0.711458151548045</c:v>
                </c:pt>
                <c:pt idx="137">
                  <c:v>0.919152922286548</c:v>
                </c:pt>
                <c:pt idx="138">
                  <c:v>0.668737703564114</c:v>
                </c:pt>
                <c:pt idx="139">
                  <c:v>1.174506237980233</c:v>
                </c:pt>
                <c:pt idx="140">
                  <c:v>1.296758007153242</c:v>
                </c:pt>
                <c:pt idx="141">
                  <c:v>1.080755896666153</c:v>
                </c:pt>
                <c:pt idx="142">
                  <c:v>0.82745536365369</c:v>
                </c:pt>
                <c:pt idx="143">
                  <c:v>1.384262926281272</c:v>
                </c:pt>
                <c:pt idx="144">
                  <c:v>1.32154533376958</c:v>
                </c:pt>
                <c:pt idx="145">
                  <c:v>1.150801919563207</c:v>
                </c:pt>
                <c:pt idx="146">
                  <c:v>0.432069026428223</c:v>
                </c:pt>
                <c:pt idx="147">
                  <c:v>0.521338048427424</c:v>
                </c:pt>
                <c:pt idx="148">
                  <c:v>0.596224455465695</c:v>
                </c:pt>
                <c:pt idx="149">
                  <c:v>0.597427503102941</c:v>
                </c:pt>
                <c:pt idx="150">
                  <c:v>0.335614810083938</c:v>
                </c:pt>
                <c:pt idx="151">
                  <c:v>0.0828932372648471</c:v>
                </c:pt>
                <c:pt idx="152">
                  <c:v>0.661631735638501</c:v>
                </c:pt>
                <c:pt idx="153">
                  <c:v>0.218249304095786</c:v>
                </c:pt>
                <c:pt idx="154">
                  <c:v>0.448512599033356</c:v>
                </c:pt>
                <c:pt idx="155">
                  <c:v>0.394708752734759</c:v>
                </c:pt>
                <c:pt idx="156">
                  <c:v>0.605430421994418</c:v>
                </c:pt>
                <c:pt idx="157">
                  <c:v>0.575974468176308</c:v>
                </c:pt>
                <c:pt idx="158">
                  <c:v>0.601069767713038</c:v>
                </c:pt>
                <c:pt idx="159">
                  <c:v>0.409862495973617</c:v>
                </c:pt>
                <c:pt idx="160">
                  <c:v>0.461087160470275</c:v>
                </c:pt>
                <c:pt idx="161">
                  <c:v>0.360125598533635</c:v>
                </c:pt>
                <c:pt idx="162">
                  <c:v>0.506474626512635</c:v>
                </c:pt>
                <c:pt idx="163">
                  <c:v>0.555176846706474</c:v>
                </c:pt>
                <c:pt idx="164">
                  <c:v>0.461607576837571</c:v>
                </c:pt>
                <c:pt idx="165">
                  <c:v>0.276514015110853</c:v>
                </c:pt>
                <c:pt idx="166">
                  <c:v>0.548156887793436</c:v>
                </c:pt>
                <c:pt idx="167">
                  <c:v>0.672813269168122</c:v>
                </c:pt>
                <c:pt idx="168">
                  <c:v>0.673700395304043</c:v>
                </c:pt>
                <c:pt idx="169">
                  <c:v>0.743386348056968</c:v>
                </c:pt>
                <c:pt idx="170">
                  <c:v>0.702752884621849</c:v>
                </c:pt>
                <c:pt idx="171">
                  <c:v>0.519097890890702</c:v>
                </c:pt>
                <c:pt idx="172">
                  <c:v>0.547164128104977</c:v>
                </c:pt>
                <c:pt idx="173">
                  <c:v>0.472430645198714</c:v>
                </c:pt>
                <c:pt idx="174">
                  <c:v>0.443617591975242</c:v>
                </c:pt>
                <c:pt idx="175">
                  <c:v>0.257371512759371</c:v>
                </c:pt>
                <c:pt idx="176">
                  <c:v>0.532600534332775</c:v>
                </c:pt>
                <c:pt idx="177">
                  <c:v>0.421354870787977</c:v>
                </c:pt>
                <c:pt idx="178">
                  <c:v>0.482217817865533</c:v>
                </c:pt>
                <c:pt idx="179">
                  <c:v>0.651041588349665</c:v>
                </c:pt>
                <c:pt idx="180">
                  <c:v>0.51677288897885</c:v>
                </c:pt>
                <c:pt idx="181">
                  <c:v>0.398690110599292</c:v>
                </c:pt>
                <c:pt idx="182">
                  <c:v>0.412702537658695</c:v>
                </c:pt>
                <c:pt idx="183">
                  <c:v>0.555106690546977</c:v>
                </c:pt>
                <c:pt idx="184">
                  <c:v>0.473666358269788</c:v>
                </c:pt>
                <c:pt idx="185">
                  <c:v>0.359327143992104</c:v>
                </c:pt>
                <c:pt idx="186">
                  <c:v>0.459859077798383</c:v>
                </c:pt>
                <c:pt idx="187">
                  <c:v>0.217140125454713</c:v>
                </c:pt>
                <c:pt idx="188">
                  <c:v>0.527902909164126</c:v>
                </c:pt>
                <c:pt idx="189">
                  <c:v>0.468745272156706</c:v>
                </c:pt>
                <c:pt idx="190">
                  <c:v>0.456897867359879</c:v>
                </c:pt>
                <c:pt idx="191">
                  <c:v>0.314208934971034</c:v>
                </c:pt>
                <c:pt idx="192">
                  <c:v>0.180992569107613</c:v>
                </c:pt>
                <c:pt idx="193">
                  <c:v>0.488496910491442</c:v>
                </c:pt>
                <c:pt idx="194">
                  <c:v>0.586052266579047</c:v>
                </c:pt>
                <c:pt idx="195">
                  <c:v>0.555889490136656</c:v>
                </c:pt>
                <c:pt idx="196">
                  <c:v>0.328773549596909</c:v>
                </c:pt>
                <c:pt idx="197">
                  <c:v>0.140284179425053</c:v>
                </c:pt>
                <c:pt idx="198">
                  <c:v>0.16451208431428</c:v>
                </c:pt>
                <c:pt idx="199">
                  <c:v>0.206845394011884</c:v>
                </c:pt>
                <c:pt idx="200">
                  <c:v>0.114423333722414</c:v>
                </c:pt>
                <c:pt idx="201">
                  <c:v>0.207468236549279</c:v>
                </c:pt>
                <c:pt idx="202">
                  <c:v>1.64298900959529</c:v>
                </c:pt>
                <c:pt idx="203">
                  <c:v>1.101559265309495</c:v>
                </c:pt>
                <c:pt idx="204">
                  <c:v>1.80283206435679</c:v>
                </c:pt>
                <c:pt idx="205">
                  <c:v>1.463732511782807</c:v>
                </c:pt>
                <c:pt idx="206">
                  <c:v>1.553039048431303</c:v>
                </c:pt>
                <c:pt idx="207">
                  <c:v>1.087888305857127</c:v>
                </c:pt>
                <c:pt idx="208">
                  <c:v>1.454213651683657</c:v>
                </c:pt>
                <c:pt idx="209">
                  <c:v>1.682621249045351</c:v>
                </c:pt>
                <c:pt idx="210">
                  <c:v>1.863601594877382</c:v>
                </c:pt>
                <c:pt idx="211">
                  <c:v>1.994237111733438</c:v>
                </c:pt>
                <c:pt idx="212">
                  <c:v>1.121561897675206</c:v>
                </c:pt>
                <c:pt idx="213">
                  <c:v>0.953880570991557</c:v>
                </c:pt>
                <c:pt idx="214">
                  <c:v>0.842333636785267</c:v>
                </c:pt>
                <c:pt idx="215">
                  <c:v>0.796953300367085</c:v>
                </c:pt>
                <c:pt idx="216">
                  <c:v>1.121471416406262</c:v>
                </c:pt>
                <c:pt idx="217">
                  <c:v>1.269754557701424</c:v>
                </c:pt>
                <c:pt idx="218">
                  <c:v>1.29748612423217</c:v>
                </c:pt>
                <c:pt idx="219">
                  <c:v>1.417658921366927</c:v>
                </c:pt>
                <c:pt idx="220">
                  <c:v>1.221902122194758</c:v>
                </c:pt>
                <c:pt idx="221">
                  <c:v>1.56918132437366</c:v>
                </c:pt>
                <c:pt idx="222">
                  <c:v>1.430361700786827</c:v>
                </c:pt>
                <c:pt idx="223">
                  <c:v>1.930374929170521</c:v>
                </c:pt>
                <c:pt idx="224">
                  <c:v>1.698896957570015</c:v>
                </c:pt>
                <c:pt idx="225">
                  <c:v>1.479420280559239</c:v>
                </c:pt>
                <c:pt idx="226">
                  <c:v>1.12851503507408</c:v>
                </c:pt>
                <c:pt idx="227">
                  <c:v>1.211582087281163</c:v>
                </c:pt>
                <c:pt idx="228">
                  <c:v>1.36674879197118</c:v>
                </c:pt>
                <c:pt idx="229">
                  <c:v>1.648202707083371</c:v>
                </c:pt>
                <c:pt idx="230">
                  <c:v>1.077851770428093</c:v>
                </c:pt>
                <c:pt idx="231">
                  <c:v>1.170726818104354</c:v>
                </c:pt>
                <c:pt idx="232">
                  <c:v>1.200335441444716</c:v>
                </c:pt>
                <c:pt idx="233">
                  <c:v>0.820978521764025</c:v>
                </c:pt>
                <c:pt idx="234">
                  <c:v>0.849764623875169</c:v>
                </c:pt>
                <c:pt idx="235">
                  <c:v>1.092447046028577</c:v>
                </c:pt>
                <c:pt idx="236">
                  <c:v>0.969122782800694</c:v>
                </c:pt>
                <c:pt idx="237">
                  <c:v>1.085413676283534</c:v>
                </c:pt>
                <c:pt idx="238">
                  <c:v>1.045370921372963</c:v>
                </c:pt>
                <c:pt idx="239">
                  <c:v>0.912826353851873</c:v>
                </c:pt>
                <c:pt idx="240">
                  <c:v>0.709180182204297</c:v>
                </c:pt>
                <c:pt idx="241">
                  <c:v>0.841049431214235</c:v>
                </c:pt>
                <c:pt idx="242">
                  <c:v>0.857864818455161</c:v>
                </c:pt>
                <c:pt idx="243">
                  <c:v>0.756801646836741</c:v>
                </c:pt>
                <c:pt idx="244">
                  <c:v>0.914167633205233</c:v>
                </c:pt>
                <c:pt idx="245">
                  <c:v>0.856013351246542</c:v>
                </c:pt>
                <c:pt idx="246">
                  <c:v>0.980158032808426</c:v>
                </c:pt>
                <c:pt idx="247">
                  <c:v>0.682126548642525</c:v>
                </c:pt>
                <c:pt idx="248">
                  <c:v>0.93794056662541</c:v>
                </c:pt>
                <c:pt idx="249">
                  <c:v>0.840251610848009</c:v>
                </c:pt>
                <c:pt idx="250">
                  <c:v>0.798447786182481</c:v>
                </c:pt>
                <c:pt idx="251">
                  <c:v>0.677306814415947</c:v>
                </c:pt>
                <c:pt idx="252">
                  <c:v>0.150642147877014</c:v>
                </c:pt>
                <c:pt idx="253">
                  <c:v>1.003717927968678</c:v>
                </c:pt>
                <c:pt idx="254">
                  <c:v>0.801022642318147</c:v>
                </c:pt>
                <c:pt idx="255">
                  <c:v>0.520236704962715</c:v>
                </c:pt>
                <c:pt idx="256">
                  <c:v>0.487601961728251</c:v>
                </c:pt>
                <c:pt idx="257">
                  <c:v>0.514497454105958</c:v>
                </c:pt>
                <c:pt idx="258">
                  <c:v>0.429904882370384</c:v>
                </c:pt>
                <c:pt idx="259">
                  <c:v>0.702586100936171</c:v>
                </c:pt>
                <c:pt idx="260">
                  <c:v>0.7113325006094</c:v>
                </c:pt>
                <c:pt idx="261">
                  <c:v>1.085396743189588</c:v>
                </c:pt>
                <c:pt idx="262">
                  <c:v>0.782555318793951</c:v>
                </c:pt>
                <c:pt idx="263">
                  <c:v>0.769011777510294</c:v>
                </c:pt>
                <c:pt idx="264">
                  <c:v>0.680152951894603</c:v>
                </c:pt>
                <c:pt idx="265">
                  <c:v>1.116998942885943</c:v>
                </c:pt>
                <c:pt idx="266">
                  <c:v>0.78782518929776</c:v>
                </c:pt>
                <c:pt idx="267">
                  <c:v>0.748862431353731</c:v>
                </c:pt>
                <c:pt idx="268">
                  <c:v>1.466214904257847</c:v>
                </c:pt>
                <c:pt idx="269">
                  <c:v>1.510301274238268</c:v>
                </c:pt>
                <c:pt idx="270">
                  <c:v>1.508052693579935</c:v>
                </c:pt>
                <c:pt idx="271">
                  <c:v>1.386407212596537</c:v>
                </c:pt>
                <c:pt idx="272">
                  <c:v>1.385027864650833</c:v>
                </c:pt>
                <c:pt idx="273">
                  <c:v>1.338999792832335</c:v>
                </c:pt>
                <c:pt idx="274">
                  <c:v>1.047132242122332</c:v>
                </c:pt>
                <c:pt idx="275">
                  <c:v>1.055358629764416</c:v>
                </c:pt>
                <c:pt idx="276">
                  <c:v>1.059222855832276</c:v>
                </c:pt>
                <c:pt idx="277">
                  <c:v>0.953332168703199</c:v>
                </c:pt>
                <c:pt idx="278">
                  <c:v>0.863624031222322</c:v>
                </c:pt>
                <c:pt idx="279">
                  <c:v>0.53618531060757</c:v>
                </c:pt>
                <c:pt idx="280">
                  <c:v>0.570063356047087</c:v>
                </c:pt>
                <c:pt idx="281">
                  <c:v>0.374747733488167</c:v>
                </c:pt>
                <c:pt idx="282">
                  <c:v>0.413632309951094</c:v>
                </c:pt>
                <c:pt idx="283">
                  <c:v>0.507546912116801</c:v>
                </c:pt>
                <c:pt idx="284">
                  <c:v>0.446833633320404</c:v>
                </c:pt>
                <c:pt idx="285">
                  <c:v>0.396057215934771</c:v>
                </c:pt>
                <c:pt idx="286">
                  <c:v>0.61515124901168</c:v>
                </c:pt>
                <c:pt idx="287">
                  <c:v>0.216529078829969</c:v>
                </c:pt>
                <c:pt idx="288">
                  <c:v>0.465093567107547</c:v>
                </c:pt>
                <c:pt idx="289">
                  <c:v>0.872009277112268</c:v>
                </c:pt>
                <c:pt idx="290">
                  <c:v>0.337665441693844</c:v>
                </c:pt>
                <c:pt idx="291">
                  <c:v>0.529141174219426</c:v>
                </c:pt>
                <c:pt idx="292">
                  <c:v>0.289790297364202</c:v>
                </c:pt>
                <c:pt idx="293">
                  <c:v>0.575293478292977</c:v>
                </c:pt>
                <c:pt idx="294">
                  <c:v>0.513312896282782</c:v>
                </c:pt>
                <c:pt idx="295">
                  <c:v>0.608564768690199</c:v>
                </c:pt>
                <c:pt idx="296">
                  <c:v>0.406404546815435</c:v>
                </c:pt>
                <c:pt idx="297">
                  <c:v>0.361478618793196</c:v>
                </c:pt>
                <c:pt idx="298">
                  <c:v>0.371473338237696</c:v>
                </c:pt>
                <c:pt idx="299">
                  <c:v>0.602239256974573</c:v>
                </c:pt>
                <c:pt idx="300">
                  <c:v>0.171473278608995</c:v>
                </c:pt>
                <c:pt idx="301">
                  <c:v>0.353138194582494</c:v>
                </c:pt>
                <c:pt idx="302">
                  <c:v>0.483512775744459</c:v>
                </c:pt>
                <c:pt idx="303">
                  <c:v>0.426904728287484</c:v>
                </c:pt>
                <c:pt idx="304">
                  <c:v>2.268365706114031</c:v>
                </c:pt>
                <c:pt idx="305">
                  <c:v>1.809029747209433</c:v>
                </c:pt>
                <c:pt idx="306">
                  <c:v>1.365778806435092</c:v>
                </c:pt>
                <c:pt idx="307">
                  <c:v>1.122910157067622</c:v>
                </c:pt>
                <c:pt idx="308">
                  <c:v>1.021497369648</c:v>
                </c:pt>
                <c:pt idx="309">
                  <c:v>1.252556963157372</c:v>
                </c:pt>
                <c:pt idx="310">
                  <c:v>1.287443594366498</c:v>
                </c:pt>
                <c:pt idx="311">
                  <c:v>1.003265277276383</c:v>
                </c:pt>
                <c:pt idx="312">
                  <c:v>0.859274105219482</c:v>
                </c:pt>
                <c:pt idx="313">
                  <c:v>1.331482019635708</c:v>
                </c:pt>
                <c:pt idx="314">
                  <c:v>1.39492311934784</c:v>
                </c:pt>
                <c:pt idx="315">
                  <c:v>1.459579586791112</c:v>
                </c:pt>
                <c:pt idx="316">
                  <c:v>1.1330653819947</c:v>
                </c:pt>
                <c:pt idx="317">
                  <c:v>1.250037541442495</c:v>
                </c:pt>
                <c:pt idx="318">
                  <c:v>1.289515680357999</c:v>
                </c:pt>
                <c:pt idx="319">
                  <c:v>1.31335165510134</c:v>
                </c:pt>
                <c:pt idx="320">
                  <c:v>1.185126418273676</c:v>
                </c:pt>
                <c:pt idx="321">
                  <c:v>1.18308508312262</c:v>
                </c:pt>
                <c:pt idx="322">
                  <c:v>1.557933801522573</c:v>
                </c:pt>
                <c:pt idx="323">
                  <c:v>0.581365391162023</c:v>
                </c:pt>
                <c:pt idx="324">
                  <c:v>0.598751435071459</c:v>
                </c:pt>
                <c:pt idx="325">
                  <c:v>0.55208584257676</c:v>
                </c:pt>
                <c:pt idx="326">
                  <c:v>-0.20252878698667</c:v>
                </c:pt>
                <c:pt idx="327">
                  <c:v>0.844009941777596</c:v>
                </c:pt>
                <c:pt idx="328">
                  <c:v>0.661497090524106</c:v>
                </c:pt>
                <c:pt idx="329">
                  <c:v>0.79590512207602</c:v>
                </c:pt>
                <c:pt idx="330">
                  <c:v>0.591431826462502</c:v>
                </c:pt>
                <c:pt idx="331">
                  <c:v>0.470778934034146</c:v>
                </c:pt>
                <c:pt idx="332">
                  <c:v>0.631441355095526</c:v>
                </c:pt>
                <c:pt idx="333">
                  <c:v>0.733374891044137</c:v>
                </c:pt>
                <c:pt idx="334">
                  <c:v>1.077378106994448</c:v>
                </c:pt>
                <c:pt idx="335">
                  <c:v>0.665861198848828</c:v>
                </c:pt>
                <c:pt idx="336">
                  <c:v>0.700956769593395</c:v>
                </c:pt>
                <c:pt idx="337">
                  <c:v>0.777506138064923</c:v>
                </c:pt>
                <c:pt idx="338">
                  <c:v>0.551649780839083</c:v>
                </c:pt>
                <c:pt idx="339">
                  <c:v>0.688111106714675</c:v>
                </c:pt>
                <c:pt idx="340">
                  <c:v>1.41929811608219</c:v>
                </c:pt>
                <c:pt idx="341">
                  <c:v>1.477631963550112</c:v>
                </c:pt>
                <c:pt idx="342">
                  <c:v>0.895698925977217</c:v>
                </c:pt>
                <c:pt idx="343">
                  <c:v>0.976978617148197</c:v>
                </c:pt>
                <c:pt idx="344">
                  <c:v>0.89741749911095</c:v>
                </c:pt>
                <c:pt idx="345">
                  <c:v>0.817201773059857</c:v>
                </c:pt>
                <c:pt idx="346">
                  <c:v>0.827792221044632</c:v>
                </c:pt>
                <c:pt idx="347">
                  <c:v>0.885564187943771</c:v>
                </c:pt>
                <c:pt idx="348">
                  <c:v>0.664438934064613</c:v>
                </c:pt>
                <c:pt idx="349">
                  <c:v>1.077552126556178</c:v>
                </c:pt>
                <c:pt idx="350">
                  <c:v>0.776006307498818</c:v>
                </c:pt>
                <c:pt idx="351">
                  <c:v>0.731944153229049</c:v>
                </c:pt>
                <c:pt idx="352">
                  <c:v>1.16273716307823</c:v>
                </c:pt>
                <c:pt idx="353">
                  <c:v>0.524452899146613</c:v>
                </c:pt>
                <c:pt idx="354">
                  <c:v>0.575460016301537</c:v>
                </c:pt>
                <c:pt idx="355">
                  <c:v>0.282382037214316</c:v>
                </c:pt>
                <c:pt idx="356">
                  <c:v>0.150861790330093</c:v>
                </c:pt>
                <c:pt idx="357">
                  <c:v>0.428191803345322</c:v>
                </c:pt>
                <c:pt idx="358">
                  <c:v>0.519099793527065</c:v>
                </c:pt>
                <c:pt idx="359">
                  <c:v>0.396512451564489</c:v>
                </c:pt>
                <c:pt idx="360">
                  <c:v>0.917470212203878</c:v>
                </c:pt>
                <c:pt idx="361">
                  <c:v>0.946348311496869</c:v>
                </c:pt>
                <c:pt idx="362">
                  <c:v>0.947592963963644</c:v>
                </c:pt>
                <c:pt idx="363">
                  <c:v>0.909440520151042</c:v>
                </c:pt>
                <c:pt idx="364">
                  <c:v>0.87776515385657</c:v>
                </c:pt>
                <c:pt idx="365">
                  <c:v>0.99006530311965</c:v>
                </c:pt>
                <c:pt idx="366">
                  <c:v>0.845526785176299</c:v>
                </c:pt>
                <c:pt idx="367">
                  <c:v>0.937470163718683</c:v>
                </c:pt>
                <c:pt idx="368">
                  <c:v>0.955544586176096</c:v>
                </c:pt>
                <c:pt idx="369">
                  <c:v>0.794824418141477</c:v>
                </c:pt>
                <c:pt idx="370">
                  <c:v>0.761890918363809</c:v>
                </c:pt>
                <c:pt idx="371">
                  <c:v>0.896231191231196</c:v>
                </c:pt>
                <c:pt idx="372">
                  <c:v>1.010119159707554</c:v>
                </c:pt>
                <c:pt idx="373">
                  <c:v>0.836271280233735</c:v>
                </c:pt>
                <c:pt idx="374">
                  <c:v>1.021951160611672</c:v>
                </c:pt>
                <c:pt idx="375">
                  <c:v>0.914794296505992</c:v>
                </c:pt>
                <c:pt idx="376">
                  <c:v>0.777705989167373</c:v>
                </c:pt>
                <c:pt idx="377">
                  <c:v>0.753638758469368</c:v>
                </c:pt>
                <c:pt idx="378">
                  <c:v>0.8295864151249</c:v>
                </c:pt>
                <c:pt idx="379">
                  <c:v>0.970313551082063</c:v>
                </c:pt>
                <c:pt idx="380">
                  <c:v>0.831062129247404</c:v>
                </c:pt>
                <c:pt idx="381">
                  <c:v>0.314651274096393</c:v>
                </c:pt>
                <c:pt idx="382">
                  <c:v>0.611920337696604</c:v>
                </c:pt>
                <c:pt idx="383">
                  <c:v>0.29920393282378</c:v>
                </c:pt>
                <c:pt idx="384">
                  <c:v>0.352068056065615</c:v>
                </c:pt>
                <c:pt idx="385">
                  <c:v>0.257631373683785</c:v>
                </c:pt>
                <c:pt idx="386">
                  <c:v>0.445639190058482</c:v>
                </c:pt>
                <c:pt idx="387">
                  <c:v>0.47683548614471</c:v>
                </c:pt>
                <c:pt idx="388">
                  <c:v>-1.199058980118421</c:v>
                </c:pt>
                <c:pt idx="389">
                  <c:v>0.391820626393436</c:v>
                </c:pt>
                <c:pt idx="390">
                  <c:v>0.195087230424183</c:v>
                </c:pt>
                <c:pt idx="391">
                  <c:v>0.266893775935734</c:v>
                </c:pt>
                <c:pt idx="392">
                  <c:v>0.250401315680418</c:v>
                </c:pt>
                <c:pt idx="393">
                  <c:v>1.318395557407521</c:v>
                </c:pt>
                <c:pt idx="394">
                  <c:v>1.019138826084993</c:v>
                </c:pt>
                <c:pt idx="395">
                  <c:v>1.052071353680601</c:v>
                </c:pt>
                <c:pt idx="396">
                  <c:v>0.442712868810034</c:v>
                </c:pt>
                <c:pt idx="397">
                  <c:v>0.581437710727484</c:v>
                </c:pt>
                <c:pt idx="398">
                  <c:v>0.63845696129867</c:v>
                </c:pt>
                <c:pt idx="399">
                  <c:v>0.539247008286901</c:v>
                </c:pt>
                <c:pt idx="400">
                  <c:v>0.58208388082669</c:v>
                </c:pt>
                <c:pt idx="401">
                  <c:v>0.793077256757639</c:v>
                </c:pt>
                <c:pt idx="402">
                  <c:v>0.713350881848023</c:v>
                </c:pt>
                <c:pt idx="403">
                  <c:v>0.615210790411485</c:v>
                </c:pt>
                <c:pt idx="404">
                  <c:v>0.763003729757345</c:v>
                </c:pt>
                <c:pt idx="405">
                  <c:v>1.300816396163366</c:v>
                </c:pt>
                <c:pt idx="406">
                  <c:v>1.257703676780681</c:v>
                </c:pt>
                <c:pt idx="407">
                  <c:v>0.42277444005251</c:v>
                </c:pt>
                <c:pt idx="408">
                  <c:v>0.575418470889684</c:v>
                </c:pt>
                <c:pt idx="409">
                  <c:v>0.554559896310572</c:v>
                </c:pt>
                <c:pt idx="410">
                  <c:v>0.560763856525417</c:v>
                </c:pt>
                <c:pt idx="411">
                  <c:v>0.631406353842587</c:v>
                </c:pt>
                <c:pt idx="412">
                  <c:v>0.625262682851978</c:v>
                </c:pt>
                <c:pt idx="413">
                  <c:v>0.714724998517976</c:v>
                </c:pt>
                <c:pt idx="414">
                  <c:v>0.451044623111706</c:v>
                </c:pt>
                <c:pt idx="415">
                  <c:v>0.318712421851486</c:v>
                </c:pt>
                <c:pt idx="416">
                  <c:v>0.669104418148938</c:v>
                </c:pt>
                <c:pt idx="417">
                  <c:v>0.433512886004703</c:v>
                </c:pt>
                <c:pt idx="418">
                  <c:v>0.775780726554817</c:v>
                </c:pt>
                <c:pt idx="419">
                  <c:v>0.383529608997434</c:v>
                </c:pt>
                <c:pt idx="420">
                  <c:v>0.283102340292796</c:v>
                </c:pt>
                <c:pt idx="421">
                  <c:v>0.236689979644399</c:v>
                </c:pt>
                <c:pt idx="422">
                  <c:v>0.433413660374199</c:v>
                </c:pt>
                <c:pt idx="423">
                  <c:v>1.238766313558142</c:v>
                </c:pt>
                <c:pt idx="424">
                  <c:v>1.452631428627907</c:v>
                </c:pt>
                <c:pt idx="425">
                  <c:v>1.711991836843017</c:v>
                </c:pt>
                <c:pt idx="426">
                  <c:v>1.529840809362772</c:v>
                </c:pt>
                <c:pt idx="427">
                  <c:v>1.791200101822705</c:v>
                </c:pt>
                <c:pt idx="428">
                  <c:v>1.855773832907488</c:v>
                </c:pt>
                <c:pt idx="429">
                  <c:v>1.182237379047352</c:v>
                </c:pt>
                <c:pt idx="430">
                  <c:v>1.276120474921537</c:v>
                </c:pt>
                <c:pt idx="431">
                  <c:v>1.870909754916891</c:v>
                </c:pt>
                <c:pt idx="432">
                  <c:v>1.70178401046036</c:v>
                </c:pt>
                <c:pt idx="433">
                  <c:v>1.75085689043539</c:v>
                </c:pt>
                <c:pt idx="434">
                  <c:v>0.804410172576293</c:v>
                </c:pt>
                <c:pt idx="435">
                  <c:v>0.902607426380076</c:v>
                </c:pt>
                <c:pt idx="436">
                  <c:v>1.440482884487087</c:v>
                </c:pt>
                <c:pt idx="437">
                  <c:v>1.29462530412571</c:v>
                </c:pt>
                <c:pt idx="438">
                  <c:v>0.829185080470686</c:v>
                </c:pt>
                <c:pt idx="439">
                  <c:v>1.228539003089047</c:v>
                </c:pt>
                <c:pt idx="440">
                  <c:v>0.539120321614235</c:v>
                </c:pt>
                <c:pt idx="441">
                  <c:v>0.0877806562393219</c:v>
                </c:pt>
                <c:pt idx="442">
                  <c:v>-0.0496576282628757</c:v>
                </c:pt>
                <c:pt idx="443">
                  <c:v>-0.129066481308221</c:v>
                </c:pt>
                <c:pt idx="444">
                  <c:v>0.629580261416158</c:v>
                </c:pt>
                <c:pt idx="445">
                  <c:v>0.732169791445238</c:v>
                </c:pt>
                <c:pt idx="446">
                  <c:v>0.7768194108211</c:v>
                </c:pt>
                <c:pt idx="447">
                  <c:v>0.591331167928138</c:v>
                </c:pt>
                <c:pt idx="448">
                  <c:v>0.584385980014424</c:v>
                </c:pt>
                <c:pt idx="449">
                  <c:v>0.542951537268728</c:v>
                </c:pt>
                <c:pt idx="450">
                  <c:v>0.536029620592279</c:v>
                </c:pt>
                <c:pt idx="451">
                  <c:v>0.55412665094816</c:v>
                </c:pt>
                <c:pt idx="452">
                  <c:v>0.735711190801075</c:v>
                </c:pt>
                <c:pt idx="453">
                  <c:v>0.668283550821891</c:v>
                </c:pt>
                <c:pt idx="454">
                  <c:v>0.679842408754648</c:v>
                </c:pt>
                <c:pt idx="455">
                  <c:v>0.726320064144646</c:v>
                </c:pt>
                <c:pt idx="456">
                  <c:v>0.715545972628561</c:v>
                </c:pt>
                <c:pt idx="457">
                  <c:v>0.651083337387723</c:v>
                </c:pt>
                <c:pt idx="458">
                  <c:v>1.254592549776427</c:v>
                </c:pt>
                <c:pt idx="459">
                  <c:v>1.212220139037893</c:v>
                </c:pt>
                <c:pt idx="460">
                  <c:v>1.234204020967888</c:v>
                </c:pt>
                <c:pt idx="461">
                  <c:v>1.743290220606636</c:v>
                </c:pt>
                <c:pt idx="462">
                  <c:v>1.550093754655148</c:v>
                </c:pt>
                <c:pt idx="463">
                  <c:v>0.277293256254383</c:v>
                </c:pt>
                <c:pt idx="464">
                  <c:v>0.15883918979538</c:v>
                </c:pt>
                <c:pt idx="465">
                  <c:v>0.736814265519348</c:v>
                </c:pt>
                <c:pt idx="466">
                  <c:v>0.53169919307131</c:v>
                </c:pt>
                <c:pt idx="467">
                  <c:v>0.446002040027914</c:v>
                </c:pt>
                <c:pt idx="468">
                  <c:v>0.902344091511408</c:v>
                </c:pt>
                <c:pt idx="469">
                  <c:v>0.957822650417102</c:v>
                </c:pt>
                <c:pt idx="470">
                  <c:v>0.966683936825449</c:v>
                </c:pt>
              </c:numCache>
            </c:numRef>
          </c:xVal>
          <c:yVal>
            <c:numRef>
              <c:f>Amphibole!$M$22:$M$492</c:f>
              <c:numCache>
                <c:formatCode>General</c:formatCode>
                <c:ptCount val="471"/>
                <c:pt idx="0">
                  <c:v>0.221</c:v>
                </c:pt>
                <c:pt idx="1">
                  <c:v>0.223</c:v>
                </c:pt>
                <c:pt idx="2">
                  <c:v>0.121</c:v>
                </c:pt>
                <c:pt idx="3">
                  <c:v>0.104</c:v>
                </c:pt>
                <c:pt idx="4">
                  <c:v>0.094</c:v>
                </c:pt>
                <c:pt idx="5">
                  <c:v>0.054</c:v>
                </c:pt>
                <c:pt idx="6">
                  <c:v>0.228</c:v>
                </c:pt>
                <c:pt idx="7">
                  <c:v>0.2966</c:v>
                </c:pt>
                <c:pt idx="8">
                  <c:v>0.1938</c:v>
                </c:pt>
                <c:pt idx="9">
                  <c:v>0.1324</c:v>
                </c:pt>
                <c:pt idx="10">
                  <c:v>1.0</c:v>
                </c:pt>
                <c:pt idx="11">
                  <c:v>1.5</c:v>
                </c:pt>
                <c:pt idx="12">
                  <c:v>1.5</c:v>
                </c:pt>
                <c:pt idx="13">
                  <c:v>0.5</c:v>
                </c:pt>
                <c:pt idx="14">
                  <c:v>1.5</c:v>
                </c:pt>
                <c:pt idx="15">
                  <c:v>1.5</c:v>
                </c:pt>
                <c:pt idx="16">
                  <c:v>1.5</c:v>
                </c:pt>
                <c:pt idx="17">
                  <c:v>2.5</c:v>
                </c:pt>
                <c:pt idx="18">
                  <c:v>1.5</c:v>
                </c:pt>
                <c:pt idx="19">
                  <c:v>1.5</c:v>
                </c:pt>
                <c:pt idx="20">
                  <c:v>1.5</c:v>
                </c:pt>
                <c:pt idx="21">
                  <c:v>0.5</c:v>
                </c:pt>
                <c:pt idx="22">
                  <c:v>0.5</c:v>
                </c:pt>
                <c:pt idx="23">
                  <c:v>0.5</c:v>
                </c:pt>
                <c:pt idx="24">
                  <c:v>0.5</c:v>
                </c:pt>
                <c:pt idx="25">
                  <c:v>0.5</c:v>
                </c:pt>
                <c:pt idx="26">
                  <c:v>0.5</c:v>
                </c:pt>
                <c:pt idx="27">
                  <c:v>0.5</c:v>
                </c:pt>
                <c:pt idx="28">
                  <c:v>0.5</c:v>
                </c:pt>
                <c:pt idx="29">
                  <c:v>0.4893</c:v>
                </c:pt>
                <c:pt idx="30">
                  <c:v>0.4929</c:v>
                </c:pt>
                <c:pt idx="31">
                  <c:v>0.4929</c:v>
                </c:pt>
                <c:pt idx="32">
                  <c:v>0.4929</c:v>
                </c:pt>
                <c:pt idx="33">
                  <c:v>0.5003</c:v>
                </c:pt>
                <c:pt idx="34">
                  <c:v>0.5003</c:v>
                </c:pt>
                <c:pt idx="35">
                  <c:v>0.5003</c:v>
                </c:pt>
                <c:pt idx="36">
                  <c:v>0.4929</c:v>
                </c:pt>
                <c:pt idx="37">
                  <c:v>0.4929</c:v>
                </c:pt>
                <c:pt idx="38">
                  <c:v>0.5</c:v>
                </c:pt>
                <c:pt idx="39">
                  <c:v>0.5</c:v>
                </c:pt>
                <c:pt idx="40">
                  <c:v>0.4953</c:v>
                </c:pt>
                <c:pt idx="41">
                  <c:v>0.4953</c:v>
                </c:pt>
                <c:pt idx="42">
                  <c:v>1.0</c:v>
                </c:pt>
                <c:pt idx="43">
                  <c:v>1.5</c:v>
                </c:pt>
                <c:pt idx="44">
                  <c:v>1.5</c:v>
                </c:pt>
                <c:pt idx="45">
                  <c:v>2.0</c:v>
                </c:pt>
                <c:pt idx="46">
                  <c:v>0.25</c:v>
                </c:pt>
                <c:pt idx="47">
                  <c:v>0.25</c:v>
                </c:pt>
                <c:pt idx="48">
                  <c:v>0.15</c:v>
                </c:pt>
                <c:pt idx="49">
                  <c:v>0.15</c:v>
                </c:pt>
                <c:pt idx="50">
                  <c:v>0.25</c:v>
                </c:pt>
                <c:pt idx="51">
                  <c:v>0.2</c:v>
                </c:pt>
                <c:pt idx="52">
                  <c:v>0.8</c:v>
                </c:pt>
                <c:pt idx="53">
                  <c:v>0.8</c:v>
                </c:pt>
                <c:pt idx="54">
                  <c:v>0.2</c:v>
                </c:pt>
                <c:pt idx="55">
                  <c:v>0.2</c:v>
                </c:pt>
                <c:pt idx="56">
                  <c:v>0.2</c:v>
                </c:pt>
                <c:pt idx="57">
                  <c:v>0.2</c:v>
                </c:pt>
                <c:pt idx="58">
                  <c:v>0.2</c:v>
                </c:pt>
                <c:pt idx="59">
                  <c:v>0.5</c:v>
                </c:pt>
                <c:pt idx="60">
                  <c:v>0.5</c:v>
                </c:pt>
                <c:pt idx="61">
                  <c:v>0.5</c:v>
                </c:pt>
                <c:pt idx="62">
                  <c:v>0.5</c:v>
                </c:pt>
                <c:pt idx="63">
                  <c:v>0.2</c:v>
                </c:pt>
                <c:pt idx="64">
                  <c:v>0.2</c:v>
                </c:pt>
                <c:pt idx="65">
                  <c:v>0.2</c:v>
                </c:pt>
                <c:pt idx="66">
                  <c:v>0.2</c:v>
                </c:pt>
                <c:pt idx="67">
                  <c:v>0.2</c:v>
                </c:pt>
                <c:pt idx="68">
                  <c:v>0.2</c:v>
                </c:pt>
                <c:pt idx="69">
                  <c:v>0.2</c:v>
                </c:pt>
                <c:pt idx="70">
                  <c:v>0.5</c:v>
                </c:pt>
                <c:pt idx="71">
                  <c:v>0.5</c:v>
                </c:pt>
                <c:pt idx="72">
                  <c:v>0.5</c:v>
                </c:pt>
                <c:pt idx="73">
                  <c:v>0.5</c:v>
                </c:pt>
                <c:pt idx="74">
                  <c:v>0.5</c:v>
                </c:pt>
                <c:pt idx="75">
                  <c:v>0.2</c:v>
                </c:pt>
                <c:pt idx="76">
                  <c:v>0.2</c:v>
                </c:pt>
                <c:pt idx="77">
                  <c:v>0.2</c:v>
                </c:pt>
                <c:pt idx="78">
                  <c:v>0.2</c:v>
                </c:pt>
                <c:pt idx="79">
                  <c:v>0.2</c:v>
                </c:pt>
                <c:pt idx="80">
                  <c:v>0.2</c:v>
                </c:pt>
                <c:pt idx="81">
                  <c:v>0.2</c:v>
                </c:pt>
                <c:pt idx="82">
                  <c:v>0.5</c:v>
                </c:pt>
                <c:pt idx="83">
                  <c:v>0.5</c:v>
                </c:pt>
                <c:pt idx="84">
                  <c:v>0.5</c:v>
                </c:pt>
                <c:pt idx="85">
                  <c:v>0.5</c:v>
                </c:pt>
                <c:pt idx="86">
                  <c:v>0.5</c:v>
                </c:pt>
                <c:pt idx="87">
                  <c:v>0.2</c:v>
                </c:pt>
                <c:pt idx="88">
                  <c:v>0.2</c:v>
                </c:pt>
                <c:pt idx="89">
                  <c:v>0.2</c:v>
                </c:pt>
                <c:pt idx="90">
                  <c:v>0.2</c:v>
                </c:pt>
                <c:pt idx="91">
                  <c:v>0.2</c:v>
                </c:pt>
                <c:pt idx="92">
                  <c:v>0.2</c:v>
                </c:pt>
                <c:pt idx="93">
                  <c:v>1.4</c:v>
                </c:pt>
                <c:pt idx="94">
                  <c:v>1.5</c:v>
                </c:pt>
                <c:pt idx="95">
                  <c:v>2.0</c:v>
                </c:pt>
                <c:pt idx="96">
                  <c:v>2.0</c:v>
                </c:pt>
                <c:pt idx="97">
                  <c:v>2.0</c:v>
                </c:pt>
                <c:pt idx="98">
                  <c:v>2.0</c:v>
                </c:pt>
                <c:pt idx="99">
                  <c:v>1.5</c:v>
                </c:pt>
                <c:pt idx="100">
                  <c:v>1.5</c:v>
                </c:pt>
                <c:pt idx="101">
                  <c:v>1.5</c:v>
                </c:pt>
                <c:pt idx="102">
                  <c:v>0.93</c:v>
                </c:pt>
                <c:pt idx="103">
                  <c:v>0.93</c:v>
                </c:pt>
                <c:pt idx="104">
                  <c:v>0.93</c:v>
                </c:pt>
                <c:pt idx="105">
                  <c:v>0.93</c:v>
                </c:pt>
                <c:pt idx="106">
                  <c:v>0.93</c:v>
                </c:pt>
                <c:pt idx="107">
                  <c:v>0.93</c:v>
                </c:pt>
                <c:pt idx="108">
                  <c:v>0.93</c:v>
                </c:pt>
                <c:pt idx="109">
                  <c:v>0.43</c:v>
                </c:pt>
                <c:pt idx="110">
                  <c:v>0.43</c:v>
                </c:pt>
                <c:pt idx="111">
                  <c:v>0.43</c:v>
                </c:pt>
                <c:pt idx="112">
                  <c:v>0.3</c:v>
                </c:pt>
                <c:pt idx="113">
                  <c:v>1.5</c:v>
                </c:pt>
                <c:pt idx="114">
                  <c:v>1.0</c:v>
                </c:pt>
                <c:pt idx="115">
                  <c:v>0.5</c:v>
                </c:pt>
                <c:pt idx="116">
                  <c:v>0.3</c:v>
                </c:pt>
                <c:pt idx="117">
                  <c:v>1.0</c:v>
                </c:pt>
                <c:pt idx="118">
                  <c:v>1.5</c:v>
                </c:pt>
                <c:pt idx="119">
                  <c:v>0.4</c:v>
                </c:pt>
                <c:pt idx="120">
                  <c:v>0.4</c:v>
                </c:pt>
                <c:pt idx="121">
                  <c:v>0.4</c:v>
                </c:pt>
                <c:pt idx="122">
                  <c:v>0.4</c:v>
                </c:pt>
                <c:pt idx="123">
                  <c:v>0.4</c:v>
                </c:pt>
                <c:pt idx="124">
                  <c:v>0.94</c:v>
                </c:pt>
                <c:pt idx="125">
                  <c:v>0.94</c:v>
                </c:pt>
                <c:pt idx="126">
                  <c:v>0.94</c:v>
                </c:pt>
                <c:pt idx="127">
                  <c:v>0.96</c:v>
                </c:pt>
                <c:pt idx="128">
                  <c:v>0.96</c:v>
                </c:pt>
                <c:pt idx="129">
                  <c:v>0.96</c:v>
                </c:pt>
                <c:pt idx="130">
                  <c:v>0.96</c:v>
                </c:pt>
                <c:pt idx="131">
                  <c:v>0.96</c:v>
                </c:pt>
                <c:pt idx="132">
                  <c:v>0.83</c:v>
                </c:pt>
                <c:pt idx="133">
                  <c:v>0.83</c:v>
                </c:pt>
                <c:pt idx="134">
                  <c:v>0.83</c:v>
                </c:pt>
                <c:pt idx="135">
                  <c:v>0.97</c:v>
                </c:pt>
                <c:pt idx="136">
                  <c:v>0.97</c:v>
                </c:pt>
                <c:pt idx="137">
                  <c:v>0.97</c:v>
                </c:pt>
                <c:pt idx="138">
                  <c:v>0.96</c:v>
                </c:pt>
                <c:pt idx="139">
                  <c:v>0.96</c:v>
                </c:pt>
                <c:pt idx="140">
                  <c:v>0.92</c:v>
                </c:pt>
                <c:pt idx="141">
                  <c:v>0.92</c:v>
                </c:pt>
                <c:pt idx="142">
                  <c:v>0.92</c:v>
                </c:pt>
                <c:pt idx="143">
                  <c:v>0.92</c:v>
                </c:pt>
                <c:pt idx="144">
                  <c:v>0.92</c:v>
                </c:pt>
                <c:pt idx="145">
                  <c:v>0.92</c:v>
                </c:pt>
                <c:pt idx="146">
                  <c:v>0.22</c:v>
                </c:pt>
                <c:pt idx="147">
                  <c:v>0.22</c:v>
                </c:pt>
                <c:pt idx="148">
                  <c:v>1.0</c:v>
                </c:pt>
                <c:pt idx="149">
                  <c:v>0.2212</c:v>
                </c:pt>
                <c:pt idx="150">
                  <c:v>0.2238</c:v>
                </c:pt>
                <c:pt idx="151">
                  <c:v>0.2238</c:v>
                </c:pt>
                <c:pt idx="152">
                  <c:v>0.2238</c:v>
                </c:pt>
                <c:pt idx="153">
                  <c:v>0.2238</c:v>
                </c:pt>
                <c:pt idx="154">
                  <c:v>0.2245</c:v>
                </c:pt>
                <c:pt idx="155">
                  <c:v>0.2245</c:v>
                </c:pt>
                <c:pt idx="156">
                  <c:v>0.23</c:v>
                </c:pt>
                <c:pt idx="157">
                  <c:v>0.23</c:v>
                </c:pt>
                <c:pt idx="158">
                  <c:v>0.23</c:v>
                </c:pt>
                <c:pt idx="159">
                  <c:v>0.2088</c:v>
                </c:pt>
                <c:pt idx="160">
                  <c:v>0.2088</c:v>
                </c:pt>
                <c:pt idx="161">
                  <c:v>0.2088</c:v>
                </c:pt>
                <c:pt idx="162">
                  <c:v>0.225</c:v>
                </c:pt>
                <c:pt idx="163">
                  <c:v>0.225</c:v>
                </c:pt>
                <c:pt idx="164">
                  <c:v>0.225</c:v>
                </c:pt>
                <c:pt idx="165">
                  <c:v>0.225</c:v>
                </c:pt>
                <c:pt idx="166">
                  <c:v>0.2237</c:v>
                </c:pt>
                <c:pt idx="167">
                  <c:v>0.2237</c:v>
                </c:pt>
                <c:pt idx="168">
                  <c:v>0.389</c:v>
                </c:pt>
                <c:pt idx="169">
                  <c:v>0.389</c:v>
                </c:pt>
                <c:pt idx="170">
                  <c:v>0.389</c:v>
                </c:pt>
                <c:pt idx="171">
                  <c:v>0.098</c:v>
                </c:pt>
                <c:pt idx="172">
                  <c:v>0.098</c:v>
                </c:pt>
                <c:pt idx="173">
                  <c:v>0.3</c:v>
                </c:pt>
                <c:pt idx="174">
                  <c:v>0.3</c:v>
                </c:pt>
                <c:pt idx="175">
                  <c:v>0.3</c:v>
                </c:pt>
                <c:pt idx="176">
                  <c:v>0.3</c:v>
                </c:pt>
                <c:pt idx="177">
                  <c:v>0.2</c:v>
                </c:pt>
                <c:pt idx="178">
                  <c:v>0.3</c:v>
                </c:pt>
                <c:pt idx="179">
                  <c:v>0.2</c:v>
                </c:pt>
                <c:pt idx="180">
                  <c:v>0.2</c:v>
                </c:pt>
                <c:pt idx="181">
                  <c:v>0.2</c:v>
                </c:pt>
                <c:pt idx="182">
                  <c:v>0.2</c:v>
                </c:pt>
                <c:pt idx="183">
                  <c:v>0.3</c:v>
                </c:pt>
                <c:pt idx="184">
                  <c:v>0.185</c:v>
                </c:pt>
                <c:pt idx="185">
                  <c:v>0.185</c:v>
                </c:pt>
                <c:pt idx="186">
                  <c:v>0.3</c:v>
                </c:pt>
                <c:pt idx="187">
                  <c:v>0.2</c:v>
                </c:pt>
                <c:pt idx="188">
                  <c:v>0.3</c:v>
                </c:pt>
                <c:pt idx="189">
                  <c:v>0.3</c:v>
                </c:pt>
                <c:pt idx="190">
                  <c:v>0.2</c:v>
                </c:pt>
                <c:pt idx="191">
                  <c:v>0.3</c:v>
                </c:pt>
                <c:pt idx="192">
                  <c:v>0.3</c:v>
                </c:pt>
                <c:pt idx="193">
                  <c:v>0.2</c:v>
                </c:pt>
                <c:pt idx="194">
                  <c:v>0.3</c:v>
                </c:pt>
                <c:pt idx="195">
                  <c:v>0.2</c:v>
                </c:pt>
                <c:pt idx="196">
                  <c:v>0.2</c:v>
                </c:pt>
                <c:pt idx="197">
                  <c:v>0.2</c:v>
                </c:pt>
                <c:pt idx="198">
                  <c:v>0.2</c:v>
                </c:pt>
                <c:pt idx="199">
                  <c:v>0.3</c:v>
                </c:pt>
                <c:pt idx="200">
                  <c:v>0.3</c:v>
                </c:pt>
                <c:pt idx="201">
                  <c:v>0.3</c:v>
                </c:pt>
                <c:pt idx="202">
                  <c:v>2.0</c:v>
                </c:pt>
                <c:pt idx="203">
                  <c:v>1.0</c:v>
                </c:pt>
                <c:pt idx="204">
                  <c:v>2.0</c:v>
                </c:pt>
                <c:pt idx="205">
                  <c:v>2.0</c:v>
                </c:pt>
                <c:pt idx="206">
                  <c:v>2.0</c:v>
                </c:pt>
                <c:pt idx="207">
                  <c:v>1.0</c:v>
                </c:pt>
                <c:pt idx="208">
                  <c:v>1.5</c:v>
                </c:pt>
                <c:pt idx="209">
                  <c:v>2.0</c:v>
                </c:pt>
                <c:pt idx="210">
                  <c:v>2.0</c:v>
                </c:pt>
                <c:pt idx="211">
                  <c:v>2.0</c:v>
                </c:pt>
                <c:pt idx="212">
                  <c:v>1.3</c:v>
                </c:pt>
                <c:pt idx="213">
                  <c:v>1.3</c:v>
                </c:pt>
                <c:pt idx="214">
                  <c:v>1.3</c:v>
                </c:pt>
                <c:pt idx="215">
                  <c:v>1.7</c:v>
                </c:pt>
                <c:pt idx="216">
                  <c:v>1.7</c:v>
                </c:pt>
                <c:pt idx="217">
                  <c:v>1.7</c:v>
                </c:pt>
                <c:pt idx="218">
                  <c:v>1.7</c:v>
                </c:pt>
                <c:pt idx="219">
                  <c:v>1.7</c:v>
                </c:pt>
                <c:pt idx="220">
                  <c:v>1.7</c:v>
                </c:pt>
                <c:pt idx="221">
                  <c:v>1.3</c:v>
                </c:pt>
                <c:pt idx="222">
                  <c:v>1.3</c:v>
                </c:pt>
                <c:pt idx="223">
                  <c:v>1.3</c:v>
                </c:pt>
                <c:pt idx="224">
                  <c:v>1.3</c:v>
                </c:pt>
                <c:pt idx="225">
                  <c:v>1.3</c:v>
                </c:pt>
                <c:pt idx="226">
                  <c:v>1.3</c:v>
                </c:pt>
                <c:pt idx="227">
                  <c:v>1.3</c:v>
                </c:pt>
                <c:pt idx="228">
                  <c:v>1.3</c:v>
                </c:pt>
                <c:pt idx="229">
                  <c:v>1.3</c:v>
                </c:pt>
                <c:pt idx="230">
                  <c:v>1.3</c:v>
                </c:pt>
                <c:pt idx="231">
                  <c:v>1.3</c:v>
                </c:pt>
                <c:pt idx="232">
                  <c:v>1.3</c:v>
                </c:pt>
                <c:pt idx="233">
                  <c:v>1.3</c:v>
                </c:pt>
                <c:pt idx="234">
                  <c:v>1.3</c:v>
                </c:pt>
                <c:pt idx="235">
                  <c:v>1.2</c:v>
                </c:pt>
                <c:pt idx="236">
                  <c:v>1.2</c:v>
                </c:pt>
                <c:pt idx="237">
                  <c:v>1.2</c:v>
                </c:pt>
                <c:pt idx="238">
                  <c:v>1.2</c:v>
                </c:pt>
                <c:pt idx="239">
                  <c:v>1.2</c:v>
                </c:pt>
                <c:pt idx="240">
                  <c:v>0.8</c:v>
                </c:pt>
                <c:pt idx="241">
                  <c:v>0.8</c:v>
                </c:pt>
                <c:pt idx="242">
                  <c:v>0.8</c:v>
                </c:pt>
                <c:pt idx="243">
                  <c:v>0.8</c:v>
                </c:pt>
                <c:pt idx="244">
                  <c:v>0.8</c:v>
                </c:pt>
                <c:pt idx="245">
                  <c:v>0.8</c:v>
                </c:pt>
                <c:pt idx="246">
                  <c:v>0.8</c:v>
                </c:pt>
                <c:pt idx="247">
                  <c:v>0.8</c:v>
                </c:pt>
                <c:pt idx="248">
                  <c:v>0.8</c:v>
                </c:pt>
                <c:pt idx="249">
                  <c:v>0.8</c:v>
                </c:pt>
                <c:pt idx="250">
                  <c:v>0.8</c:v>
                </c:pt>
                <c:pt idx="251">
                  <c:v>0.8</c:v>
                </c:pt>
                <c:pt idx="252">
                  <c:v>0.13</c:v>
                </c:pt>
                <c:pt idx="253">
                  <c:v>0.3</c:v>
                </c:pt>
                <c:pt idx="254">
                  <c:v>0.141</c:v>
                </c:pt>
                <c:pt idx="255">
                  <c:v>0.2</c:v>
                </c:pt>
                <c:pt idx="256">
                  <c:v>0.2</c:v>
                </c:pt>
                <c:pt idx="257">
                  <c:v>0.2</c:v>
                </c:pt>
                <c:pt idx="258">
                  <c:v>0.2</c:v>
                </c:pt>
                <c:pt idx="259">
                  <c:v>0.5</c:v>
                </c:pt>
                <c:pt idx="260">
                  <c:v>0.7</c:v>
                </c:pt>
                <c:pt idx="261">
                  <c:v>1.0</c:v>
                </c:pt>
                <c:pt idx="262">
                  <c:v>0.7</c:v>
                </c:pt>
                <c:pt idx="263">
                  <c:v>0.7</c:v>
                </c:pt>
                <c:pt idx="264">
                  <c:v>0.7</c:v>
                </c:pt>
                <c:pt idx="265">
                  <c:v>1.0</c:v>
                </c:pt>
                <c:pt idx="266">
                  <c:v>0.7</c:v>
                </c:pt>
                <c:pt idx="267">
                  <c:v>1.5</c:v>
                </c:pt>
                <c:pt idx="268">
                  <c:v>1.5</c:v>
                </c:pt>
                <c:pt idx="269">
                  <c:v>1.5</c:v>
                </c:pt>
                <c:pt idx="270">
                  <c:v>1.5</c:v>
                </c:pt>
                <c:pt idx="271">
                  <c:v>1.5</c:v>
                </c:pt>
                <c:pt idx="272">
                  <c:v>1.5</c:v>
                </c:pt>
                <c:pt idx="273">
                  <c:v>1.5</c:v>
                </c:pt>
                <c:pt idx="274">
                  <c:v>1.5</c:v>
                </c:pt>
                <c:pt idx="275">
                  <c:v>2.0</c:v>
                </c:pt>
                <c:pt idx="276">
                  <c:v>1.5</c:v>
                </c:pt>
                <c:pt idx="277">
                  <c:v>0.2</c:v>
                </c:pt>
                <c:pt idx="278">
                  <c:v>0.2</c:v>
                </c:pt>
                <c:pt idx="279">
                  <c:v>0.2</c:v>
                </c:pt>
                <c:pt idx="280">
                  <c:v>0.2</c:v>
                </c:pt>
                <c:pt idx="281">
                  <c:v>0.2</c:v>
                </c:pt>
                <c:pt idx="282">
                  <c:v>0.2</c:v>
                </c:pt>
                <c:pt idx="283">
                  <c:v>0.2</c:v>
                </c:pt>
                <c:pt idx="284">
                  <c:v>0.2</c:v>
                </c:pt>
                <c:pt idx="285">
                  <c:v>0.2</c:v>
                </c:pt>
                <c:pt idx="286">
                  <c:v>0.2</c:v>
                </c:pt>
                <c:pt idx="287">
                  <c:v>0.2</c:v>
                </c:pt>
                <c:pt idx="288">
                  <c:v>0.2</c:v>
                </c:pt>
                <c:pt idx="289">
                  <c:v>0.2</c:v>
                </c:pt>
                <c:pt idx="290">
                  <c:v>0.2</c:v>
                </c:pt>
                <c:pt idx="291">
                  <c:v>0.2</c:v>
                </c:pt>
                <c:pt idx="292">
                  <c:v>0.2</c:v>
                </c:pt>
                <c:pt idx="293">
                  <c:v>0.2</c:v>
                </c:pt>
                <c:pt idx="294">
                  <c:v>0.2</c:v>
                </c:pt>
                <c:pt idx="295">
                  <c:v>0.2</c:v>
                </c:pt>
                <c:pt idx="296">
                  <c:v>0.2</c:v>
                </c:pt>
                <c:pt idx="297">
                  <c:v>0.2</c:v>
                </c:pt>
                <c:pt idx="298">
                  <c:v>0.2</c:v>
                </c:pt>
                <c:pt idx="299">
                  <c:v>0.2</c:v>
                </c:pt>
                <c:pt idx="300">
                  <c:v>0.2</c:v>
                </c:pt>
                <c:pt idx="301">
                  <c:v>0.2</c:v>
                </c:pt>
                <c:pt idx="302">
                  <c:v>0.2</c:v>
                </c:pt>
                <c:pt idx="303">
                  <c:v>0.2</c:v>
                </c:pt>
                <c:pt idx="304">
                  <c:v>2.5</c:v>
                </c:pt>
                <c:pt idx="305">
                  <c:v>2.5</c:v>
                </c:pt>
                <c:pt idx="306">
                  <c:v>1.2</c:v>
                </c:pt>
                <c:pt idx="307">
                  <c:v>1.0</c:v>
                </c:pt>
                <c:pt idx="308">
                  <c:v>1.0</c:v>
                </c:pt>
                <c:pt idx="309">
                  <c:v>1.1</c:v>
                </c:pt>
                <c:pt idx="310">
                  <c:v>1.2</c:v>
                </c:pt>
                <c:pt idx="311">
                  <c:v>0.8</c:v>
                </c:pt>
                <c:pt idx="312">
                  <c:v>1.0</c:v>
                </c:pt>
                <c:pt idx="313">
                  <c:v>1.8</c:v>
                </c:pt>
                <c:pt idx="314">
                  <c:v>1.4</c:v>
                </c:pt>
                <c:pt idx="315">
                  <c:v>2.0</c:v>
                </c:pt>
                <c:pt idx="316">
                  <c:v>0.5</c:v>
                </c:pt>
                <c:pt idx="317">
                  <c:v>0.9</c:v>
                </c:pt>
                <c:pt idx="318">
                  <c:v>1.0</c:v>
                </c:pt>
                <c:pt idx="319">
                  <c:v>1.0</c:v>
                </c:pt>
                <c:pt idx="320">
                  <c:v>1.0</c:v>
                </c:pt>
                <c:pt idx="321">
                  <c:v>1.0</c:v>
                </c:pt>
                <c:pt idx="322">
                  <c:v>0.5003</c:v>
                </c:pt>
                <c:pt idx="323">
                  <c:v>0.4953</c:v>
                </c:pt>
                <c:pt idx="324">
                  <c:v>0.5</c:v>
                </c:pt>
                <c:pt idx="325">
                  <c:v>0.5</c:v>
                </c:pt>
                <c:pt idx="326">
                  <c:v>0.5</c:v>
                </c:pt>
                <c:pt idx="327">
                  <c:v>0.3</c:v>
                </c:pt>
                <c:pt idx="328">
                  <c:v>0.3</c:v>
                </c:pt>
                <c:pt idx="329">
                  <c:v>0.3</c:v>
                </c:pt>
                <c:pt idx="330">
                  <c:v>0.3</c:v>
                </c:pt>
                <c:pt idx="331">
                  <c:v>0.3</c:v>
                </c:pt>
                <c:pt idx="332">
                  <c:v>0.3</c:v>
                </c:pt>
                <c:pt idx="333">
                  <c:v>0.3</c:v>
                </c:pt>
                <c:pt idx="334">
                  <c:v>0.3</c:v>
                </c:pt>
                <c:pt idx="335">
                  <c:v>0.2</c:v>
                </c:pt>
                <c:pt idx="336">
                  <c:v>0.3</c:v>
                </c:pt>
                <c:pt idx="337">
                  <c:v>0.3</c:v>
                </c:pt>
                <c:pt idx="338">
                  <c:v>0.2</c:v>
                </c:pt>
                <c:pt idx="339">
                  <c:v>0.2</c:v>
                </c:pt>
                <c:pt idx="340">
                  <c:v>1.5</c:v>
                </c:pt>
                <c:pt idx="341">
                  <c:v>0.5</c:v>
                </c:pt>
                <c:pt idx="342">
                  <c:v>0.7</c:v>
                </c:pt>
                <c:pt idx="343">
                  <c:v>0.7</c:v>
                </c:pt>
                <c:pt idx="344">
                  <c:v>0.7</c:v>
                </c:pt>
                <c:pt idx="345">
                  <c:v>0.7</c:v>
                </c:pt>
                <c:pt idx="346">
                  <c:v>0.7</c:v>
                </c:pt>
                <c:pt idx="347">
                  <c:v>0.7</c:v>
                </c:pt>
                <c:pt idx="348">
                  <c:v>0.7</c:v>
                </c:pt>
                <c:pt idx="349">
                  <c:v>1.0</c:v>
                </c:pt>
                <c:pt idx="350">
                  <c:v>1.0</c:v>
                </c:pt>
                <c:pt idx="351">
                  <c:v>1.0</c:v>
                </c:pt>
                <c:pt idx="352">
                  <c:v>1.0</c:v>
                </c:pt>
                <c:pt idx="353">
                  <c:v>1.0</c:v>
                </c:pt>
                <c:pt idx="354">
                  <c:v>1.0</c:v>
                </c:pt>
                <c:pt idx="355">
                  <c:v>0.5</c:v>
                </c:pt>
                <c:pt idx="356">
                  <c:v>0.5</c:v>
                </c:pt>
                <c:pt idx="357">
                  <c:v>0.5</c:v>
                </c:pt>
                <c:pt idx="358">
                  <c:v>0.5</c:v>
                </c:pt>
                <c:pt idx="359">
                  <c:v>0.5</c:v>
                </c:pt>
                <c:pt idx="360">
                  <c:v>1.0</c:v>
                </c:pt>
                <c:pt idx="361">
                  <c:v>1.0</c:v>
                </c:pt>
                <c:pt idx="362">
                  <c:v>1.0</c:v>
                </c:pt>
                <c:pt idx="363">
                  <c:v>1.0</c:v>
                </c:pt>
                <c:pt idx="364">
                  <c:v>1.0</c:v>
                </c:pt>
                <c:pt idx="365">
                  <c:v>1.0</c:v>
                </c:pt>
                <c:pt idx="366">
                  <c:v>1.0</c:v>
                </c:pt>
                <c:pt idx="367">
                  <c:v>1.0</c:v>
                </c:pt>
                <c:pt idx="368">
                  <c:v>1.0</c:v>
                </c:pt>
                <c:pt idx="369">
                  <c:v>1.0</c:v>
                </c:pt>
                <c:pt idx="370">
                  <c:v>1.0</c:v>
                </c:pt>
                <c:pt idx="371">
                  <c:v>1.0</c:v>
                </c:pt>
                <c:pt idx="372">
                  <c:v>1.0</c:v>
                </c:pt>
                <c:pt idx="373">
                  <c:v>1.0</c:v>
                </c:pt>
                <c:pt idx="374">
                  <c:v>1.0</c:v>
                </c:pt>
                <c:pt idx="375">
                  <c:v>1.0</c:v>
                </c:pt>
                <c:pt idx="376">
                  <c:v>1.0</c:v>
                </c:pt>
                <c:pt idx="377">
                  <c:v>1.0</c:v>
                </c:pt>
                <c:pt idx="378">
                  <c:v>1.0</c:v>
                </c:pt>
                <c:pt idx="379">
                  <c:v>1.0</c:v>
                </c:pt>
                <c:pt idx="380">
                  <c:v>1.0</c:v>
                </c:pt>
                <c:pt idx="381">
                  <c:v>0.2</c:v>
                </c:pt>
                <c:pt idx="382">
                  <c:v>0.2</c:v>
                </c:pt>
                <c:pt idx="383">
                  <c:v>0.2</c:v>
                </c:pt>
                <c:pt idx="384">
                  <c:v>0.2</c:v>
                </c:pt>
                <c:pt idx="385">
                  <c:v>0.2</c:v>
                </c:pt>
                <c:pt idx="386">
                  <c:v>0.2</c:v>
                </c:pt>
                <c:pt idx="387">
                  <c:v>0.2</c:v>
                </c:pt>
                <c:pt idx="388">
                  <c:v>0.0001</c:v>
                </c:pt>
                <c:pt idx="389">
                  <c:v>0.213</c:v>
                </c:pt>
                <c:pt idx="390">
                  <c:v>0.3</c:v>
                </c:pt>
                <c:pt idx="391">
                  <c:v>0.3</c:v>
                </c:pt>
                <c:pt idx="392">
                  <c:v>0.3</c:v>
                </c:pt>
                <c:pt idx="393">
                  <c:v>2.0</c:v>
                </c:pt>
                <c:pt idx="394">
                  <c:v>1.0</c:v>
                </c:pt>
                <c:pt idx="395">
                  <c:v>1.0</c:v>
                </c:pt>
                <c:pt idx="396">
                  <c:v>0.18</c:v>
                </c:pt>
                <c:pt idx="397">
                  <c:v>0.1455</c:v>
                </c:pt>
                <c:pt idx="398">
                  <c:v>0.101</c:v>
                </c:pt>
                <c:pt idx="399">
                  <c:v>0.2482</c:v>
                </c:pt>
                <c:pt idx="400">
                  <c:v>0.2851</c:v>
                </c:pt>
                <c:pt idx="401">
                  <c:v>0.3027</c:v>
                </c:pt>
                <c:pt idx="402">
                  <c:v>0.2496</c:v>
                </c:pt>
                <c:pt idx="403">
                  <c:v>0.222</c:v>
                </c:pt>
                <c:pt idx="404">
                  <c:v>0.2806</c:v>
                </c:pt>
                <c:pt idx="405">
                  <c:v>1.2</c:v>
                </c:pt>
                <c:pt idx="406">
                  <c:v>1.2</c:v>
                </c:pt>
                <c:pt idx="407">
                  <c:v>0.93</c:v>
                </c:pt>
                <c:pt idx="408">
                  <c:v>0.3988</c:v>
                </c:pt>
                <c:pt idx="409">
                  <c:v>0.4002</c:v>
                </c:pt>
                <c:pt idx="410">
                  <c:v>0.3988</c:v>
                </c:pt>
                <c:pt idx="411">
                  <c:v>0.4002</c:v>
                </c:pt>
                <c:pt idx="412">
                  <c:v>0.4048</c:v>
                </c:pt>
                <c:pt idx="413">
                  <c:v>0.427</c:v>
                </c:pt>
                <c:pt idx="414">
                  <c:v>0.2</c:v>
                </c:pt>
                <c:pt idx="415">
                  <c:v>0.2</c:v>
                </c:pt>
                <c:pt idx="416">
                  <c:v>0.2</c:v>
                </c:pt>
                <c:pt idx="417">
                  <c:v>0.2</c:v>
                </c:pt>
                <c:pt idx="418">
                  <c:v>0.2</c:v>
                </c:pt>
                <c:pt idx="419">
                  <c:v>0.2</c:v>
                </c:pt>
                <c:pt idx="420">
                  <c:v>0.2</c:v>
                </c:pt>
                <c:pt idx="421">
                  <c:v>0.2</c:v>
                </c:pt>
                <c:pt idx="422">
                  <c:v>0.2</c:v>
                </c:pt>
                <c:pt idx="423">
                  <c:v>1.5</c:v>
                </c:pt>
                <c:pt idx="424">
                  <c:v>1.5</c:v>
                </c:pt>
                <c:pt idx="425">
                  <c:v>1.5</c:v>
                </c:pt>
                <c:pt idx="426">
                  <c:v>1.5</c:v>
                </c:pt>
                <c:pt idx="427">
                  <c:v>1.5</c:v>
                </c:pt>
                <c:pt idx="428">
                  <c:v>1.5</c:v>
                </c:pt>
                <c:pt idx="429">
                  <c:v>1.2</c:v>
                </c:pt>
                <c:pt idx="430">
                  <c:v>1.8</c:v>
                </c:pt>
                <c:pt idx="431">
                  <c:v>1.8</c:v>
                </c:pt>
                <c:pt idx="432">
                  <c:v>1.6</c:v>
                </c:pt>
                <c:pt idx="433">
                  <c:v>2.2</c:v>
                </c:pt>
                <c:pt idx="434">
                  <c:v>0.8</c:v>
                </c:pt>
                <c:pt idx="435">
                  <c:v>2.7</c:v>
                </c:pt>
                <c:pt idx="436">
                  <c:v>1.6</c:v>
                </c:pt>
                <c:pt idx="437">
                  <c:v>0.8</c:v>
                </c:pt>
                <c:pt idx="438">
                  <c:v>0.8</c:v>
                </c:pt>
                <c:pt idx="439">
                  <c:v>1.6</c:v>
                </c:pt>
                <c:pt idx="440">
                  <c:v>0.8</c:v>
                </c:pt>
                <c:pt idx="441">
                  <c:v>0.2</c:v>
                </c:pt>
                <c:pt idx="442">
                  <c:v>0.2</c:v>
                </c:pt>
                <c:pt idx="443">
                  <c:v>0.13</c:v>
                </c:pt>
                <c:pt idx="444">
                  <c:v>0.049</c:v>
                </c:pt>
                <c:pt idx="445">
                  <c:v>0.185</c:v>
                </c:pt>
                <c:pt idx="446">
                  <c:v>0.93</c:v>
                </c:pt>
                <c:pt idx="447">
                  <c:v>0.2</c:v>
                </c:pt>
                <c:pt idx="448">
                  <c:v>0.2</c:v>
                </c:pt>
                <c:pt idx="449">
                  <c:v>0.2</c:v>
                </c:pt>
                <c:pt idx="450">
                  <c:v>0.2</c:v>
                </c:pt>
                <c:pt idx="451">
                  <c:v>0.2</c:v>
                </c:pt>
                <c:pt idx="452">
                  <c:v>0.2</c:v>
                </c:pt>
                <c:pt idx="453">
                  <c:v>0.2</c:v>
                </c:pt>
                <c:pt idx="454">
                  <c:v>0.2</c:v>
                </c:pt>
                <c:pt idx="455">
                  <c:v>0.2</c:v>
                </c:pt>
                <c:pt idx="456">
                  <c:v>0.2</c:v>
                </c:pt>
                <c:pt idx="457">
                  <c:v>0.2</c:v>
                </c:pt>
                <c:pt idx="458">
                  <c:v>1.0</c:v>
                </c:pt>
                <c:pt idx="459">
                  <c:v>1.0</c:v>
                </c:pt>
                <c:pt idx="460">
                  <c:v>1.0</c:v>
                </c:pt>
                <c:pt idx="461">
                  <c:v>1.5</c:v>
                </c:pt>
                <c:pt idx="462">
                  <c:v>1.5</c:v>
                </c:pt>
                <c:pt idx="463">
                  <c:v>0.5</c:v>
                </c:pt>
                <c:pt idx="464">
                  <c:v>1.0</c:v>
                </c:pt>
                <c:pt idx="465">
                  <c:v>1.5</c:v>
                </c:pt>
                <c:pt idx="466">
                  <c:v>0.5</c:v>
                </c:pt>
                <c:pt idx="467">
                  <c:v>1.0</c:v>
                </c:pt>
                <c:pt idx="468">
                  <c:v>0.245</c:v>
                </c:pt>
                <c:pt idx="469">
                  <c:v>0.196</c:v>
                </c:pt>
                <c:pt idx="470">
                  <c:v>0.392</c:v>
                </c:pt>
              </c:numCache>
            </c:numRef>
          </c:yVal>
          <c:smooth val="0"/>
        </c:ser>
        <c:ser>
          <c:idx val="1"/>
          <c:order val="1"/>
          <c:spPr>
            <a:ln w="127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Amphibole!$AU$1:$AU$5</c:f>
              <c:numCache>
                <c:formatCode>General</c:formatCode>
                <c:ptCount val="5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3.0</c:v>
                </c:pt>
              </c:numCache>
            </c:numRef>
          </c:xVal>
          <c:yVal>
            <c:numRef>
              <c:f>Amphibole!$AV$1:$AV$5</c:f>
              <c:numCache>
                <c:formatCode>General</c:formatCode>
                <c:ptCount val="5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3.0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4545816"/>
        <c:axId val="-2144834600"/>
      </c:scatterChart>
      <c:valAx>
        <c:axId val="2034545816"/>
        <c:scaling>
          <c:orientation val="minMax"/>
          <c:max val="3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025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sz="1800" b="0" i="0" baseline="0">
                    <a:effectLst/>
                  </a:rPr>
                  <a:t>Pressure (GPa) Calculated</a:t>
                </a:r>
                <a:endParaRPr lang="en-US">
                  <a:effectLst/>
                </a:endParaRPr>
              </a:p>
            </c:rich>
          </c:tx>
          <c:layout>
            <c:manualLayout>
              <c:xMode val="edge"/>
              <c:yMode val="edge"/>
              <c:x val="0.325255272532171"/>
              <c:y val="0.90581611786980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-2144834600"/>
        <c:crosses val="autoZero"/>
        <c:crossBetween val="midCat"/>
        <c:majorUnit val="0.5"/>
        <c:minorUnit val="0.1"/>
      </c:valAx>
      <c:valAx>
        <c:axId val="-2144834600"/>
        <c:scaling>
          <c:orientation val="minMax"/>
          <c:max val="3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sz="1800"/>
                  <a:t>Measured</a:t>
                </a:r>
                <a:r>
                  <a:rPr lang="en-US" sz="1800" baseline="0"/>
                  <a:t> P (GPa)</a:t>
                </a:r>
                <a:endParaRPr lang="en-US" sz="1800" baseline="30000"/>
              </a:p>
            </c:rich>
          </c:tx>
          <c:layout>
            <c:manualLayout>
              <c:xMode val="edge"/>
              <c:yMode val="edge"/>
              <c:x val="0.0221978843553647"/>
              <c:y val="0.2709212228753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2034545816"/>
        <c:crosses val="autoZero"/>
        <c:crossBetween val="midCat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1"/>
          <c:order val="0"/>
          <c:tx>
            <c:v>Expt. - no P dep.</c:v>
          </c:tx>
          <c:spPr>
            <a:ln w="47625">
              <a:noFill/>
            </a:ln>
          </c:spPr>
          <c:marker>
            <c:symbol val="circle"/>
            <c:size val="9"/>
            <c:spPr>
              <a:noFill/>
              <a:ln>
                <a:solidFill>
                  <a:sysClr val="windowText" lastClr="000000">
                    <a:lumMod val="50000"/>
                    <a:lumOff val="50000"/>
                  </a:sysClr>
                </a:solidFill>
              </a:ln>
            </c:spPr>
          </c:marker>
          <c:xVal>
            <c:numRef>
              <c:f>Amphibole!$BS$229:$BS$510</c:f>
              <c:numCache>
                <c:formatCode>General</c:formatCode>
                <c:ptCount val="282"/>
                <c:pt idx="0">
                  <c:v>1.838686688012532</c:v>
                </c:pt>
                <c:pt idx="1">
                  <c:v>1.606253245951773</c:v>
                </c:pt>
                <c:pt idx="2">
                  <c:v>1.722622812109136</c:v>
                </c:pt>
                <c:pt idx="3">
                  <c:v>1.738660459647728</c:v>
                </c:pt>
                <c:pt idx="4">
                  <c:v>1.702786415067151</c:v>
                </c:pt>
                <c:pt idx="5">
                  <c:v>1.911766906192075</c:v>
                </c:pt>
                <c:pt idx="6">
                  <c:v>1.891462923336744</c:v>
                </c:pt>
                <c:pt idx="7">
                  <c:v>1.804205494980345</c:v>
                </c:pt>
                <c:pt idx="8">
                  <c:v>1.725007479558161</c:v>
                </c:pt>
                <c:pt idx="9">
                  <c:v>1.837067165557488</c:v>
                </c:pt>
                <c:pt idx="10">
                  <c:v>1.485000739322671</c:v>
                </c:pt>
                <c:pt idx="11">
                  <c:v>1.344854686757543</c:v>
                </c:pt>
                <c:pt idx="12">
                  <c:v>1.385004735024804</c:v>
                </c:pt>
                <c:pt idx="13">
                  <c:v>1.167824114017687</c:v>
                </c:pt>
                <c:pt idx="14">
                  <c:v>1.508043986263364</c:v>
                </c:pt>
                <c:pt idx="15">
                  <c:v>1.520295158215689</c:v>
                </c:pt>
                <c:pt idx="16">
                  <c:v>1.63421038264214</c:v>
                </c:pt>
                <c:pt idx="17">
                  <c:v>1.74056845974188</c:v>
                </c:pt>
                <c:pt idx="18">
                  <c:v>1.493650019094342</c:v>
                </c:pt>
                <c:pt idx="19">
                  <c:v>1.79802370833857</c:v>
                </c:pt>
                <c:pt idx="20">
                  <c:v>1.367021657260508</c:v>
                </c:pt>
                <c:pt idx="21">
                  <c:v>1.893406125568712</c:v>
                </c:pt>
                <c:pt idx="22">
                  <c:v>1.813654089512211</c:v>
                </c:pt>
                <c:pt idx="23">
                  <c:v>1.901035322523652</c:v>
                </c:pt>
                <c:pt idx="24">
                  <c:v>1.906294093887081</c:v>
                </c:pt>
                <c:pt idx="25">
                  <c:v>1.761199643759718</c:v>
                </c:pt>
                <c:pt idx="26">
                  <c:v>1.75578072844594</c:v>
                </c:pt>
                <c:pt idx="27">
                  <c:v>1.915730921673851</c:v>
                </c:pt>
                <c:pt idx="28">
                  <c:v>1.999021845121066</c:v>
                </c:pt>
                <c:pt idx="29">
                  <c:v>1.836864340264767</c:v>
                </c:pt>
                <c:pt idx="30">
                  <c:v>1.703608061990327</c:v>
                </c:pt>
                <c:pt idx="31">
                  <c:v>1.444304287486614</c:v>
                </c:pt>
                <c:pt idx="32">
                  <c:v>1.577435574095111</c:v>
                </c:pt>
                <c:pt idx="33">
                  <c:v>1.88611150940748</c:v>
                </c:pt>
                <c:pt idx="34">
                  <c:v>1.888910726774951</c:v>
                </c:pt>
                <c:pt idx="35">
                  <c:v>1.894026510205576</c:v>
                </c:pt>
                <c:pt idx="36">
                  <c:v>1.955304333533569</c:v>
                </c:pt>
                <c:pt idx="37">
                  <c:v>1.686057853021475</c:v>
                </c:pt>
                <c:pt idx="38">
                  <c:v>1.722249543553385</c:v>
                </c:pt>
                <c:pt idx="39">
                  <c:v>1.749842338776066</c:v>
                </c:pt>
                <c:pt idx="40">
                  <c:v>1.701577770898725</c:v>
                </c:pt>
                <c:pt idx="41">
                  <c:v>1.49641858350214</c:v>
                </c:pt>
                <c:pt idx="42">
                  <c:v>1.789944267163164</c:v>
                </c:pt>
                <c:pt idx="43">
                  <c:v>1.742459975063673</c:v>
                </c:pt>
                <c:pt idx="44">
                  <c:v>1.772707100063062</c:v>
                </c:pt>
                <c:pt idx="45">
                  <c:v>1.426200156814118</c:v>
                </c:pt>
                <c:pt idx="46">
                  <c:v>1.503280210438876</c:v>
                </c:pt>
                <c:pt idx="47">
                  <c:v>1.761442643939883</c:v>
                </c:pt>
                <c:pt idx="48">
                  <c:v>1.675497971999724</c:v>
                </c:pt>
                <c:pt idx="49">
                  <c:v>1.5238358740706</c:v>
                </c:pt>
                <c:pt idx="50">
                  <c:v>0.917717864052614</c:v>
                </c:pt>
                <c:pt idx="51">
                  <c:v>1.737774056576366</c:v>
                </c:pt>
                <c:pt idx="52">
                  <c:v>1.159249020164212</c:v>
                </c:pt>
                <c:pt idx="53">
                  <c:v>1.704707593695913</c:v>
                </c:pt>
                <c:pt idx="54">
                  <c:v>1.717235888205597</c:v>
                </c:pt>
                <c:pt idx="55">
                  <c:v>1.741742656519629</c:v>
                </c:pt>
                <c:pt idx="56">
                  <c:v>1.56873984789653</c:v>
                </c:pt>
                <c:pt idx="57">
                  <c:v>1.698105255958802</c:v>
                </c:pt>
                <c:pt idx="58">
                  <c:v>1.803057537383633</c:v>
                </c:pt>
                <c:pt idx="59">
                  <c:v>1.81001017107296</c:v>
                </c:pt>
                <c:pt idx="60">
                  <c:v>1.734181088818233</c:v>
                </c:pt>
                <c:pt idx="61">
                  <c:v>1.99212348181684</c:v>
                </c:pt>
                <c:pt idx="62">
                  <c:v>2.155597880092747</c:v>
                </c:pt>
                <c:pt idx="63">
                  <c:v>1.89446263536331</c:v>
                </c:pt>
                <c:pt idx="64">
                  <c:v>1.8996102349992</c:v>
                </c:pt>
                <c:pt idx="65">
                  <c:v>1.400059716729923</c:v>
                </c:pt>
                <c:pt idx="66">
                  <c:v>1.918225610959429</c:v>
                </c:pt>
                <c:pt idx="67">
                  <c:v>1.989285661649063</c:v>
                </c:pt>
                <c:pt idx="68">
                  <c:v>1.595648895479865</c:v>
                </c:pt>
                <c:pt idx="69">
                  <c:v>1.593430062756295</c:v>
                </c:pt>
                <c:pt idx="70">
                  <c:v>1.539668189682023</c:v>
                </c:pt>
                <c:pt idx="71">
                  <c:v>1.634249919763397</c:v>
                </c:pt>
                <c:pt idx="72">
                  <c:v>1.53463606331175</c:v>
                </c:pt>
                <c:pt idx="73">
                  <c:v>1.369740646886136</c:v>
                </c:pt>
                <c:pt idx="74">
                  <c:v>1.613730422623034</c:v>
                </c:pt>
                <c:pt idx="75">
                  <c:v>1.089902814160999</c:v>
                </c:pt>
                <c:pt idx="76">
                  <c:v>1.046005394276966</c:v>
                </c:pt>
                <c:pt idx="77">
                  <c:v>1.441600994039208</c:v>
                </c:pt>
                <c:pt idx="78">
                  <c:v>1.351773498131247</c:v>
                </c:pt>
                <c:pt idx="79">
                  <c:v>1.232848410497079</c:v>
                </c:pt>
                <c:pt idx="80">
                  <c:v>1.07527083438973</c:v>
                </c:pt>
                <c:pt idx="81">
                  <c:v>1.299985791584017</c:v>
                </c:pt>
                <c:pt idx="82">
                  <c:v>1.252853245209617</c:v>
                </c:pt>
                <c:pt idx="83">
                  <c:v>1.244502406225047</c:v>
                </c:pt>
                <c:pt idx="84">
                  <c:v>1.219860348755413</c:v>
                </c:pt>
                <c:pt idx="85">
                  <c:v>1.102377560740843</c:v>
                </c:pt>
                <c:pt idx="86">
                  <c:v>1.363550629105444</c:v>
                </c:pt>
                <c:pt idx="87">
                  <c:v>1.034333932306858</c:v>
                </c:pt>
                <c:pt idx="88">
                  <c:v>1.221358947452653</c:v>
                </c:pt>
                <c:pt idx="89">
                  <c:v>1.35679609353706</c:v>
                </c:pt>
                <c:pt idx="90">
                  <c:v>1.263231362476096</c:v>
                </c:pt>
                <c:pt idx="91">
                  <c:v>1.327658030672471</c:v>
                </c:pt>
                <c:pt idx="92">
                  <c:v>1.262752308420421</c:v>
                </c:pt>
                <c:pt idx="93">
                  <c:v>1.271729794229665</c:v>
                </c:pt>
                <c:pt idx="94">
                  <c:v>1.385430210688805</c:v>
                </c:pt>
                <c:pt idx="95">
                  <c:v>1.269978121997068</c:v>
                </c:pt>
                <c:pt idx="96">
                  <c:v>0.957517848491767</c:v>
                </c:pt>
                <c:pt idx="97">
                  <c:v>1.064354606174676</c:v>
                </c:pt>
                <c:pt idx="98">
                  <c:v>1.125732608436466</c:v>
                </c:pt>
                <c:pt idx="99">
                  <c:v>1.29441404466606</c:v>
                </c:pt>
                <c:pt idx="100">
                  <c:v>1.179530063774904</c:v>
                </c:pt>
                <c:pt idx="101">
                  <c:v>1.005153086501511</c:v>
                </c:pt>
                <c:pt idx="102">
                  <c:v>2.035234399850101</c:v>
                </c:pt>
                <c:pt idx="103">
                  <c:v>1.865895662422613</c:v>
                </c:pt>
                <c:pt idx="104">
                  <c:v>1.935425939780703</c:v>
                </c:pt>
                <c:pt idx="105">
                  <c:v>1.988892367448048</c:v>
                </c:pt>
                <c:pt idx="106">
                  <c:v>1.728021925072106</c:v>
                </c:pt>
                <c:pt idx="107">
                  <c:v>1.947334212101161</c:v>
                </c:pt>
                <c:pt idx="108">
                  <c:v>1.90915405855136</c:v>
                </c:pt>
                <c:pt idx="109">
                  <c:v>1.814576105328165</c:v>
                </c:pt>
                <c:pt idx="110">
                  <c:v>1.849519483947012</c:v>
                </c:pt>
                <c:pt idx="111">
                  <c:v>1.633245781292248</c:v>
                </c:pt>
                <c:pt idx="112">
                  <c:v>1.863606141289295</c:v>
                </c:pt>
                <c:pt idx="113">
                  <c:v>1.519925248389955</c:v>
                </c:pt>
                <c:pt idx="114">
                  <c:v>1.736168224288148</c:v>
                </c:pt>
                <c:pt idx="115">
                  <c:v>2.030169478663626</c:v>
                </c:pt>
                <c:pt idx="116">
                  <c:v>2.00237495641735</c:v>
                </c:pt>
                <c:pt idx="117">
                  <c:v>2.064178002562004</c:v>
                </c:pt>
                <c:pt idx="118">
                  <c:v>1.987670793967582</c:v>
                </c:pt>
                <c:pt idx="119">
                  <c:v>1.840384184150637</c:v>
                </c:pt>
                <c:pt idx="120">
                  <c:v>1.990093037548663</c:v>
                </c:pt>
                <c:pt idx="121">
                  <c:v>1.967746145033518</c:v>
                </c:pt>
                <c:pt idx="122">
                  <c:v>2.021994310028845</c:v>
                </c:pt>
                <c:pt idx="123">
                  <c:v>2.055266287843486</c:v>
                </c:pt>
                <c:pt idx="124">
                  <c:v>1.439816209184692</c:v>
                </c:pt>
                <c:pt idx="125">
                  <c:v>1.172556339380464</c:v>
                </c:pt>
                <c:pt idx="126">
                  <c:v>0.89428923893998</c:v>
                </c:pt>
                <c:pt idx="127">
                  <c:v>1.172959932222732</c:v>
                </c:pt>
                <c:pt idx="128">
                  <c:v>1.332792527165433</c:v>
                </c:pt>
                <c:pt idx="129">
                  <c:v>1.020294947025113</c:v>
                </c:pt>
                <c:pt idx="130">
                  <c:v>1.39813381697581</c:v>
                </c:pt>
                <c:pt idx="131">
                  <c:v>1.371852422617901</c:v>
                </c:pt>
                <c:pt idx="132">
                  <c:v>0.499753074299898</c:v>
                </c:pt>
                <c:pt idx="133">
                  <c:v>1.433539643518365</c:v>
                </c:pt>
                <c:pt idx="134">
                  <c:v>1.429017751891087</c:v>
                </c:pt>
                <c:pt idx="135">
                  <c:v>1.322775552027162</c:v>
                </c:pt>
                <c:pt idx="136">
                  <c:v>1.369873701202461</c:v>
                </c:pt>
                <c:pt idx="137">
                  <c:v>1.2358630198232</c:v>
                </c:pt>
                <c:pt idx="138">
                  <c:v>1.657171717150033</c:v>
                </c:pt>
                <c:pt idx="139">
                  <c:v>1.555906349686097</c:v>
                </c:pt>
                <c:pt idx="140">
                  <c:v>1.778455647386096</c:v>
                </c:pt>
                <c:pt idx="141">
                  <c:v>1.979997200379302</c:v>
                </c:pt>
                <c:pt idx="142">
                  <c:v>1.903326083543863</c:v>
                </c:pt>
                <c:pt idx="143">
                  <c:v>1.922349927851487</c:v>
                </c:pt>
                <c:pt idx="144">
                  <c:v>1.990522828212175</c:v>
                </c:pt>
                <c:pt idx="145">
                  <c:v>1.780165078834431</c:v>
                </c:pt>
                <c:pt idx="146">
                  <c:v>1.957287185750308</c:v>
                </c:pt>
                <c:pt idx="147">
                  <c:v>1.770195592830082</c:v>
                </c:pt>
                <c:pt idx="148">
                  <c:v>1.865317578144631</c:v>
                </c:pt>
                <c:pt idx="149">
                  <c:v>1.899654038864731</c:v>
                </c:pt>
                <c:pt idx="150">
                  <c:v>1.80296293664258</c:v>
                </c:pt>
                <c:pt idx="151">
                  <c:v>2.058975337896381</c:v>
                </c:pt>
                <c:pt idx="152">
                  <c:v>2.119284190404799</c:v>
                </c:pt>
                <c:pt idx="153">
                  <c:v>1.483530141050302</c:v>
                </c:pt>
                <c:pt idx="154">
                  <c:v>1.234803143922853</c:v>
                </c:pt>
                <c:pt idx="155">
                  <c:v>1.662160240685178</c:v>
                </c:pt>
                <c:pt idx="156">
                  <c:v>1.61626172901623</c:v>
                </c:pt>
                <c:pt idx="157">
                  <c:v>1.535317455396605</c:v>
                </c:pt>
                <c:pt idx="158">
                  <c:v>1.597048890781553</c:v>
                </c:pt>
                <c:pt idx="159">
                  <c:v>1.546694920281024</c:v>
                </c:pt>
                <c:pt idx="160">
                  <c:v>1.514614272089042</c:v>
                </c:pt>
                <c:pt idx="161">
                  <c:v>1.548049112152571</c:v>
                </c:pt>
                <c:pt idx="162">
                  <c:v>1.568292746701257</c:v>
                </c:pt>
                <c:pt idx="163">
                  <c:v>1.596075497820243</c:v>
                </c:pt>
                <c:pt idx="164">
                  <c:v>1.648711126074112</c:v>
                </c:pt>
                <c:pt idx="165">
                  <c:v>1.726030829326172</c:v>
                </c:pt>
                <c:pt idx="166">
                  <c:v>1.72006348984128</c:v>
                </c:pt>
                <c:pt idx="167">
                  <c:v>1.70167582257879</c:v>
                </c:pt>
                <c:pt idx="168">
                  <c:v>1.744177341291136</c:v>
                </c:pt>
                <c:pt idx="169">
                  <c:v>1.736252930682163</c:v>
                </c:pt>
                <c:pt idx="170">
                  <c:v>1.757276744140028</c:v>
                </c:pt>
                <c:pt idx="171">
                  <c:v>1.734085843916484</c:v>
                </c:pt>
                <c:pt idx="172">
                  <c:v>1.687648880410037</c:v>
                </c:pt>
                <c:pt idx="173">
                  <c:v>1.68078354115283</c:v>
                </c:pt>
                <c:pt idx="174">
                  <c:v>1.701825762610856</c:v>
                </c:pt>
                <c:pt idx="175">
                  <c:v>1.750602396199548</c:v>
                </c:pt>
                <c:pt idx="176">
                  <c:v>1.615576038862494</c:v>
                </c:pt>
                <c:pt idx="177">
                  <c:v>1.596369411010114</c:v>
                </c:pt>
                <c:pt idx="178">
                  <c:v>1.632299575753662</c:v>
                </c:pt>
                <c:pt idx="179">
                  <c:v>2.072067406549583</c:v>
                </c:pt>
                <c:pt idx="180">
                  <c:v>2.114983062942465</c:v>
                </c:pt>
                <c:pt idx="181">
                  <c:v>2.142792325483224</c:v>
                </c:pt>
                <c:pt idx="182">
                  <c:v>2.135692812333947</c:v>
                </c:pt>
                <c:pt idx="183">
                  <c:v>2.111667064831013</c:v>
                </c:pt>
                <c:pt idx="184">
                  <c:v>1.947393070334143</c:v>
                </c:pt>
                <c:pt idx="185">
                  <c:v>1.900203458523228</c:v>
                </c:pt>
                <c:pt idx="186">
                  <c:v>1.477943844138002</c:v>
                </c:pt>
                <c:pt idx="187">
                  <c:v>1.709605233012513</c:v>
                </c:pt>
                <c:pt idx="188">
                  <c:v>1.892412573197427</c:v>
                </c:pt>
                <c:pt idx="189">
                  <c:v>2.26939016737138</c:v>
                </c:pt>
                <c:pt idx="190">
                  <c:v>1.724870870120524</c:v>
                </c:pt>
                <c:pt idx="191">
                  <c:v>1.527031816498521</c:v>
                </c:pt>
                <c:pt idx="192">
                  <c:v>2.252499576069582</c:v>
                </c:pt>
                <c:pt idx="193">
                  <c:v>2.441611670313739</c:v>
                </c:pt>
                <c:pt idx="194">
                  <c:v>1.097209028813797</c:v>
                </c:pt>
                <c:pt idx="195">
                  <c:v>1.307626710116176</c:v>
                </c:pt>
                <c:pt idx="196">
                  <c:v>1.2744081569926</c:v>
                </c:pt>
                <c:pt idx="197">
                  <c:v>1.35704454461676</c:v>
                </c:pt>
                <c:pt idx="198">
                  <c:v>1.913523694744561</c:v>
                </c:pt>
                <c:pt idx="199">
                  <c:v>1.870639609400007</c:v>
                </c:pt>
                <c:pt idx="200">
                  <c:v>2.075669357712982</c:v>
                </c:pt>
                <c:pt idx="201">
                  <c:v>1.361569027359421</c:v>
                </c:pt>
                <c:pt idx="202">
                  <c:v>1.553315545983621</c:v>
                </c:pt>
                <c:pt idx="203">
                  <c:v>1.525953749282794</c:v>
                </c:pt>
                <c:pt idx="204">
                  <c:v>1.360562746088294</c:v>
                </c:pt>
                <c:pt idx="205">
                  <c:v>1.451226638859298</c:v>
                </c:pt>
                <c:pt idx="206">
                  <c:v>1.663614222962107</c:v>
                </c:pt>
                <c:pt idx="207">
                  <c:v>1.67616548549332</c:v>
                </c:pt>
                <c:pt idx="208">
                  <c:v>1.68289305589223</c:v>
                </c:pt>
                <c:pt idx="209">
                  <c:v>1.653263706798512</c:v>
                </c:pt>
                <c:pt idx="210">
                  <c:v>1.943124446061316</c:v>
                </c:pt>
                <c:pt idx="211">
                  <c:v>1.870808359227545</c:v>
                </c:pt>
                <c:pt idx="212">
                  <c:v>1.697979631934423</c:v>
                </c:pt>
                <c:pt idx="213">
                  <c:v>1.472675959255032</c:v>
                </c:pt>
                <c:pt idx="214">
                  <c:v>1.776134132931783</c:v>
                </c:pt>
                <c:pt idx="215">
                  <c:v>2.097024127783055</c:v>
                </c:pt>
                <c:pt idx="216">
                  <c:v>1.257524566002496</c:v>
                </c:pt>
                <c:pt idx="217">
                  <c:v>1.080668060972521</c:v>
                </c:pt>
                <c:pt idx="218">
                  <c:v>1.751128600241794</c:v>
                </c:pt>
                <c:pt idx="219">
                  <c:v>1.58777856214972</c:v>
                </c:pt>
                <c:pt idx="220">
                  <c:v>1.747114544752457</c:v>
                </c:pt>
                <c:pt idx="221">
                  <c:v>1.746859910088012</c:v>
                </c:pt>
                <c:pt idx="222">
                  <c:v>1.740580829200793</c:v>
                </c:pt>
                <c:pt idx="223">
                  <c:v>1.704520431672387</c:v>
                </c:pt>
                <c:pt idx="224">
                  <c:v>1.51958958541288</c:v>
                </c:pt>
                <c:pt idx="225">
                  <c:v>1.591396662747257</c:v>
                </c:pt>
                <c:pt idx="226">
                  <c:v>1.428746915060238</c:v>
                </c:pt>
                <c:pt idx="227">
                  <c:v>1.41805674483158</c:v>
                </c:pt>
                <c:pt idx="228">
                  <c:v>1.080490343649822</c:v>
                </c:pt>
                <c:pt idx="229">
                  <c:v>1.487829574693149</c:v>
                </c:pt>
                <c:pt idx="230">
                  <c:v>1.238958140548656</c:v>
                </c:pt>
                <c:pt idx="231">
                  <c:v>1.532162164605506</c:v>
                </c:pt>
                <c:pt idx="232">
                  <c:v>1.318217693893725</c:v>
                </c:pt>
                <c:pt idx="233">
                  <c:v>2.173520475397286</c:v>
                </c:pt>
                <c:pt idx="234">
                  <c:v>2.244980592633924</c:v>
                </c:pt>
                <c:pt idx="235">
                  <c:v>2.251268572226648</c:v>
                </c:pt>
                <c:pt idx="236">
                  <c:v>2.191789043278453</c:v>
                </c:pt>
                <c:pt idx="237">
                  <c:v>1.931589655397165</c:v>
                </c:pt>
                <c:pt idx="238">
                  <c:v>2.266283307321018</c:v>
                </c:pt>
                <c:pt idx="239">
                  <c:v>1.809533759755528</c:v>
                </c:pt>
                <c:pt idx="240">
                  <c:v>1.735888951233575</c:v>
                </c:pt>
                <c:pt idx="241">
                  <c:v>1.496910909892183</c:v>
                </c:pt>
                <c:pt idx="242">
                  <c:v>1.828700463094774</c:v>
                </c:pt>
                <c:pt idx="243">
                  <c:v>1.716051038470011</c:v>
                </c:pt>
                <c:pt idx="244">
                  <c:v>1.870783412715494</c:v>
                </c:pt>
                <c:pt idx="245">
                  <c:v>2.034465245166721</c:v>
                </c:pt>
                <c:pt idx="246">
                  <c:v>1.955261305969023</c:v>
                </c:pt>
                <c:pt idx="247">
                  <c:v>1.859433499724374</c:v>
                </c:pt>
                <c:pt idx="248">
                  <c:v>1.839223164120127</c:v>
                </c:pt>
                <c:pt idx="249">
                  <c:v>1.86921672572208</c:v>
                </c:pt>
                <c:pt idx="250">
                  <c:v>1.96487275920056</c:v>
                </c:pt>
                <c:pt idx="251">
                  <c:v>1.300572660768672</c:v>
                </c:pt>
                <c:pt idx="252">
                  <c:v>1.102996474585493</c:v>
                </c:pt>
                <c:pt idx="253">
                  <c:v>1.049553687160652</c:v>
                </c:pt>
                <c:pt idx="254">
                  <c:v>1.552093164178152</c:v>
                </c:pt>
                <c:pt idx="255">
                  <c:v>1.47401472884438</c:v>
                </c:pt>
                <c:pt idx="256">
                  <c:v>0.0</c:v>
                </c:pt>
                <c:pt idx="257">
                  <c:v>2.092600645620267</c:v>
                </c:pt>
                <c:pt idx="258">
                  <c:v>1.769958122530966</c:v>
                </c:pt>
                <c:pt idx="259">
                  <c:v>2.049417218444912</c:v>
                </c:pt>
                <c:pt idx="260">
                  <c:v>2.067951503460242</c:v>
                </c:pt>
                <c:pt idx="261">
                  <c:v>1.935182762603953</c:v>
                </c:pt>
                <c:pt idx="262">
                  <c:v>1.954839974552972</c:v>
                </c:pt>
                <c:pt idx="263">
                  <c:v>1.887507239513172</c:v>
                </c:pt>
                <c:pt idx="264">
                  <c:v>1.822862930367164</c:v>
                </c:pt>
                <c:pt idx="265">
                  <c:v>1.867115824209103</c:v>
                </c:pt>
                <c:pt idx="266">
                  <c:v>2.05170196646821</c:v>
                </c:pt>
                <c:pt idx="267">
                  <c:v>1.835229452563707</c:v>
                </c:pt>
                <c:pt idx="268">
                  <c:v>1.948418387935957</c:v>
                </c:pt>
                <c:pt idx="269">
                  <c:v>1.71949653286048</c:v>
                </c:pt>
                <c:pt idx="270">
                  <c:v>1.610599290445754</c:v>
                </c:pt>
                <c:pt idx="271">
                  <c:v>1.65215704884279</c:v>
                </c:pt>
                <c:pt idx="272">
                  <c:v>1.604147877118772</c:v>
                </c:pt>
                <c:pt idx="273">
                  <c:v>1.682975919230344</c:v>
                </c:pt>
                <c:pt idx="274">
                  <c:v>1.369195161144482</c:v>
                </c:pt>
                <c:pt idx="275">
                  <c:v>1.458174603945604</c:v>
                </c:pt>
                <c:pt idx="276">
                  <c:v>1.980166120845366</c:v>
                </c:pt>
                <c:pt idx="277">
                  <c:v>1.613692024703356</c:v>
                </c:pt>
                <c:pt idx="278">
                  <c:v>1.710409694269679</c:v>
                </c:pt>
                <c:pt idx="279">
                  <c:v>0.852836784970538</c:v>
                </c:pt>
                <c:pt idx="280">
                  <c:v>0.884210298578545</c:v>
                </c:pt>
                <c:pt idx="281">
                  <c:v>0.818397117328704</c:v>
                </c:pt>
              </c:numCache>
            </c:numRef>
          </c:xVal>
          <c:yVal>
            <c:numRef>
              <c:f>Amphibole!$BT$229:$BT$510</c:f>
              <c:numCache>
                <c:formatCode>General</c:formatCode>
                <c:ptCount val="282"/>
                <c:pt idx="0">
                  <c:v>2.488300753924193</c:v>
                </c:pt>
                <c:pt idx="1">
                  <c:v>1.98285245465931</c:v>
                </c:pt>
                <c:pt idx="2">
                  <c:v>2.277775028726316</c:v>
                </c:pt>
                <c:pt idx="3">
                  <c:v>2.323386899592008</c:v>
                </c:pt>
                <c:pt idx="4">
                  <c:v>2.275767786968582</c:v>
                </c:pt>
                <c:pt idx="5">
                  <c:v>2.439441044571461</c:v>
                </c:pt>
                <c:pt idx="6">
                  <c:v>2.431746421745236</c:v>
                </c:pt>
                <c:pt idx="7">
                  <c:v>2.442644470649399</c:v>
                </c:pt>
                <c:pt idx="8">
                  <c:v>2.273014123641829</c:v>
                </c:pt>
                <c:pt idx="9">
                  <c:v>2.336379270534693</c:v>
                </c:pt>
                <c:pt idx="10">
                  <c:v>2.340936733941205</c:v>
                </c:pt>
                <c:pt idx="11">
                  <c:v>2.215467983532646</c:v>
                </c:pt>
                <c:pt idx="12">
                  <c:v>2.308593599335595</c:v>
                </c:pt>
                <c:pt idx="13">
                  <c:v>2.083331109125718</c:v>
                </c:pt>
                <c:pt idx="14">
                  <c:v>2.430092780048847</c:v>
                </c:pt>
                <c:pt idx="15">
                  <c:v>2.464209095409971</c:v>
                </c:pt>
                <c:pt idx="16">
                  <c:v>2.91032419766176</c:v>
                </c:pt>
                <c:pt idx="17">
                  <c:v>3.010715574580279</c:v>
                </c:pt>
                <c:pt idx="18">
                  <c:v>2.459551401745775</c:v>
                </c:pt>
                <c:pt idx="19">
                  <c:v>2.995979433025133</c:v>
                </c:pt>
                <c:pt idx="20">
                  <c:v>2.26752380772743</c:v>
                </c:pt>
                <c:pt idx="21">
                  <c:v>3.106981874995351</c:v>
                </c:pt>
                <c:pt idx="22">
                  <c:v>2.891254800269257</c:v>
                </c:pt>
                <c:pt idx="23">
                  <c:v>2.737985263045672</c:v>
                </c:pt>
                <c:pt idx="24">
                  <c:v>2.78889548721272</c:v>
                </c:pt>
                <c:pt idx="25">
                  <c:v>2.90356998679893</c:v>
                </c:pt>
                <c:pt idx="26">
                  <c:v>2.922165847517</c:v>
                </c:pt>
                <c:pt idx="27">
                  <c:v>2.984810485071893</c:v>
                </c:pt>
                <c:pt idx="28">
                  <c:v>2.76112571426518</c:v>
                </c:pt>
                <c:pt idx="29">
                  <c:v>2.737129099875292</c:v>
                </c:pt>
                <c:pt idx="30">
                  <c:v>2.61814475654139</c:v>
                </c:pt>
                <c:pt idx="31">
                  <c:v>2.106724527362966</c:v>
                </c:pt>
                <c:pt idx="32">
                  <c:v>2.067867161457201</c:v>
                </c:pt>
                <c:pt idx="33">
                  <c:v>2.653795903576309</c:v>
                </c:pt>
                <c:pt idx="34">
                  <c:v>2.654436822311781</c:v>
                </c:pt>
                <c:pt idx="35">
                  <c:v>2.700849561280281</c:v>
                </c:pt>
                <c:pt idx="36">
                  <c:v>2.849648848737607</c:v>
                </c:pt>
                <c:pt idx="37">
                  <c:v>2.444533992905</c:v>
                </c:pt>
                <c:pt idx="38">
                  <c:v>2.176116022160003</c:v>
                </c:pt>
                <c:pt idx="39">
                  <c:v>2.432095321763215</c:v>
                </c:pt>
                <c:pt idx="40">
                  <c:v>2.486140699846954</c:v>
                </c:pt>
                <c:pt idx="41">
                  <c:v>2.276366555039897</c:v>
                </c:pt>
                <c:pt idx="42">
                  <c:v>2.49270672097259</c:v>
                </c:pt>
                <c:pt idx="43">
                  <c:v>2.328004151256837</c:v>
                </c:pt>
                <c:pt idx="44">
                  <c:v>2.560649541597416</c:v>
                </c:pt>
                <c:pt idx="45">
                  <c:v>2.121182957485207</c:v>
                </c:pt>
                <c:pt idx="46">
                  <c:v>2.305860817488702</c:v>
                </c:pt>
                <c:pt idx="47">
                  <c:v>2.485631577997426</c:v>
                </c:pt>
                <c:pt idx="48">
                  <c:v>2.330453942031042</c:v>
                </c:pt>
                <c:pt idx="49">
                  <c:v>2.258824159228268</c:v>
                </c:pt>
                <c:pt idx="50">
                  <c:v>1.13294274682012</c:v>
                </c:pt>
                <c:pt idx="51">
                  <c:v>1.94611077076371</c:v>
                </c:pt>
                <c:pt idx="52">
                  <c:v>1.887004314723957</c:v>
                </c:pt>
                <c:pt idx="53">
                  <c:v>2.025852669331186</c:v>
                </c:pt>
                <c:pt idx="54">
                  <c:v>1.946507950165283</c:v>
                </c:pt>
                <c:pt idx="55">
                  <c:v>2.002649083222813</c:v>
                </c:pt>
                <c:pt idx="56">
                  <c:v>1.867896213903339</c:v>
                </c:pt>
                <c:pt idx="57">
                  <c:v>1.921662054245123</c:v>
                </c:pt>
                <c:pt idx="58">
                  <c:v>2.108188391089167</c:v>
                </c:pt>
                <c:pt idx="59">
                  <c:v>2.415927873052027</c:v>
                </c:pt>
                <c:pt idx="60">
                  <c:v>2.018682202606035</c:v>
                </c:pt>
                <c:pt idx="61">
                  <c:v>2.306757643640991</c:v>
                </c:pt>
                <c:pt idx="62">
                  <c:v>2.500378281411942</c:v>
                </c:pt>
                <c:pt idx="63">
                  <c:v>2.441848771073118</c:v>
                </c:pt>
                <c:pt idx="64">
                  <c:v>2.32949680760235</c:v>
                </c:pt>
                <c:pt idx="65">
                  <c:v>2.16895967153155</c:v>
                </c:pt>
                <c:pt idx="66">
                  <c:v>2.642523125529565</c:v>
                </c:pt>
                <c:pt idx="67">
                  <c:v>2.963260720878098</c:v>
                </c:pt>
                <c:pt idx="68">
                  <c:v>2.177115540920674</c:v>
                </c:pt>
                <c:pt idx="69">
                  <c:v>2.580040708179162</c:v>
                </c:pt>
                <c:pt idx="70">
                  <c:v>2.23020150026952</c:v>
                </c:pt>
                <c:pt idx="71">
                  <c:v>2.468709149159036</c:v>
                </c:pt>
                <c:pt idx="72">
                  <c:v>2.355182575121763</c:v>
                </c:pt>
                <c:pt idx="73">
                  <c:v>1.905163037895636</c:v>
                </c:pt>
                <c:pt idx="74">
                  <c:v>2.12833115048946</c:v>
                </c:pt>
                <c:pt idx="75">
                  <c:v>1.879531928757975</c:v>
                </c:pt>
                <c:pt idx="76">
                  <c:v>1.758214426268573</c:v>
                </c:pt>
                <c:pt idx="77">
                  <c:v>1.876681363323648</c:v>
                </c:pt>
                <c:pt idx="78">
                  <c:v>1.77683930727456</c:v>
                </c:pt>
                <c:pt idx="79">
                  <c:v>1.67537551048126</c:v>
                </c:pt>
                <c:pt idx="80">
                  <c:v>1.446544786629315</c:v>
                </c:pt>
                <c:pt idx="81">
                  <c:v>1.711472659032973</c:v>
                </c:pt>
                <c:pt idx="82">
                  <c:v>1.62303501477332</c:v>
                </c:pt>
                <c:pt idx="83">
                  <c:v>1.7086281547675</c:v>
                </c:pt>
                <c:pt idx="84">
                  <c:v>1.795785185534561</c:v>
                </c:pt>
                <c:pt idx="85">
                  <c:v>1.386046990825584</c:v>
                </c:pt>
                <c:pt idx="86">
                  <c:v>1.780135922197688</c:v>
                </c:pt>
                <c:pt idx="87">
                  <c:v>1.873549677065951</c:v>
                </c:pt>
                <c:pt idx="88">
                  <c:v>1.57896777366941</c:v>
                </c:pt>
                <c:pt idx="89">
                  <c:v>1.765073400349195</c:v>
                </c:pt>
                <c:pt idx="90">
                  <c:v>1.523391032882257</c:v>
                </c:pt>
                <c:pt idx="91">
                  <c:v>1.723727798974118</c:v>
                </c:pt>
                <c:pt idx="92">
                  <c:v>1.61773643569379</c:v>
                </c:pt>
                <c:pt idx="93">
                  <c:v>1.709964831973418</c:v>
                </c:pt>
                <c:pt idx="94">
                  <c:v>1.732777175013254</c:v>
                </c:pt>
                <c:pt idx="95">
                  <c:v>1.569047571417898</c:v>
                </c:pt>
                <c:pt idx="96">
                  <c:v>1.494390624024467</c:v>
                </c:pt>
                <c:pt idx="97">
                  <c:v>1.645247448333657</c:v>
                </c:pt>
                <c:pt idx="98">
                  <c:v>1.451360786367248</c:v>
                </c:pt>
                <c:pt idx="99">
                  <c:v>1.585839862800022</c:v>
                </c:pt>
                <c:pt idx="100">
                  <c:v>1.683585261713887</c:v>
                </c:pt>
                <c:pt idx="101">
                  <c:v>1.367247457755162</c:v>
                </c:pt>
                <c:pt idx="102">
                  <c:v>2.7332895762322</c:v>
                </c:pt>
                <c:pt idx="103">
                  <c:v>2.526848185325819</c:v>
                </c:pt>
                <c:pt idx="104">
                  <c:v>2.604077890504568</c:v>
                </c:pt>
                <c:pt idx="105">
                  <c:v>2.543612923966726</c:v>
                </c:pt>
                <c:pt idx="106">
                  <c:v>2.464583066941187</c:v>
                </c:pt>
                <c:pt idx="107">
                  <c:v>2.566304218515795</c:v>
                </c:pt>
                <c:pt idx="108">
                  <c:v>2.646005028984113</c:v>
                </c:pt>
                <c:pt idx="109">
                  <c:v>2.492658182954637</c:v>
                </c:pt>
                <c:pt idx="110">
                  <c:v>2.478935522314483</c:v>
                </c:pt>
                <c:pt idx="111">
                  <c:v>2.642045908195167</c:v>
                </c:pt>
                <c:pt idx="112">
                  <c:v>2.646393431469734</c:v>
                </c:pt>
                <c:pt idx="113">
                  <c:v>2.546926234999647</c:v>
                </c:pt>
                <c:pt idx="114">
                  <c:v>2.760612671859108</c:v>
                </c:pt>
                <c:pt idx="115">
                  <c:v>2.74815130262978</c:v>
                </c:pt>
                <c:pt idx="116">
                  <c:v>2.745643724557094</c:v>
                </c:pt>
                <c:pt idx="117">
                  <c:v>2.882887264592957</c:v>
                </c:pt>
                <c:pt idx="118">
                  <c:v>2.780981879817868</c:v>
                </c:pt>
                <c:pt idx="119">
                  <c:v>2.636037663103428</c:v>
                </c:pt>
                <c:pt idx="120">
                  <c:v>2.319913299157688</c:v>
                </c:pt>
                <c:pt idx="121">
                  <c:v>2.3867342916914</c:v>
                </c:pt>
                <c:pt idx="122">
                  <c:v>2.306343129513201</c:v>
                </c:pt>
                <c:pt idx="123">
                  <c:v>2.345444687760243</c:v>
                </c:pt>
                <c:pt idx="124">
                  <c:v>1.439816209184692</c:v>
                </c:pt>
                <c:pt idx="125">
                  <c:v>1.999738686025519</c:v>
                </c:pt>
                <c:pt idx="126">
                  <c:v>1.574312489494991</c:v>
                </c:pt>
                <c:pt idx="127">
                  <c:v>1.88321849135043</c:v>
                </c:pt>
                <c:pt idx="128">
                  <c:v>1.898261374447772</c:v>
                </c:pt>
                <c:pt idx="129">
                  <c:v>1.433608426252895</c:v>
                </c:pt>
                <c:pt idx="130">
                  <c:v>1.955901589030729</c:v>
                </c:pt>
                <c:pt idx="131">
                  <c:v>2.087803042273551</c:v>
                </c:pt>
                <c:pt idx="132">
                  <c:v>1.773518295814446</c:v>
                </c:pt>
                <c:pt idx="133">
                  <c:v>1.888536224628986</c:v>
                </c:pt>
                <c:pt idx="134">
                  <c:v>1.782561136159811</c:v>
                </c:pt>
                <c:pt idx="135">
                  <c:v>1.755358468355863</c:v>
                </c:pt>
                <c:pt idx="136">
                  <c:v>1.99004236485599</c:v>
                </c:pt>
                <c:pt idx="137">
                  <c:v>1.909480321814365</c:v>
                </c:pt>
                <c:pt idx="138">
                  <c:v>2.042503263810943</c:v>
                </c:pt>
                <c:pt idx="139">
                  <c:v>1.862238160001945</c:v>
                </c:pt>
                <c:pt idx="140">
                  <c:v>2.12289886629642</c:v>
                </c:pt>
                <c:pt idx="141">
                  <c:v>2.293904856603716</c:v>
                </c:pt>
                <c:pt idx="142">
                  <c:v>2.320604669292036</c:v>
                </c:pt>
                <c:pt idx="143">
                  <c:v>2.30689235484552</c:v>
                </c:pt>
                <c:pt idx="144">
                  <c:v>2.284827576133763</c:v>
                </c:pt>
                <c:pt idx="145">
                  <c:v>1.976284840717938</c:v>
                </c:pt>
                <c:pt idx="146">
                  <c:v>2.188924506495847</c:v>
                </c:pt>
                <c:pt idx="147">
                  <c:v>2.181101229302921</c:v>
                </c:pt>
                <c:pt idx="148">
                  <c:v>2.143921363427637</c:v>
                </c:pt>
                <c:pt idx="149">
                  <c:v>2.101848090510654</c:v>
                </c:pt>
                <c:pt idx="150">
                  <c:v>2.135830269965821</c:v>
                </c:pt>
                <c:pt idx="151">
                  <c:v>2.284137409878555</c:v>
                </c:pt>
                <c:pt idx="152">
                  <c:v>2.272725629377895</c:v>
                </c:pt>
                <c:pt idx="153">
                  <c:v>2.027420298401974</c:v>
                </c:pt>
                <c:pt idx="154">
                  <c:v>1.642565398800813</c:v>
                </c:pt>
                <c:pt idx="155">
                  <c:v>2.239134928349068</c:v>
                </c:pt>
                <c:pt idx="156">
                  <c:v>2.203371914080044</c:v>
                </c:pt>
                <c:pt idx="157">
                  <c:v>2.104163402510817</c:v>
                </c:pt>
                <c:pt idx="158">
                  <c:v>2.166082727942098</c:v>
                </c:pt>
                <c:pt idx="159">
                  <c:v>2.133092486003078</c:v>
                </c:pt>
                <c:pt idx="160">
                  <c:v>2.156310754726286</c:v>
                </c:pt>
                <c:pt idx="161">
                  <c:v>2.17260074359351</c:v>
                </c:pt>
                <c:pt idx="162">
                  <c:v>2.17078580431742</c:v>
                </c:pt>
                <c:pt idx="163">
                  <c:v>2.21674823571105</c:v>
                </c:pt>
                <c:pt idx="164">
                  <c:v>2.14396338143969</c:v>
                </c:pt>
                <c:pt idx="165">
                  <c:v>2.30632921762517</c:v>
                </c:pt>
                <c:pt idx="166">
                  <c:v>2.29636806021287</c:v>
                </c:pt>
                <c:pt idx="167">
                  <c:v>2.219809249782983</c:v>
                </c:pt>
                <c:pt idx="168">
                  <c:v>2.278259779367858</c:v>
                </c:pt>
                <c:pt idx="169">
                  <c:v>2.389437003973331</c:v>
                </c:pt>
                <c:pt idx="170">
                  <c:v>2.405340566745786</c:v>
                </c:pt>
                <c:pt idx="171">
                  <c:v>2.330841550860454</c:v>
                </c:pt>
                <c:pt idx="172">
                  <c:v>2.443918003647505</c:v>
                </c:pt>
                <c:pt idx="173">
                  <c:v>2.422734473815325</c:v>
                </c:pt>
                <c:pt idx="174">
                  <c:v>2.450266253768083</c:v>
                </c:pt>
                <c:pt idx="175">
                  <c:v>2.389256939672613</c:v>
                </c:pt>
                <c:pt idx="176">
                  <c:v>2.394164535510654</c:v>
                </c:pt>
                <c:pt idx="177">
                  <c:v>2.371962543313337</c:v>
                </c:pt>
                <c:pt idx="178">
                  <c:v>2.43639474903189</c:v>
                </c:pt>
                <c:pt idx="179">
                  <c:v>2.217691013476688</c:v>
                </c:pt>
                <c:pt idx="180">
                  <c:v>2.269684049741903</c:v>
                </c:pt>
                <c:pt idx="181">
                  <c:v>2.352198593622405</c:v>
                </c:pt>
                <c:pt idx="182">
                  <c:v>2.325306459727712</c:v>
                </c:pt>
                <c:pt idx="183">
                  <c:v>2.276643375159856</c:v>
                </c:pt>
                <c:pt idx="184">
                  <c:v>2.197185044636371</c:v>
                </c:pt>
                <c:pt idx="185">
                  <c:v>2.09120484069703</c:v>
                </c:pt>
                <c:pt idx="186">
                  <c:v>3.079231868702626</c:v>
                </c:pt>
                <c:pt idx="187">
                  <c:v>3.351492602054702</c:v>
                </c:pt>
                <c:pt idx="188">
                  <c:v>3.505216951187232</c:v>
                </c:pt>
                <c:pt idx="189">
                  <c:v>3.712107907231563</c:v>
                </c:pt>
                <c:pt idx="190">
                  <c:v>3.534430738538015</c:v>
                </c:pt>
                <c:pt idx="191">
                  <c:v>3.398548125359597</c:v>
                </c:pt>
                <c:pt idx="192">
                  <c:v>3.967543928864695</c:v>
                </c:pt>
                <c:pt idx="193">
                  <c:v>2.441611670313739</c:v>
                </c:pt>
                <c:pt idx="194">
                  <c:v>1.596677313865913</c:v>
                </c:pt>
                <c:pt idx="195">
                  <c:v>1.776028694649623</c:v>
                </c:pt>
                <c:pt idx="196">
                  <c:v>1.740804587475037</c:v>
                </c:pt>
                <c:pt idx="197">
                  <c:v>1.769816149654937</c:v>
                </c:pt>
                <c:pt idx="198">
                  <c:v>2.567327239889512</c:v>
                </c:pt>
                <c:pt idx="199">
                  <c:v>2.318994464870501</c:v>
                </c:pt>
                <c:pt idx="200">
                  <c:v>2.645062004988607</c:v>
                </c:pt>
                <c:pt idx="201">
                  <c:v>1.787352630327865</c:v>
                </c:pt>
                <c:pt idx="202">
                  <c:v>2.078348156522155</c:v>
                </c:pt>
                <c:pt idx="203">
                  <c:v>2.03923660391815</c:v>
                </c:pt>
                <c:pt idx="204">
                  <c:v>1.758055192266056</c:v>
                </c:pt>
                <c:pt idx="205">
                  <c:v>1.873686954092767</c:v>
                </c:pt>
                <c:pt idx="206">
                  <c:v>2.123738617692133</c:v>
                </c:pt>
                <c:pt idx="207">
                  <c:v>2.072242632457732</c:v>
                </c:pt>
                <c:pt idx="208">
                  <c:v>2.065212826937448</c:v>
                </c:pt>
                <c:pt idx="209">
                  <c:v>2.119936005068603</c:v>
                </c:pt>
                <c:pt idx="210">
                  <c:v>2.800742181076222</c:v>
                </c:pt>
                <c:pt idx="211">
                  <c:v>2.674815996069959</c:v>
                </c:pt>
                <c:pt idx="212">
                  <c:v>2.250933788564757</c:v>
                </c:pt>
                <c:pt idx="213">
                  <c:v>2.226722894860251</c:v>
                </c:pt>
                <c:pt idx="214">
                  <c:v>2.388794281492046</c:v>
                </c:pt>
                <c:pt idx="215">
                  <c:v>2.328069146935172</c:v>
                </c:pt>
                <c:pt idx="216">
                  <c:v>1.515949089829915</c:v>
                </c:pt>
                <c:pt idx="217">
                  <c:v>1.237181953251931</c:v>
                </c:pt>
                <c:pt idx="218">
                  <c:v>2.267431573101573</c:v>
                </c:pt>
                <c:pt idx="219">
                  <c:v>2.053233199606363</c:v>
                </c:pt>
                <c:pt idx="220">
                  <c:v>2.14066115653768</c:v>
                </c:pt>
                <c:pt idx="221">
                  <c:v>2.283596694813185</c:v>
                </c:pt>
                <c:pt idx="222">
                  <c:v>2.213156908724223</c:v>
                </c:pt>
                <c:pt idx="223">
                  <c:v>2.270979744984588</c:v>
                </c:pt>
                <c:pt idx="224">
                  <c:v>1.85637187006704</c:v>
                </c:pt>
                <c:pt idx="225">
                  <c:v>1.83580208668801</c:v>
                </c:pt>
                <c:pt idx="226">
                  <c:v>1.857328424151408</c:v>
                </c:pt>
                <c:pt idx="227">
                  <c:v>1.878451324577226</c:v>
                </c:pt>
                <c:pt idx="228">
                  <c:v>1.673304000315324</c:v>
                </c:pt>
                <c:pt idx="229">
                  <c:v>1.78613515007621</c:v>
                </c:pt>
                <c:pt idx="230">
                  <c:v>1.569267026589967</c:v>
                </c:pt>
                <c:pt idx="231">
                  <c:v>1.853255995723788</c:v>
                </c:pt>
                <c:pt idx="232">
                  <c:v>1.686213534179677</c:v>
                </c:pt>
                <c:pt idx="233">
                  <c:v>2.55172557769589</c:v>
                </c:pt>
                <c:pt idx="234">
                  <c:v>2.777134196453445</c:v>
                </c:pt>
                <c:pt idx="235">
                  <c:v>2.965201288494632</c:v>
                </c:pt>
                <c:pt idx="236">
                  <c:v>2.770414993000692</c:v>
                </c:pt>
                <c:pt idx="237">
                  <c:v>2.576205392795877</c:v>
                </c:pt>
                <c:pt idx="238">
                  <c:v>2.8680452577625</c:v>
                </c:pt>
                <c:pt idx="239">
                  <c:v>2.425511188596977</c:v>
                </c:pt>
                <c:pt idx="240">
                  <c:v>2.334332237211254</c:v>
                </c:pt>
                <c:pt idx="241">
                  <c:v>2.378297158014587</c:v>
                </c:pt>
                <c:pt idx="242">
                  <c:v>2.42270552411743</c:v>
                </c:pt>
                <c:pt idx="243">
                  <c:v>2.308059477121882</c:v>
                </c:pt>
                <c:pt idx="244">
                  <c:v>2.326428357676952</c:v>
                </c:pt>
                <c:pt idx="245">
                  <c:v>2.512025573127363</c:v>
                </c:pt>
                <c:pt idx="246">
                  <c:v>2.507946193299714</c:v>
                </c:pt>
                <c:pt idx="247">
                  <c:v>2.498464360106186</c:v>
                </c:pt>
                <c:pt idx="248">
                  <c:v>2.231730174908258</c:v>
                </c:pt>
                <c:pt idx="249">
                  <c:v>2.532041819065654</c:v>
                </c:pt>
                <c:pt idx="250">
                  <c:v>2.330190388050275</c:v>
                </c:pt>
                <c:pt idx="251">
                  <c:v>1.59433856754621</c:v>
                </c:pt>
                <c:pt idx="252">
                  <c:v>1.337688653313558</c:v>
                </c:pt>
                <c:pt idx="253">
                  <c:v>1.200540121093725</c:v>
                </c:pt>
                <c:pt idx="254">
                  <c:v>2.269777199532032</c:v>
                </c:pt>
                <c:pt idx="255">
                  <c:v>2.232197544200392</c:v>
                </c:pt>
                <c:pt idx="256">
                  <c:v>0.330084927349146</c:v>
                </c:pt>
                <c:pt idx="257">
                  <c:v>2.501655570399663</c:v>
                </c:pt>
                <c:pt idx="258">
                  <c:v>2.122732459677401</c:v>
                </c:pt>
                <c:pt idx="259">
                  <c:v>2.412404017321102</c:v>
                </c:pt>
                <c:pt idx="260">
                  <c:v>2.38900712216192</c:v>
                </c:pt>
                <c:pt idx="261">
                  <c:v>2.319152887761614</c:v>
                </c:pt>
                <c:pt idx="262">
                  <c:v>2.322884914957515</c:v>
                </c:pt>
                <c:pt idx="263">
                  <c:v>2.296935834066764</c:v>
                </c:pt>
                <c:pt idx="264">
                  <c:v>2.180630177954807</c:v>
                </c:pt>
                <c:pt idx="265">
                  <c:v>2.254465965349727</c:v>
                </c:pt>
                <c:pt idx="266">
                  <c:v>2.486486433995037</c:v>
                </c:pt>
                <c:pt idx="267">
                  <c:v>2.364352922862277</c:v>
                </c:pt>
                <c:pt idx="268">
                  <c:v>2.365899679315837</c:v>
                </c:pt>
                <c:pt idx="269">
                  <c:v>2.504739691367935</c:v>
                </c:pt>
                <c:pt idx="270">
                  <c:v>2.219918491056363</c:v>
                </c:pt>
                <c:pt idx="271">
                  <c:v>2.411421588858161</c:v>
                </c:pt>
                <c:pt idx="272">
                  <c:v>2.40799268651933</c:v>
                </c:pt>
                <c:pt idx="273">
                  <c:v>2.566092922119347</c:v>
                </c:pt>
                <c:pt idx="274">
                  <c:v>1.655038447883276</c:v>
                </c:pt>
                <c:pt idx="275">
                  <c:v>2.186425390111516</c:v>
                </c:pt>
                <c:pt idx="276">
                  <c:v>2.559679363368696</c:v>
                </c:pt>
                <c:pt idx="277">
                  <c:v>2.123590556407684</c:v>
                </c:pt>
                <c:pt idx="278">
                  <c:v>2.524866340744824</c:v>
                </c:pt>
                <c:pt idx="279">
                  <c:v>1.32189886328916</c:v>
                </c:pt>
                <c:pt idx="280">
                  <c:v>1.277060310848692</c:v>
                </c:pt>
                <c:pt idx="281">
                  <c:v>1.277725886394901</c:v>
                </c:pt>
              </c:numCache>
            </c:numRef>
          </c:yVal>
          <c:smooth val="0"/>
        </c:ser>
        <c:ser>
          <c:idx val="0"/>
          <c:order val="1"/>
          <c:tx>
            <c:v>Expt - P dep</c:v>
          </c:tx>
          <c:spPr>
            <a:ln w="47625">
              <a:noFill/>
            </a:ln>
          </c:spPr>
          <c:xVal>
            <c:numRef>
              <c:f>Amphibole!$BS$14:$BS$228</c:f>
              <c:numCache>
                <c:formatCode>General</c:formatCode>
                <c:ptCount val="215"/>
                <c:pt idx="0">
                  <c:v>1.75121269877365</c:v>
                </c:pt>
                <c:pt idx="1">
                  <c:v>1.559762685932105</c:v>
                </c:pt>
                <c:pt idx="2">
                  <c:v>1.779310733605015</c:v>
                </c:pt>
                <c:pt idx="3">
                  <c:v>1.792362698089289</c:v>
                </c:pt>
                <c:pt idx="4">
                  <c:v>1.938128484670592</c:v>
                </c:pt>
                <c:pt idx="5">
                  <c:v>1.890624171224381</c:v>
                </c:pt>
                <c:pt idx="6">
                  <c:v>1.79878561730628</c:v>
                </c:pt>
                <c:pt idx="7">
                  <c:v>1.810558748954633</c:v>
                </c:pt>
                <c:pt idx="8">
                  <c:v>1.772603617467388</c:v>
                </c:pt>
                <c:pt idx="9">
                  <c:v>1.756212478143742</c:v>
                </c:pt>
                <c:pt idx="10">
                  <c:v>1.79387877164331</c:v>
                </c:pt>
                <c:pt idx="11">
                  <c:v>1.83573631156831</c:v>
                </c:pt>
                <c:pt idx="12">
                  <c:v>1.841044629628562</c:v>
                </c:pt>
                <c:pt idx="13">
                  <c:v>1.793130645674443</c:v>
                </c:pt>
                <c:pt idx="14">
                  <c:v>1.282177664647191</c:v>
                </c:pt>
                <c:pt idx="15">
                  <c:v>1.16851756795147</c:v>
                </c:pt>
                <c:pt idx="16">
                  <c:v>1.521269800206708</c:v>
                </c:pt>
                <c:pt idx="17">
                  <c:v>1.489086327429641</c:v>
                </c:pt>
                <c:pt idx="18">
                  <c:v>1.63845635872394</c:v>
                </c:pt>
                <c:pt idx="19">
                  <c:v>1.524362025988028</c:v>
                </c:pt>
                <c:pt idx="20">
                  <c:v>1.669984313335851</c:v>
                </c:pt>
                <c:pt idx="21">
                  <c:v>1.58253932318595</c:v>
                </c:pt>
                <c:pt idx="22">
                  <c:v>1.70122020444206</c:v>
                </c:pt>
                <c:pt idx="23">
                  <c:v>2.091927483682661</c:v>
                </c:pt>
                <c:pt idx="24">
                  <c:v>2.197650042255027</c:v>
                </c:pt>
                <c:pt idx="25">
                  <c:v>2.080727388355187</c:v>
                </c:pt>
                <c:pt idx="26">
                  <c:v>2.162457809980868</c:v>
                </c:pt>
                <c:pt idx="27">
                  <c:v>1.70572064489355</c:v>
                </c:pt>
                <c:pt idx="28">
                  <c:v>1.853583320132887</c:v>
                </c:pt>
                <c:pt idx="29">
                  <c:v>1.974704980260206</c:v>
                </c:pt>
                <c:pt idx="30">
                  <c:v>1.810529192891388</c:v>
                </c:pt>
                <c:pt idx="31">
                  <c:v>1.911655805418426</c:v>
                </c:pt>
                <c:pt idx="32">
                  <c:v>1.914196260933794</c:v>
                </c:pt>
                <c:pt idx="33">
                  <c:v>1.716783200536038</c:v>
                </c:pt>
                <c:pt idx="34">
                  <c:v>1.707517354064597</c:v>
                </c:pt>
                <c:pt idx="35">
                  <c:v>1.939833208916726</c:v>
                </c:pt>
                <c:pt idx="36">
                  <c:v>1.739854000039762</c:v>
                </c:pt>
                <c:pt idx="37">
                  <c:v>2.181926329671549</c:v>
                </c:pt>
                <c:pt idx="38">
                  <c:v>1.985534166709346</c:v>
                </c:pt>
                <c:pt idx="39">
                  <c:v>1.91071422783479</c:v>
                </c:pt>
                <c:pt idx="40">
                  <c:v>2.05566137253202</c:v>
                </c:pt>
                <c:pt idx="41">
                  <c:v>2.003891061624706</c:v>
                </c:pt>
                <c:pt idx="42">
                  <c:v>2.009281887112966</c:v>
                </c:pt>
                <c:pt idx="43">
                  <c:v>1.911417426695335</c:v>
                </c:pt>
                <c:pt idx="44">
                  <c:v>1.954613157547602</c:v>
                </c:pt>
                <c:pt idx="45">
                  <c:v>1.943153686809697</c:v>
                </c:pt>
                <c:pt idx="46">
                  <c:v>1.850407421172888</c:v>
                </c:pt>
                <c:pt idx="47">
                  <c:v>1.727180128792968</c:v>
                </c:pt>
                <c:pt idx="48">
                  <c:v>1.909294835536264</c:v>
                </c:pt>
                <c:pt idx="49">
                  <c:v>1.982635748608002</c:v>
                </c:pt>
                <c:pt idx="50">
                  <c:v>1.692725893347569</c:v>
                </c:pt>
                <c:pt idx="51">
                  <c:v>1.711557508136685</c:v>
                </c:pt>
                <c:pt idx="52">
                  <c:v>1.831676011529156</c:v>
                </c:pt>
                <c:pt idx="53">
                  <c:v>1.873836690515757</c:v>
                </c:pt>
                <c:pt idx="54">
                  <c:v>1.388395641978545</c:v>
                </c:pt>
                <c:pt idx="55">
                  <c:v>1.35505813989549</c:v>
                </c:pt>
                <c:pt idx="56">
                  <c:v>1.58524298631193</c:v>
                </c:pt>
                <c:pt idx="57">
                  <c:v>1.709188683253604</c:v>
                </c:pt>
                <c:pt idx="58">
                  <c:v>1.303136183394868</c:v>
                </c:pt>
                <c:pt idx="59">
                  <c:v>1.778744628299951</c:v>
                </c:pt>
                <c:pt idx="60">
                  <c:v>1.49215936042086</c:v>
                </c:pt>
                <c:pt idx="61">
                  <c:v>1.572345880693184</c:v>
                </c:pt>
                <c:pt idx="62">
                  <c:v>1.723738985150671</c:v>
                </c:pt>
                <c:pt idx="63">
                  <c:v>1.633916181521807</c:v>
                </c:pt>
                <c:pt idx="64">
                  <c:v>1.593524983800959</c:v>
                </c:pt>
                <c:pt idx="65">
                  <c:v>1.554320171250772</c:v>
                </c:pt>
                <c:pt idx="66">
                  <c:v>1.809351008675603</c:v>
                </c:pt>
                <c:pt idx="67">
                  <c:v>2.038934580800768</c:v>
                </c:pt>
                <c:pt idx="68">
                  <c:v>1.884902353859355</c:v>
                </c:pt>
                <c:pt idx="69">
                  <c:v>1.741021062089969</c:v>
                </c:pt>
                <c:pt idx="70">
                  <c:v>1.809738256495488</c:v>
                </c:pt>
                <c:pt idx="71">
                  <c:v>1.974571787290288</c:v>
                </c:pt>
                <c:pt idx="72">
                  <c:v>2.048882881701631</c:v>
                </c:pt>
                <c:pt idx="73">
                  <c:v>1.744865522618325</c:v>
                </c:pt>
                <c:pt idx="74">
                  <c:v>1.397277834009325</c:v>
                </c:pt>
                <c:pt idx="75">
                  <c:v>1.426660930350083</c:v>
                </c:pt>
                <c:pt idx="76">
                  <c:v>1.525167758993158</c:v>
                </c:pt>
                <c:pt idx="77">
                  <c:v>1.406069989004043</c:v>
                </c:pt>
                <c:pt idx="78">
                  <c:v>1.9250225224232</c:v>
                </c:pt>
                <c:pt idx="79">
                  <c:v>1.932150108777995</c:v>
                </c:pt>
                <c:pt idx="80">
                  <c:v>1.589229673230281</c:v>
                </c:pt>
                <c:pt idx="81">
                  <c:v>1.788219505236515</c:v>
                </c:pt>
                <c:pt idx="82">
                  <c:v>1.662862736901805</c:v>
                </c:pt>
                <c:pt idx="83">
                  <c:v>1.990279423433401</c:v>
                </c:pt>
                <c:pt idx="84">
                  <c:v>1.839262487157906</c:v>
                </c:pt>
                <c:pt idx="85">
                  <c:v>1.429185057889899</c:v>
                </c:pt>
                <c:pt idx="86">
                  <c:v>1.56151682658095</c:v>
                </c:pt>
                <c:pt idx="87">
                  <c:v>1.247872126467457</c:v>
                </c:pt>
                <c:pt idx="88">
                  <c:v>1.538429883261728</c:v>
                </c:pt>
                <c:pt idx="89">
                  <c:v>1.266521856461272</c:v>
                </c:pt>
                <c:pt idx="90">
                  <c:v>1.904457372755102</c:v>
                </c:pt>
                <c:pt idx="91">
                  <c:v>1.752838202277314</c:v>
                </c:pt>
                <c:pt idx="92">
                  <c:v>1.877450199704142</c:v>
                </c:pt>
                <c:pt idx="93">
                  <c:v>1.594429861765157</c:v>
                </c:pt>
                <c:pt idx="94">
                  <c:v>2.055793035124339</c:v>
                </c:pt>
                <c:pt idx="95">
                  <c:v>2.03759108530407</c:v>
                </c:pt>
                <c:pt idx="96">
                  <c:v>1.975584179848501</c:v>
                </c:pt>
                <c:pt idx="97">
                  <c:v>1.471999774460875</c:v>
                </c:pt>
                <c:pt idx="98">
                  <c:v>1.416566019488667</c:v>
                </c:pt>
                <c:pt idx="99">
                  <c:v>1.488249776015468</c:v>
                </c:pt>
                <c:pt idx="100">
                  <c:v>1.460502737306396</c:v>
                </c:pt>
                <c:pt idx="101">
                  <c:v>1.744544077169047</c:v>
                </c:pt>
                <c:pt idx="102">
                  <c:v>1.504498383944269</c:v>
                </c:pt>
                <c:pt idx="103">
                  <c:v>1.790216342316451</c:v>
                </c:pt>
                <c:pt idx="104">
                  <c:v>1.900139578281995</c:v>
                </c:pt>
                <c:pt idx="105">
                  <c:v>1.842296229459752</c:v>
                </c:pt>
                <c:pt idx="106">
                  <c:v>1.896227972744676</c:v>
                </c:pt>
                <c:pt idx="107">
                  <c:v>1.84907116304423</c:v>
                </c:pt>
                <c:pt idx="108">
                  <c:v>1.904665556312289</c:v>
                </c:pt>
                <c:pt idx="109">
                  <c:v>1.857441598499211</c:v>
                </c:pt>
                <c:pt idx="110">
                  <c:v>2.075287753498004</c:v>
                </c:pt>
                <c:pt idx="111">
                  <c:v>1.859890330030667</c:v>
                </c:pt>
                <c:pt idx="112">
                  <c:v>2.13299820086621</c:v>
                </c:pt>
                <c:pt idx="113">
                  <c:v>1.933522870390582</c:v>
                </c:pt>
                <c:pt idx="114">
                  <c:v>2.20412404009291</c:v>
                </c:pt>
                <c:pt idx="115">
                  <c:v>2.028169989854072</c:v>
                </c:pt>
                <c:pt idx="116">
                  <c:v>1.97907739734627</c:v>
                </c:pt>
                <c:pt idx="117">
                  <c:v>1.725848616548236</c:v>
                </c:pt>
                <c:pt idx="118">
                  <c:v>1.875807604214017</c:v>
                </c:pt>
                <c:pt idx="119">
                  <c:v>1.896764753094137</c:v>
                </c:pt>
                <c:pt idx="120">
                  <c:v>1.238870269799325</c:v>
                </c:pt>
                <c:pt idx="121">
                  <c:v>1.176064365017627</c:v>
                </c:pt>
                <c:pt idx="122">
                  <c:v>1.55062399250011</c:v>
                </c:pt>
                <c:pt idx="123">
                  <c:v>1.236881686076597</c:v>
                </c:pt>
                <c:pt idx="124">
                  <c:v>1.181204198766053</c:v>
                </c:pt>
                <c:pt idx="125">
                  <c:v>1.58232136160551</c:v>
                </c:pt>
                <c:pt idx="126">
                  <c:v>1.747954958697906</c:v>
                </c:pt>
                <c:pt idx="127">
                  <c:v>1.351101012180377</c:v>
                </c:pt>
                <c:pt idx="128">
                  <c:v>1.27478810779191</c:v>
                </c:pt>
                <c:pt idx="129">
                  <c:v>1.197836640241222</c:v>
                </c:pt>
                <c:pt idx="130">
                  <c:v>1.112800734386868</c:v>
                </c:pt>
                <c:pt idx="131">
                  <c:v>1.451628614519756</c:v>
                </c:pt>
                <c:pt idx="132">
                  <c:v>1.37948607904577</c:v>
                </c:pt>
                <c:pt idx="133">
                  <c:v>1.330573647889063</c:v>
                </c:pt>
                <c:pt idx="134">
                  <c:v>1.158020140777995</c:v>
                </c:pt>
                <c:pt idx="135">
                  <c:v>1.33121976382326</c:v>
                </c:pt>
                <c:pt idx="136">
                  <c:v>1.44925304373362</c:v>
                </c:pt>
                <c:pt idx="137">
                  <c:v>1.495925512062433</c:v>
                </c:pt>
                <c:pt idx="138">
                  <c:v>1.12898106009741</c:v>
                </c:pt>
                <c:pt idx="139">
                  <c:v>1.327487347991458</c:v>
                </c:pt>
                <c:pt idx="140">
                  <c:v>1.613502795327302</c:v>
                </c:pt>
                <c:pt idx="141">
                  <c:v>1.491279425177249</c:v>
                </c:pt>
                <c:pt idx="142">
                  <c:v>1.389443373518015</c:v>
                </c:pt>
                <c:pt idx="143">
                  <c:v>1.491705918073488</c:v>
                </c:pt>
                <c:pt idx="144">
                  <c:v>1.464230663773373</c:v>
                </c:pt>
                <c:pt idx="145">
                  <c:v>1.439366761773616</c:v>
                </c:pt>
                <c:pt idx="146">
                  <c:v>1.473201509411863</c:v>
                </c:pt>
                <c:pt idx="147">
                  <c:v>1.536144903938698</c:v>
                </c:pt>
                <c:pt idx="148">
                  <c:v>1.265711611314248</c:v>
                </c:pt>
                <c:pt idx="149">
                  <c:v>1.487029172256365</c:v>
                </c:pt>
                <c:pt idx="150">
                  <c:v>1.196150997628237</c:v>
                </c:pt>
                <c:pt idx="151">
                  <c:v>1.529666315068844</c:v>
                </c:pt>
                <c:pt idx="152">
                  <c:v>1.606084659019896</c:v>
                </c:pt>
                <c:pt idx="153">
                  <c:v>1.3969738672106</c:v>
                </c:pt>
                <c:pt idx="154">
                  <c:v>0.923920120173901</c:v>
                </c:pt>
                <c:pt idx="155">
                  <c:v>1.35566815626633</c:v>
                </c:pt>
                <c:pt idx="156">
                  <c:v>1.364305325881451</c:v>
                </c:pt>
                <c:pt idx="157">
                  <c:v>1.059809765119852</c:v>
                </c:pt>
                <c:pt idx="158">
                  <c:v>1.034027431685455</c:v>
                </c:pt>
                <c:pt idx="159">
                  <c:v>0.864679217267989</c:v>
                </c:pt>
                <c:pt idx="160">
                  <c:v>0.813165882415164</c:v>
                </c:pt>
                <c:pt idx="161">
                  <c:v>0.887020005908699</c:v>
                </c:pt>
                <c:pt idx="162">
                  <c:v>0.93027663369665</c:v>
                </c:pt>
                <c:pt idx="163">
                  <c:v>0.666089919572305</c:v>
                </c:pt>
                <c:pt idx="164">
                  <c:v>1.187151064154816</c:v>
                </c:pt>
                <c:pt idx="165">
                  <c:v>1.159805463397361</c:v>
                </c:pt>
                <c:pt idx="166">
                  <c:v>0.953040517356292</c:v>
                </c:pt>
                <c:pt idx="167">
                  <c:v>1.346640317252186</c:v>
                </c:pt>
                <c:pt idx="168">
                  <c:v>1.250189996774395</c:v>
                </c:pt>
                <c:pt idx="169">
                  <c:v>1.309551106196326</c:v>
                </c:pt>
                <c:pt idx="170">
                  <c:v>1.35770885020449</c:v>
                </c:pt>
                <c:pt idx="171">
                  <c:v>1.227045358781321</c:v>
                </c:pt>
                <c:pt idx="172">
                  <c:v>1.351686562736673</c:v>
                </c:pt>
                <c:pt idx="173">
                  <c:v>1.439718126402834</c:v>
                </c:pt>
                <c:pt idx="174">
                  <c:v>0.870594789585268</c:v>
                </c:pt>
                <c:pt idx="175">
                  <c:v>0.901860848234345</c:v>
                </c:pt>
                <c:pt idx="176">
                  <c:v>1.117853125746056</c:v>
                </c:pt>
                <c:pt idx="177">
                  <c:v>0.935046258824401</c:v>
                </c:pt>
                <c:pt idx="178">
                  <c:v>0.913276757038163</c:v>
                </c:pt>
                <c:pt idx="179">
                  <c:v>1.3946547389673</c:v>
                </c:pt>
                <c:pt idx="180">
                  <c:v>1.006345028408957</c:v>
                </c:pt>
                <c:pt idx="181">
                  <c:v>1.420737813986427</c:v>
                </c:pt>
                <c:pt idx="182">
                  <c:v>1.337061022607342</c:v>
                </c:pt>
                <c:pt idx="183">
                  <c:v>1.055039299680485</c:v>
                </c:pt>
                <c:pt idx="184">
                  <c:v>1.323776668793868</c:v>
                </c:pt>
                <c:pt idx="185">
                  <c:v>1.17203995918939</c:v>
                </c:pt>
                <c:pt idx="186">
                  <c:v>0.998936564606855</c:v>
                </c:pt>
                <c:pt idx="187">
                  <c:v>1.274037604711635</c:v>
                </c:pt>
                <c:pt idx="188">
                  <c:v>1.422195982273273</c:v>
                </c:pt>
                <c:pt idx="189">
                  <c:v>1.325111648827185</c:v>
                </c:pt>
                <c:pt idx="190">
                  <c:v>1.324490339219612</c:v>
                </c:pt>
                <c:pt idx="191">
                  <c:v>1.459463444168241</c:v>
                </c:pt>
                <c:pt idx="192">
                  <c:v>1.507257457667556</c:v>
                </c:pt>
                <c:pt idx="193">
                  <c:v>1.56007257660917</c:v>
                </c:pt>
                <c:pt idx="194">
                  <c:v>1.221114088366849</c:v>
                </c:pt>
                <c:pt idx="195">
                  <c:v>1.257305503932876</c:v>
                </c:pt>
                <c:pt idx="196">
                  <c:v>1.173639231181846</c:v>
                </c:pt>
                <c:pt idx="197">
                  <c:v>1.377091369670817</c:v>
                </c:pt>
                <c:pt idx="198">
                  <c:v>1.038065657606403</c:v>
                </c:pt>
                <c:pt idx="199">
                  <c:v>1.157669848095425</c:v>
                </c:pt>
                <c:pt idx="200">
                  <c:v>1.23108602808473</c:v>
                </c:pt>
                <c:pt idx="201">
                  <c:v>1.183823664925752</c:v>
                </c:pt>
                <c:pt idx="202">
                  <c:v>1.041389292396317</c:v>
                </c:pt>
                <c:pt idx="203">
                  <c:v>1.359793986558234</c:v>
                </c:pt>
                <c:pt idx="204">
                  <c:v>1.050340302075315</c:v>
                </c:pt>
                <c:pt idx="205">
                  <c:v>1.172990841150177</c:v>
                </c:pt>
                <c:pt idx="206">
                  <c:v>1.193826256278048</c:v>
                </c:pt>
                <c:pt idx="207">
                  <c:v>1.064487369920053</c:v>
                </c:pt>
                <c:pt idx="208">
                  <c:v>1.071998085614339</c:v>
                </c:pt>
                <c:pt idx="209">
                  <c:v>1.089875440350926</c:v>
                </c:pt>
                <c:pt idx="210">
                  <c:v>0.525435526337852</c:v>
                </c:pt>
                <c:pt idx="211">
                  <c:v>0.0</c:v>
                </c:pt>
                <c:pt idx="212">
                  <c:v>0.12086152013119</c:v>
                </c:pt>
                <c:pt idx="213">
                  <c:v>0.0</c:v>
                </c:pt>
                <c:pt idx="214">
                  <c:v>0.0</c:v>
                </c:pt>
              </c:numCache>
            </c:numRef>
          </c:xVal>
          <c:yVal>
            <c:numRef>
              <c:f>Amphibole!$BT$14:$BT$228</c:f>
              <c:numCache>
                <c:formatCode>General</c:formatCode>
                <c:ptCount val="215"/>
                <c:pt idx="0">
                  <c:v>1.978096539164689</c:v>
                </c:pt>
                <c:pt idx="1">
                  <c:v>1.930401377016493</c:v>
                </c:pt>
                <c:pt idx="2">
                  <c:v>2.283905686651091</c:v>
                </c:pt>
                <c:pt idx="3">
                  <c:v>2.236403657138263</c:v>
                </c:pt>
                <c:pt idx="4">
                  <c:v>2.179636820390488</c:v>
                </c:pt>
                <c:pt idx="5">
                  <c:v>2.141401262459037</c:v>
                </c:pt>
                <c:pt idx="6">
                  <c:v>2.248664491264031</c:v>
                </c:pt>
                <c:pt idx="7">
                  <c:v>2.284987724399445</c:v>
                </c:pt>
                <c:pt idx="8">
                  <c:v>1.931433806563832</c:v>
                </c:pt>
                <c:pt idx="9">
                  <c:v>1.870280356980751</c:v>
                </c:pt>
                <c:pt idx="10">
                  <c:v>1.982072602710138</c:v>
                </c:pt>
                <c:pt idx="11">
                  <c:v>1.99259644426374</c:v>
                </c:pt>
                <c:pt idx="12">
                  <c:v>1.911129556898445</c:v>
                </c:pt>
                <c:pt idx="13">
                  <c:v>1.947226374650064</c:v>
                </c:pt>
                <c:pt idx="14">
                  <c:v>1.653132987880199</c:v>
                </c:pt>
                <c:pt idx="15">
                  <c:v>1.559678821862215</c:v>
                </c:pt>
                <c:pt idx="16">
                  <c:v>1.906283014330703</c:v>
                </c:pt>
                <c:pt idx="17">
                  <c:v>1.942460667041189</c:v>
                </c:pt>
                <c:pt idx="18">
                  <c:v>2.154882135011857</c:v>
                </c:pt>
                <c:pt idx="19">
                  <c:v>1.993800248303463</c:v>
                </c:pt>
                <c:pt idx="20">
                  <c:v>2.29654162716048</c:v>
                </c:pt>
                <c:pt idx="21">
                  <c:v>1.953395820934138</c:v>
                </c:pt>
                <c:pt idx="22">
                  <c:v>2.379567119113557</c:v>
                </c:pt>
                <c:pt idx="23">
                  <c:v>2.64820543294525</c:v>
                </c:pt>
                <c:pt idx="24">
                  <c:v>2.750358579594001</c:v>
                </c:pt>
                <c:pt idx="25">
                  <c:v>2.717175718383054</c:v>
                </c:pt>
                <c:pt idx="26">
                  <c:v>2.635357596987008</c:v>
                </c:pt>
                <c:pt idx="27">
                  <c:v>2.031397739465925</c:v>
                </c:pt>
                <c:pt idx="28">
                  <c:v>2.352373683109869</c:v>
                </c:pt>
                <c:pt idx="29">
                  <c:v>2.420842797745042</c:v>
                </c:pt>
                <c:pt idx="30">
                  <c:v>2.296463266746372</c:v>
                </c:pt>
                <c:pt idx="31">
                  <c:v>2.319656893423067</c:v>
                </c:pt>
                <c:pt idx="32">
                  <c:v>2.347607065399666</c:v>
                </c:pt>
                <c:pt idx="33">
                  <c:v>2.11972107706603</c:v>
                </c:pt>
                <c:pt idx="34">
                  <c:v>2.136917486516659</c:v>
                </c:pt>
                <c:pt idx="35">
                  <c:v>2.51301924095169</c:v>
                </c:pt>
                <c:pt idx="36">
                  <c:v>2.24195733362001</c:v>
                </c:pt>
                <c:pt idx="37">
                  <c:v>2.42372640247664</c:v>
                </c:pt>
                <c:pt idx="38">
                  <c:v>2.38028208897977</c:v>
                </c:pt>
                <c:pt idx="39">
                  <c:v>2.366108963110967</c:v>
                </c:pt>
                <c:pt idx="40">
                  <c:v>2.348112518895324</c:v>
                </c:pt>
                <c:pt idx="41">
                  <c:v>2.396709489176269</c:v>
                </c:pt>
                <c:pt idx="42">
                  <c:v>2.264922899073536</c:v>
                </c:pt>
                <c:pt idx="43">
                  <c:v>2.266243030639856</c:v>
                </c:pt>
                <c:pt idx="44">
                  <c:v>2.337706065893604</c:v>
                </c:pt>
                <c:pt idx="45">
                  <c:v>2.233834163967143</c:v>
                </c:pt>
                <c:pt idx="46">
                  <c:v>2.283631689381098</c:v>
                </c:pt>
                <c:pt idx="47">
                  <c:v>2.131510083462622</c:v>
                </c:pt>
                <c:pt idx="48">
                  <c:v>2.32628426833026</c:v>
                </c:pt>
                <c:pt idx="49">
                  <c:v>2.294854927917188</c:v>
                </c:pt>
                <c:pt idx="50">
                  <c:v>2.357891297806417</c:v>
                </c:pt>
                <c:pt idx="51">
                  <c:v>2.726784170563165</c:v>
                </c:pt>
                <c:pt idx="52">
                  <c:v>2.782870038387246</c:v>
                </c:pt>
                <c:pt idx="53">
                  <c:v>2.957056058654372</c:v>
                </c:pt>
                <c:pt idx="54">
                  <c:v>1.778743788296644</c:v>
                </c:pt>
                <c:pt idx="55">
                  <c:v>1.656941561649482</c:v>
                </c:pt>
                <c:pt idx="56">
                  <c:v>1.941337491170695</c:v>
                </c:pt>
                <c:pt idx="57">
                  <c:v>2.091621098602253</c:v>
                </c:pt>
                <c:pt idx="58">
                  <c:v>1.613991933907132</c:v>
                </c:pt>
                <c:pt idx="59">
                  <c:v>2.124285380148549</c:v>
                </c:pt>
                <c:pt idx="60">
                  <c:v>2.104151835524933</c:v>
                </c:pt>
                <c:pt idx="61">
                  <c:v>2.200980294165026</c:v>
                </c:pt>
                <c:pt idx="62">
                  <c:v>2.029885136836513</c:v>
                </c:pt>
                <c:pt idx="63">
                  <c:v>1.949029687241407</c:v>
                </c:pt>
                <c:pt idx="64">
                  <c:v>1.88326706432844</c:v>
                </c:pt>
                <c:pt idx="65">
                  <c:v>1.907849968904168</c:v>
                </c:pt>
                <c:pt idx="66">
                  <c:v>2.016961485593697</c:v>
                </c:pt>
                <c:pt idx="67">
                  <c:v>2.491245594117377</c:v>
                </c:pt>
                <c:pt idx="68">
                  <c:v>2.492189450412127</c:v>
                </c:pt>
                <c:pt idx="69">
                  <c:v>2.293891098594944</c:v>
                </c:pt>
                <c:pt idx="70">
                  <c:v>2.47485435373616</c:v>
                </c:pt>
                <c:pt idx="71">
                  <c:v>2.356530958494408</c:v>
                </c:pt>
                <c:pt idx="72">
                  <c:v>2.287313647034383</c:v>
                </c:pt>
                <c:pt idx="73">
                  <c:v>2.164234909638088</c:v>
                </c:pt>
                <c:pt idx="74">
                  <c:v>1.73272633467093</c:v>
                </c:pt>
                <c:pt idx="75">
                  <c:v>1.927600339513821</c:v>
                </c:pt>
                <c:pt idx="76">
                  <c:v>1.969972640060855</c:v>
                </c:pt>
                <c:pt idx="77">
                  <c:v>1.828573065524751</c:v>
                </c:pt>
                <c:pt idx="78">
                  <c:v>2.504967189243892</c:v>
                </c:pt>
                <c:pt idx="79">
                  <c:v>2.460307973835601</c:v>
                </c:pt>
                <c:pt idx="80">
                  <c:v>2.272351355599283</c:v>
                </c:pt>
                <c:pt idx="81">
                  <c:v>2.486687381876725</c:v>
                </c:pt>
                <c:pt idx="82">
                  <c:v>2.136688844478638</c:v>
                </c:pt>
                <c:pt idx="83">
                  <c:v>2.388050541647312</c:v>
                </c:pt>
                <c:pt idx="84">
                  <c:v>2.179316085875454</c:v>
                </c:pt>
                <c:pt idx="85">
                  <c:v>1.792939620845231</c:v>
                </c:pt>
                <c:pt idx="86">
                  <c:v>2.031316138840912</c:v>
                </c:pt>
                <c:pt idx="87">
                  <c:v>1.688189969707976</c:v>
                </c:pt>
                <c:pt idx="88">
                  <c:v>1.893950689146001</c:v>
                </c:pt>
                <c:pt idx="89">
                  <c:v>1.707467965837846</c:v>
                </c:pt>
                <c:pt idx="90">
                  <c:v>2.488280504345875</c:v>
                </c:pt>
                <c:pt idx="91">
                  <c:v>2.30728339826535</c:v>
                </c:pt>
                <c:pt idx="92">
                  <c:v>2.5257313564696</c:v>
                </c:pt>
                <c:pt idx="93">
                  <c:v>2.262081583693295</c:v>
                </c:pt>
                <c:pt idx="94">
                  <c:v>2.627569169537562</c:v>
                </c:pt>
                <c:pt idx="95">
                  <c:v>2.460287371250021</c:v>
                </c:pt>
                <c:pt idx="96">
                  <c:v>2.334391685767692</c:v>
                </c:pt>
                <c:pt idx="97">
                  <c:v>1.81244899710035</c:v>
                </c:pt>
                <c:pt idx="98">
                  <c:v>1.904560266175421</c:v>
                </c:pt>
                <c:pt idx="99">
                  <c:v>1.864738498523051</c:v>
                </c:pt>
                <c:pt idx="100">
                  <c:v>1.893107746776353</c:v>
                </c:pt>
                <c:pt idx="101">
                  <c:v>2.157396029241111</c:v>
                </c:pt>
                <c:pt idx="102">
                  <c:v>1.75242711344305</c:v>
                </c:pt>
                <c:pt idx="103">
                  <c:v>2.742076473756458</c:v>
                </c:pt>
                <c:pt idx="104">
                  <c:v>2.790624218486177</c:v>
                </c:pt>
                <c:pt idx="105">
                  <c:v>2.489834203015231</c:v>
                </c:pt>
                <c:pt idx="106">
                  <c:v>2.708172673247023</c:v>
                </c:pt>
                <c:pt idx="107">
                  <c:v>2.404496243021278</c:v>
                </c:pt>
                <c:pt idx="108">
                  <c:v>2.493779107134305</c:v>
                </c:pt>
                <c:pt idx="109">
                  <c:v>2.398925037918806</c:v>
                </c:pt>
                <c:pt idx="110">
                  <c:v>2.476812452353812</c:v>
                </c:pt>
                <c:pt idx="111">
                  <c:v>2.411615281489368</c:v>
                </c:pt>
                <c:pt idx="112">
                  <c:v>2.361328789476164</c:v>
                </c:pt>
                <c:pt idx="113">
                  <c:v>2.371288194161436</c:v>
                </c:pt>
                <c:pt idx="114">
                  <c:v>2.618260098393402</c:v>
                </c:pt>
                <c:pt idx="115">
                  <c:v>2.34072923681554</c:v>
                </c:pt>
                <c:pt idx="116">
                  <c:v>2.401503798723288</c:v>
                </c:pt>
                <c:pt idx="117">
                  <c:v>1.93734442163951</c:v>
                </c:pt>
                <c:pt idx="118">
                  <c:v>2.041475581801235</c:v>
                </c:pt>
                <c:pt idx="119">
                  <c:v>1.96260032953729</c:v>
                </c:pt>
                <c:pt idx="120">
                  <c:v>1.436402931558278</c:v>
                </c:pt>
                <c:pt idx="121">
                  <c:v>1.886767047608814</c:v>
                </c:pt>
                <c:pt idx="122">
                  <c:v>2.032157654936179</c:v>
                </c:pt>
                <c:pt idx="123">
                  <c:v>1.395328643799981</c:v>
                </c:pt>
                <c:pt idx="124">
                  <c:v>1.475429271366537</c:v>
                </c:pt>
                <c:pt idx="125">
                  <c:v>2.160567792605498</c:v>
                </c:pt>
                <c:pt idx="126">
                  <c:v>2.658842900998874</c:v>
                </c:pt>
                <c:pt idx="127">
                  <c:v>1.845354137494608</c:v>
                </c:pt>
                <c:pt idx="128">
                  <c:v>1.971560948588279</c:v>
                </c:pt>
                <c:pt idx="129">
                  <c:v>1.678346091245032</c:v>
                </c:pt>
                <c:pt idx="130">
                  <c:v>1.58361209400863</c:v>
                </c:pt>
                <c:pt idx="131">
                  <c:v>1.827563940309138</c:v>
                </c:pt>
                <c:pt idx="132">
                  <c:v>2.012799451088696</c:v>
                </c:pt>
                <c:pt idx="133">
                  <c:v>1.982486182932011</c:v>
                </c:pt>
                <c:pt idx="134">
                  <c:v>1.884029986322113</c:v>
                </c:pt>
                <c:pt idx="135">
                  <c:v>2.198560808129851</c:v>
                </c:pt>
                <c:pt idx="136">
                  <c:v>2.241231600657258</c:v>
                </c:pt>
                <c:pt idx="137">
                  <c:v>2.123218837867138</c:v>
                </c:pt>
                <c:pt idx="138">
                  <c:v>1.708199228585472</c:v>
                </c:pt>
                <c:pt idx="139">
                  <c:v>1.989999348959963</c:v>
                </c:pt>
                <c:pt idx="140">
                  <c:v>2.165054460549739</c:v>
                </c:pt>
                <c:pt idx="141">
                  <c:v>2.126984888705632</c:v>
                </c:pt>
                <c:pt idx="142">
                  <c:v>1.837474596319358</c:v>
                </c:pt>
                <c:pt idx="143">
                  <c:v>1.913708842574459</c:v>
                </c:pt>
                <c:pt idx="144">
                  <c:v>2.018440591012358</c:v>
                </c:pt>
                <c:pt idx="145">
                  <c:v>2.138402753226147</c:v>
                </c:pt>
                <c:pt idx="146">
                  <c:v>1.925223870542893</c:v>
                </c:pt>
                <c:pt idx="147">
                  <c:v>2.129047813915949</c:v>
                </c:pt>
                <c:pt idx="148">
                  <c:v>1.984214571416087</c:v>
                </c:pt>
                <c:pt idx="149">
                  <c:v>2.090344494413586</c:v>
                </c:pt>
                <c:pt idx="150">
                  <c:v>1.809553855296162</c:v>
                </c:pt>
                <c:pt idx="151">
                  <c:v>2.104850016405088</c:v>
                </c:pt>
                <c:pt idx="152">
                  <c:v>2.125897979395263</c:v>
                </c:pt>
                <c:pt idx="153">
                  <c:v>1.915342159794533</c:v>
                </c:pt>
                <c:pt idx="154">
                  <c:v>1.494193545563804</c:v>
                </c:pt>
                <c:pt idx="155">
                  <c:v>1.820326336791457</c:v>
                </c:pt>
                <c:pt idx="156">
                  <c:v>2.014411981538514</c:v>
                </c:pt>
                <c:pt idx="157">
                  <c:v>1.539476997294815</c:v>
                </c:pt>
                <c:pt idx="158">
                  <c:v>1.333413109851174</c:v>
                </c:pt>
                <c:pt idx="159">
                  <c:v>1.222701112611961</c:v>
                </c:pt>
                <c:pt idx="160">
                  <c:v>1.529512759565633</c:v>
                </c:pt>
                <c:pt idx="161">
                  <c:v>1.281633946726885</c:v>
                </c:pt>
                <c:pt idx="162">
                  <c:v>1.489069326538847</c:v>
                </c:pt>
                <c:pt idx="163">
                  <c:v>1.13285347466824</c:v>
                </c:pt>
                <c:pt idx="164">
                  <c:v>1.711503958443571</c:v>
                </c:pt>
                <c:pt idx="165">
                  <c:v>1.676376662664213</c:v>
                </c:pt>
                <c:pt idx="166">
                  <c:v>1.517342555424043</c:v>
                </c:pt>
                <c:pt idx="167">
                  <c:v>1.701452731053635</c:v>
                </c:pt>
                <c:pt idx="168">
                  <c:v>1.583157333268392</c:v>
                </c:pt>
                <c:pt idx="169">
                  <c:v>1.577734609527099</c:v>
                </c:pt>
                <c:pt idx="170">
                  <c:v>1.811311338564129</c:v>
                </c:pt>
                <c:pt idx="171">
                  <c:v>1.69963620133584</c:v>
                </c:pt>
                <c:pt idx="172">
                  <c:v>1.723337038046875</c:v>
                </c:pt>
                <c:pt idx="173">
                  <c:v>1.636491281370265</c:v>
                </c:pt>
                <c:pt idx="174">
                  <c:v>1.424244617653763</c:v>
                </c:pt>
                <c:pt idx="175">
                  <c:v>1.3395918413992</c:v>
                </c:pt>
                <c:pt idx="176">
                  <c:v>1.800754577678336</c:v>
                </c:pt>
                <c:pt idx="177">
                  <c:v>1.623910603858688</c:v>
                </c:pt>
                <c:pt idx="178">
                  <c:v>1.488905315262653</c:v>
                </c:pt>
                <c:pt idx="179">
                  <c:v>1.754797598111863</c:v>
                </c:pt>
                <c:pt idx="180">
                  <c:v>1.557283718802689</c:v>
                </c:pt>
                <c:pt idx="181">
                  <c:v>1.859623202503314</c:v>
                </c:pt>
                <c:pt idx="182">
                  <c:v>1.82333392811521</c:v>
                </c:pt>
                <c:pt idx="183">
                  <c:v>1.412943555855372</c:v>
                </c:pt>
                <c:pt idx="184">
                  <c:v>1.78563240961223</c:v>
                </c:pt>
                <c:pt idx="185">
                  <c:v>1.664591032853178</c:v>
                </c:pt>
                <c:pt idx="186">
                  <c:v>1.379270460099355</c:v>
                </c:pt>
                <c:pt idx="187">
                  <c:v>1.615604060096337</c:v>
                </c:pt>
                <c:pt idx="188">
                  <c:v>1.751683332599666</c:v>
                </c:pt>
                <c:pt idx="189">
                  <c:v>1.62056435256071</c:v>
                </c:pt>
                <c:pt idx="190">
                  <c:v>1.575935838903857</c:v>
                </c:pt>
                <c:pt idx="191">
                  <c:v>1.788191387198129</c:v>
                </c:pt>
                <c:pt idx="192">
                  <c:v>2.127340352479981</c:v>
                </c:pt>
                <c:pt idx="193">
                  <c:v>2.127612533434099</c:v>
                </c:pt>
                <c:pt idx="194">
                  <c:v>1.6382202636354</c:v>
                </c:pt>
                <c:pt idx="195">
                  <c:v>1.655071727928548</c:v>
                </c:pt>
                <c:pt idx="196">
                  <c:v>1.67917070535167</c:v>
                </c:pt>
                <c:pt idx="197">
                  <c:v>1.82165240373484</c:v>
                </c:pt>
                <c:pt idx="198">
                  <c:v>1.618907289189751</c:v>
                </c:pt>
                <c:pt idx="199">
                  <c:v>1.611795469900436</c:v>
                </c:pt>
                <c:pt idx="200">
                  <c:v>1.5150569542781</c:v>
                </c:pt>
                <c:pt idx="201">
                  <c:v>1.778327050912812</c:v>
                </c:pt>
                <c:pt idx="202">
                  <c:v>1.641617195712873</c:v>
                </c:pt>
                <c:pt idx="203">
                  <c:v>1.819587354883222</c:v>
                </c:pt>
                <c:pt idx="204">
                  <c:v>1.597639174699061</c:v>
                </c:pt>
                <c:pt idx="205">
                  <c:v>1.441253847868762</c:v>
                </c:pt>
                <c:pt idx="206">
                  <c:v>1.525778306608034</c:v>
                </c:pt>
                <c:pt idx="207">
                  <c:v>1.482111267191347</c:v>
                </c:pt>
                <c:pt idx="208">
                  <c:v>1.357393512653806</c:v>
                </c:pt>
                <c:pt idx="209">
                  <c:v>1.367919851424365</c:v>
                </c:pt>
                <c:pt idx="210">
                  <c:v>0.567855299820025</c:v>
                </c:pt>
                <c:pt idx="211">
                  <c:v>0.273894419880054</c:v>
                </c:pt>
                <c:pt idx="212">
                  <c:v>0.176659576082218</c:v>
                </c:pt>
                <c:pt idx="213">
                  <c:v>0.188277515417091</c:v>
                </c:pt>
                <c:pt idx="214">
                  <c:v>0.271317013811096</c:v>
                </c:pt>
              </c:numCache>
            </c:numRef>
          </c:yVal>
          <c:smooth val="0"/>
        </c:ser>
        <c:ser>
          <c:idx val="2"/>
          <c:order val="2"/>
          <c:tx>
            <c:v>Test data</c:v>
          </c:tx>
          <c:spPr>
            <a:ln w="47625">
              <a:noFill/>
            </a:ln>
          </c:spPr>
          <c:xVal>
            <c:numRef>
              <c:f>Amphibole!$BS$517:$BS$592</c:f>
              <c:numCache>
                <c:formatCode>General</c:formatCode>
                <c:ptCount val="76"/>
                <c:pt idx="0">
                  <c:v>1.156226393862295</c:v>
                </c:pt>
                <c:pt idx="1">
                  <c:v>1.794080813074927</c:v>
                </c:pt>
                <c:pt idx="2">
                  <c:v>1.724443768891661</c:v>
                </c:pt>
                <c:pt idx="3">
                  <c:v>1.559999266113866</c:v>
                </c:pt>
                <c:pt idx="4">
                  <c:v>1.529428992287611</c:v>
                </c:pt>
                <c:pt idx="5">
                  <c:v>1.383056877251832</c:v>
                </c:pt>
                <c:pt idx="6">
                  <c:v>1.628962442051971</c:v>
                </c:pt>
                <c:pt idx="7">
                  <c:v>1.541054682155536</c:v>
                </c:pt>
                <c:pt idx="8">
                  <c:v>1.500684323913148</c:v>
                </c:pt>
                <c:pt idx="9">
                  <c:v>1.391839168921026</c:v>
                </c:pt>
                <c:pt idx="10">
                  <c:v>1.169538506787076</c:v>
                </c:pt>
                <c:pt idx="11">
                  <c:v>1.187439490888618</c:v>
                </c:pt>
                <c:pt idx="12">
                  <c:v>1.952129275940521</c:v>
                </c:pt>
                <c:pt idx="13">
                  <c:v>1.971790425134694</c:v>
                </c:pt>
                <c:pt idx="14">
                  <c:v>1.796736386984175</c:v>
                </c:pt>
                <c:pt idx="15">
                  <c:v>2.008002502756553</c:v>
                </c:pt>
                <c:pt idx="16">
                  <c:v>1.984944892297895</c:v>
                </c:pt>
                <c:pt idx="17">
                  <c:v>1.958743912524738</c:v>
                </c:pt>
                <c:pt idx="18">
                  <c:v>1.913573013098025</c:v>
                </c:pt>
                <c:pt idx="19">
                  <c:v>2.015221766048576</c:v>
                </c:pt>
                <c:pt idx="20">
                  <c:v>1.839067808891198</c:v>
                </c:pt>
                <c:pt idx="21">
                  <c:v>1.838685815800956</c:v>
                </c:pt>
                <c:pt idx="22">
                  <c:v>1.928469213504325</c:v>
                </c:pt>
                <c:pt idx="23">
                  <c:v>1.959088248637913</c:v>
                </c:pt>
                <c:pt idx="24">
                  <c:v>1.871568388958888</c:v>
                </c:pt>
                <c:pt idx="25">
                  <c:v>1.876532023516105</c:v>
                </c:pt>
                <c:pt idx="26">
                  <c:v>1.75135886476906</c:v>
                </c:pt>
                <c:pt idx="27">
                  <c:v>1.935040160546452</c:v>
                </c:pt>
                <c:pt idx="28">
                  <c:v>1.877904786628108</c:v>
                </c:pt>
                <c:pt idx="29">
                  <c:v>1.963234661643147</c:v>
                </c:pt>
                <c:pt idx="30">
                  <c:v>1.839744395782856</c:v>
                </c:pt>
                <c:pt idx="31">
                  <c:v>1.68798907250818</c:v>
                </c:pt>
                <c:pt idx="32">
                  <c:v>1.819796462575002</c:v>
                </c:pt>
                <c:pt idx="33">
                  <c:v>1.722281957409632</c:v>
                </c:pt>
                <c:pt idx="34">
                  <c:v>1.847281356814516</c:v>
                </c:pt>
                <c:pt idx="35">
                  <c:v>1.886882534362115</c:v>
                </c:pt>
                <c:pt idx="36">
                  <c:v>1.901524938123778</c:v>
                </c:pt>
                <c:pt idx="37">
                  <c:v>1.611344854261267</c:v>
                </c:pt>
                <c:pt idx="38">
                  <c:v>1.79821988256144</c:v>
                </c:pt>
                <c:pt idx="39">
                  <c:v>1.629585960106771</c:v>
                </c:pt>
                <c:pt idx="40">
                  <c:v>1.689582734858885</c:v>
                </c:pt>
                <c:pt idx="41">
                  <c:v>1.72269107599477</c:v>
                </c:pt>
                <c:pt idx="42">
                  <c:v>1.69916777890888</c:v>
                </c:pt>
                <c:pt idx="43">
                  <c:v>1.56808417936557</c:v>
                </c:pt>
                <c:pt idx="44">
                  <c:v>1.63042387451886</c:v>
                </c:pt>
                <c:pt idx="45">
                  <c:v>1.702751835077576</c:v>
                </c:pt>
                <c:pt idx="46">
                  <c:v>1.679386044465985</c:v>
                </c:pt>
                <c:pt idx="47">
                  <c:v>1.581553171028678</c:v>
                </c:pt>
                <c:pt idx="48">
                  <c:v>1.646216553409252</c:v>
                </c:pt>
                <c:pt idx="49">
                  <c:v>0.192709217348134</c:v>
                </c:pt>
                <c:pt idx="50">
                  <c:v>0.0163113346289654</c:v>
                </c:pt>
                <c:pt idx="51">
                  <c:v>0.0925413406530744</c:v>
                </c:pt>
                <c:pt idx="52">
                  <c:v>0.0922892051031922</c:v>
                </c:pt>
                <c:pt idx="53">
                  <c:v>0.0</c:v>
                </c:pt>
                <c:pt idx="54">
                  <c:v>0.0592603319125473</c:v>
                </c:pt>
                <c:pt idx="55">
                  <c:v>0.0</c:v>
                </c:pt>
                <c:pt idx="56">
                  <c:v>0.0</c:v>
                </c:pt>
                <c:pt idx="57">
                  <c:v>0.0546041439303959</c:v>
                </c:pt>
                <c:pt idx="58">
                  <c:v>1.499844119600919</c:v>
                </c:pt>
                <c:pt idx="59">
                  <c:v>1.674050769184055</c:v>
                </c:pt>
                <c:pt idx="60">
                  <c:v>1.377167851722132</c:v>
                </c:pt>
                <c:pt idx="61">
                  <c:v>1.543776872636713</c:v>
                </c:pt>
                <c:pt idx="62">
                  <c:v>1.498589210892952</c:v>
                </c:pt>
                <c:pt idx="63">
                  <c:v>1.483350349929934</c:v>
                </c:pt>
                <c:pt idx="64">
                  <c:v>1.442909048429084</c:v>
                </c:pt>
                <c:pt idx="65">
                  <c:v>1.60465593885787</c:v>
                </c:pt>
                <c:pt idx="66">
                  <c:v>1.430947690293599</c:v>
                </c:pt>
                <c:pt idx="67">
                  <c:v>1.525775206814521</c:v>
                </c:pt>
                <c:pt idx="68">
                  <c:v>1.511746834872626</c:v>
                </c:pt>
                <c:pt idx="69">
                  <c:v>1.340727986222097</c:v>
                </c:pt>
                <c:pt idx="70">
                  <c:v>1.910500541351378</c:v>
                </c:pt>
                <c:pt idx="71">
                  <c:v>1.764699606272872</c:v>
                </c:pt>
                <c:pt idx="72">
                  <c:v>1.824076569470138</c:v>
                </c:pt>
                <c:pt idx="73">
                  <c:v>1.710454447155825</c:v>
                </c:pt>
                <c:pt idx="74">
                  <c:v>1.58646442915524</c:v>
                </c:pt>
                <c:pt idx="75">
                  <c:v>1.651097469879867</c:v>
                </c:pt>
              </c:numCache>
            </c:numRef>
          </c:xVal>
          <c:yVal>
            <c:numRef>
              <c:f>Amphibole!$BT$517:$BT$592</c:f>
              <c:numCache>
                <c:formatCode>General</c:formatCode>
                <c:ptCount val="76"/>
                <c:pt idx="0">
                  <c:v>1.584755018675036</c:v>
                </c:pt>
                <c:pt idx="1">
                  <c:v>2.08372833900162</c:v>
                </c:pt>
                <c:pt idx="2">
                  <c:v>2.209257059939267</c:v>
                </c:pt>
                <c:pt idx="3">
                  <c:v>1.995423994130664</c:v>
                </c:pt>
                <c:pt idx="4">
                  <c:v>1.89625648806366</c:v>
                </c:pt>
                <c:pt idx="5">
                  <c:v>1.850113066748185</c:v>
                </c:pt>
                <c:pt idx="6">
                  <c:v>2.10831299556849</c:v>
                </c:pt>
                <c:pt idx="7">
                  <c:v>1.982520626050338</c:v>
                </c:pt>
                <c:pt idx="8">
                  <c:v>1.805130802283961</c:v>
                </c:pt>
                <c:pt idx="9">
                  <c:v>1.715091402483482</c:v>
                </c:pt>
                <c:pt idx="10">
                  <c:v>1.58669351682882</c:v>
                </c:pt>
                <c:pt idx="11">
                  <c:v>1.624283665824538</c:v>
                </c:pt>
                <c:pt idx="12">
                  <c:v>2.534085868968109</c:v>
                </c:pt>
                <c:pt idx="13">
                  <c:v>2.571998345470648</c:v>
                </c:pt>
                <c:pt idx="14">
                  <c:v>2.379261911783054</c:v>
                </c:pt>
                <c:pt idx="15">
                  <c:v>2.576757360384795</c:v>
                </c:pt>
                <c:pt idx="16">
                  <c:v>2.517251500232608</c:v>
                </c:pt>
                <c:pt idx="17">
                  <c:v>2.460592539202467</c:v>
                </c:pt>
                <c:pt idx="18">
                  <c:v>2.551800670688626</c:v>
                </c:pt>
                <c:pt idx="19">
                  <c:v>2.570232533996641</c:v>
                </c:pt>
                <c:pt idx="20">
                  <c:v>2.393246433889978</c:v>
                </c:pt>
                <c:pt idx="21">
                  <c:v>2.40656747653225</c:v>
                </c:pt>
                <c:pt idx="22">
                  <c:v>2.438805698368272</c:v>
                </c:pt>
                <c:pt idx="23">
                  <c:v>2.453807932764947</c:v>
                </c:pt>
                <c:pt idx="24">
                  <c:v>2.330554791736708</c:v>
                </c:pt>
                <c:pt idx="25">
                  <c:v>2.340611824060843</c:v>
                </c:pt>
                <c:pt idx="26">
                  <c:v>2.218407194264596</c:v>
                </c:pt>
                <c:pt idx="27">
                  <c:v>2.512350078324325</c:v>
                </c:pt>
                <c:pt idx="28">
                  <c:v>2.359311020652582</c:v>
                </c:pt>
                <c:pt idx="29">
                  <c:v>2.386918633526033</c:v>
                </c:pt>
                <c:pt idx="30">
                  <c:v>2.319696611612166</c:v>
                </c:pt>
                <c:pt idx="31">
                  <c:v>2.25867370427729</c:v>
                </c:pt>
                <c:pt idx="32">
                  <c:v>2.357499282879906</c:v>
                </c:pt>
                <c:pt idx="33">
                  <c:v>2.226830617906295</c:v>
                </c:pt>
                <c:pt idx="34">
                  <c:v>2.322289795122816</c:v>
                </c:pt>
                <c:pt idx="35">
                  <c:v>2.366847447376802</c:v>
                </c:pt>
                <c:pt idx="36">
                  <c:v>2.371791414231787</c:v>
                </c:pt>
                <c:pt idx="37">
                  <c:v>1.996648710138001</c:v>
                </c:pt>
                <c:pt idx="38">
                  <c:v>2.293748505850055</c:v>
                </c:pt>
                <c:pt idx="39">
                  <c:v>2.036798127157257</c:v>
                </c:pt>
                <c:pt idx="40">
                  <c:v>2.104700720005374</c:v>
                </c:pt>
                <c:pt idx="41">
                  <c:v>2.136467005287175</c:v>
                </c:pt>
                <c:pt idx="42">
                  <c:v>2.17415418296302</c:v>
                </c:pt>
                <c:pt idx="43">
                  <c:v>2.010493879156038</c:v>
                </c:pt>
                <c:pt idx="44">
                  <c:v>2.059835781705375</c:v>
                </c:pt>
                <c:pt idx="45">
                  <c:v>2.135716569456882</c:v>
                </c:pt>
                <c:pt idx="46">
                  <c:v>2.086511875172114</c:v>
                </c:pt>
                <c:pt idx="47">
                  <c:v>2.058862931819657</c:v>
                </c:pt>
                <c:pt idx="48">
                  <c:v>2.12518761740106</c:v>
                </c:pt>
                <c:pt idx="49">
                  <c:v>0.349054755043796</c:v>
                </c:pt>
                <c:pt idx="50">
                  <c:v>0.278853500764204</c:v>
                </c:pt>
                <c:pt idx="51">
                  <c:v>0.163979937585519</c:v>
                </c:pt>
                <c:pt idx="52">
                  <c:v>0.130442486335035</c:v>
                </c:pt>
                <c:pt idx="53">
                  <c:v>0.296346185043558</c:v>
                </c:pt>
                <c:pt idx="54">
                  <c:v>0.145096908367766</c:v>
                </c:pt>
                <c:pt idx="55">
                  <c:v>0.492392542137762</c:v>
                </c:pt>
                <c:pt idx="56">
                  <c:v>0.196400459652165</c:v>
                </c:pt>
                <c:pt idx="57">
                  <c:v>0.189339297857824</c:v>
                </c:pt>
                <c:pt idx="58">
                  <c:v>1.948842495344376</c:v>
                </c:pt>
                <c:pt idx="59">
                  <c:v>2.177670745129674</c:v>
                </c:pt>
                <c:pt idx="60">
                  <c:v>1.661650954072741</c:v>
                </c:pt>
                <c:pt idx="61">
                  <c:v>2.079495041733917</c:v>
                </c:pt>
                <c:pt idx="62">
                  <c:v>1.84586228926179</c:v>
                </c:pt>
                <c:pt idx="63">
                  <c:v>2.031741459305554</c:v>
                </c:pt>
                <c:pt idx="64">
                  <c:v>1.816942890422973</c:v>
                </c:pt>
                <c:pt idx="65">
                  <c:v>2.048798900483193</c:v>
                </c:pt>
                <c:pt idx="66">
                  <c:v>1.789935951687568</c:v>
                </c:pt>
                <c:pt idx="67">
                  <c:v>1.921336898645734</c:v>
                </c:pt>
                <c:pt idx="68">
                  <c:v>1.961740326061492</c:v>
                </c:pt>
                <c:pt idx="69">
                  <c:v>1.965451245365204</c:v>
                </c:pt>
                <c:pt idx="70">
                  <c:v>2.140608450295383</c:v>
                </c:pt>
                <c:pt idx="71">
                  <c:v>1.981981399256632</c:v>
                </c:pt>
                <c:pt idx="72">
                  <c:v>2.01644346254648</c:v>
                </c:pt>
                <c:pt idx="73">
                  <c:v>2.024914841630743</c:v>
                </c:pt>
                <c:pt idx="74">
                  <c:v>1.999961090913962</c:v>
                </c:pt>
                <c:pt idx="75">
                  <c:v>1.99012180616507</c:v>
                </c:pt>
              </c:numCache>
            </c:numRef>
          </c:yVal>
          <c:smooth val="0"/>
        </c:ser>
        <c:ser>
          <c:idx val="3"/>
          <c:order val="3"/>
          <c:tx>
            <c:v>Natural Amph</c:v>
          </c:tx>
          <c:spPr>
            <a:ln w="47625">
              <a:noFill/>
            </a:ln>
          </c:spPr>
          <c:xVal>
            <c:numRef>
              <c:f>Amphibole!$BS$598:$BS$1762</c:f>
              <c:numCache>
                <c:formatCode>General</c:formatCode>
                <c:ptCount val="1165"/>
                <c:pt idx="0">
                  <c:v>1.841122277093985</c:v>
                </c:pt>
                <c:pt idx="1">
                  <c:v>0.974553091903186</c:v>
                </c:pt>
                <c:pt idx="2">
                  <c:v>0.979612963186195</c:v>
                </c:pt>
                <c:pt idx="3">
                  <c:v>0.946917743461042</c:v>
                </c:pt>
                <c:pt idx="4">
                  <c:v>0.98174574169808</c:v>
                </c:pt>
                <c:pt idx="5">
                  <c:v>0.969231634616411</c:v>
                </c:pt>
                <c:pt idx="6">
                  <c:v>0.94095027581884</c:v>
                </c:pt>
                <c:pt idx="7">
                  <c:v>0.969590628974456</c:v>
                </c:pt>
                <c:pt idx="8">
                  <c:v>1.046973177481312</c:v>
                </c:pt>
                <c:pt idx="9">
                  <c:v>1.01707230131434</c:v>
                </c:pt>
                <c:pt idx="10">
                  <c:v>0.969497982106902</c:v>
                </c:pt>
                <c:pt idx="11">
                  <c:v>1.655819839315581</c:v>
                </c:pt>
                <c:pt idx="12">
                  <c:v>1.68605376260262</c:v>
                </c:pt>
                <c:pt idx="13">
                  <c:v>1.801091269883364</c:v>
                </c:pt>
                <c:pt idx="14">
                  <c:v>1.689343954264784</c:v>
                </c:pt>
                <c:pt idx="15">
                  <c:v>1.731294851608186</c:v>
                </c:pt>
                <c:pt idx="16">
                  <c:v>1.700845950884061</c:v>
                </c:pt>
                <c:pt idx="17">
                  <c:v>1.822964971794336</c:v>
                </c:pt>
                <c:pt idx="18">
                  <c:v>1.675825334048234</c:v>
                </c:pt>
                <c:pt idx="19">
                  <c:v>1.817920115811472</c:v>
                </c:pt>
                <c:pt idx="20">
                  <c:v>1.768540114410327</c:v>
                </c:pt>
                <c:pt idx="21">
                  <c:v>1.866737606233828</c:v>
                </c:pt>
                <c:pt idx="22">
                  <c:v>1.774975771377637</c:v>
                </c:pt>
                <c:pt idx="23">
                  <c:v>1.691728681556735</c:v>
                </c:pt>
                <c:pt idx="24">
                  <c:v>1.669751499234373</c:v>
                </c:pt>
                <c:pt idx="25">
                  <c:v>1.611309112868477</c:v>
                </c:pt>
                <c:pt idx="26">
                  <c:v>1.750144948931578</c:v>
                </c:pt>
                <c:pt idx="27">
                  <c:v>1.759657666739931</c:v>
                </c:pt>
                <c:pt idx="28">
                  <c:v>0.886619301751218</c:v>
                </c:pt>
                <c:pt idx="29">
                  <c:v>0.970435615182751</c:v>
                </c:pt>
                <c:pt idx="30">
                  <c:v>1.206639256490988</c:v>
                </c:pt>
                <c:pt idx="31">
                  <c:v>1.440091111947376</c:v>
                </c:pt>
                <c:pt idx="32">
                  <c:v>1.587501253128486</c:v>
                </c:pt>
                <c:pt idx="33">
                  <c:v>0.882464451990564</c:v>
                </c:pt>
                <c:pt idx="34">
                  <c:v>1.02810459902183</c:v>
                </c:pt>
                <c:pt idx="35">
                  <c:v>1.065882581162546</c:v>
                </c:pt>
                <c:pt idx="36">
                  <c:v>1.470232231427373</c:v>
                </c:pt>
                <c:pt idx="37">
                  <c:v>1.698373221958964</c:v>
                </c:pt>
                <c:pt idx="38">
                  <c:v>0.973133140592695</c:v>
                </c:pt>
                <c:pt idx="39">
                  <c:v>1.00061619343689</c:v>
                </c:pt>
                <c:pt idx="40">
                  <c:v>1.07812417087469</c:v>
                </c:pt>
                <c:pt idx="41">
                  <c:v>1.623258439265263</c:v>
                </c:pt>
                <c:pt idx="42">
                  <c:v>1.399513181859644</c:v>
                </c:pt>
                <c:pt idx="43">
                  <c:v>1.846080999894248</c:v>
                </c:pt>
                <c:pt idx="44">
                  <c:v>1.853525501180656</c:v>
                </c:pt>
                <c:pt idx="45">
                  <c:v>2.182338841008024</c:v>
                </c:pt>
                <c:pt idx="46">
                  <c:v>1.71108673481421</c:v>
                </c:pt>
                <c:pt idx="47">
                  <c:v>1.671075369988348</c:v>
                </c:pt>
                <c:pt idx="48">
                  <c:v>2.058403067739832</c:v>
                </c:pt>
                <c:pt idx="49">
                  <c:v>2.066113211863238</c:v>
                </c:pt>
                <c:pt idx="50">
                  <c:v>2.063554939517952</c:v>
                </c:pt>
                <c:pt idx="51">
                  <c:v>1.876327982395128</c:v>
                </c:pt>
                <c:pt idx="52">
                  <c:v>1.840041751096475</c:v>
                </c:pt>
                <c:pt idx="53">
                  <c:v>1.870726483643236</c:v>
                </c:pt>
                <c:pt idx="54">
                  <c:v>1.973999967078066</c:v>
                </c:pt>
                <c:pt idx="55">
                  <c:v>2.021665063033951</c:v>
                </c:pt>
                <c:pt idx="56">
                  <c:v>1.970758861369392</c:v>
                </c:pt>
                <c:pt idx="57">
                  <c:v>2.031356540157308</c:v>
                </c:pt>
                <c:pt idx="58">
                  <c:v>1.997136279346238</c:v>
                </c:pt>
                <c:pt idx="59">
                  <c:v>2.17551635401472</c:v>
                </c:pt>
                <c:pt idx="60">
                  <c:v>2.200887815439501</c:v>
                </c:pt>
                <c:pt idx="61">
                  <c:v>2.19156858917245</c:v>
                </c:pt>
                <c:pt idx="62">
                  <c:v>2.071119769318797</c:v>
                </c:pt>
                <c:pt idx="63">
                  <c:v>2.017324211797691</c:v>
                </c:pt>
                <c:pt idx="64">
                  <c:v>2.146825255818583</c:v>
                </c:pt>
                <c:pt idx="65">
                  <c:v>2.037152516545074</c:v>
                </c:pt>
                <c:pt idx="66">
                  <c:v>2.124657776636797</c:v>
                </c:pt>
                <c:pt idx="67">
                  <c:v>2.035280771609437</c:v>
                </c:pt>
                <c:pt idx="68">
                  <c:v>2.055631482013808</c:v>
                </c:pt>
                <c:pt idx="69">
                  <c:v>2.220792061081217</c:v>
                </c:pt>
                <c:pt idx="70">
                  <c:v>2.197097596162652</c:v>
                </c:pt>
                <c:pt idx="71">
                  <c:v>2.242756490339006</c:v>
                </c:pt>
                <c:pt idx="72">
                  <c:v>2.014323265695684</c:v>
                </c:pt>
                <c:pt idx="73">
                  <c:v>2.014655397584276</c:v>
                </c:pt>
                <c:pt idx="74">
                  <c:v>2.106080133532953</c:v>
                </c:pt>
                <c:pt idx="75">
                  <c:v>2.086168985849004</c:v>
                </c:pt>
                <c:pt idx="76">
                  <c:v>2.075084858941418</c:v>
                </c:pt>
                <c:pt idx="77">
                  <c:v>2.046536171807183</c:v>
                </c:pt>
                <c:pt idx="78">
                  <c:v>2.123211323067956</c:v>
                </c:pt>
                <c:pt idx="79">
                  <c:v>2.04745214751037</c:v>
                </c:pt>
                <c:pt idx="80">
                  <c:v>2.173588672007314</c:v>
                </c:pt>
                <c:pt idx="81">
                  <c:v>2.064612525399878</c:v>
                </c:pt>
                <c:pt idx="82">
                  <c:v>2.041824822221756</c:v>
                </c:pt>
                <c:pt idx="83">
                  <c:v>1.968616744485972</c:v>
                </c:pt>
                <c:pt idx="84">
                  <c:v>2.153489916970981</c:v>
                </c:pt>
                <c:pt idx="85">
                  <c:v>2.152094697580133</c:v>
                </c:pt>
                <c:pt idx="86">
                  <c:v>2.16288832397939</c:v>
                </c:pt>
                <c:pt idx="87">
                  <c:v>2.1666435926709</c:v>
                </c:pt>
                <c:pt idx="88">
                  <c:v>2.158585224893385</c:v>
                </c:pt>
                <c:pt idx="89">
                  <c:v>1.954769469656371</c:v>
                </c:pt>
                <c:pt idx="90">
                  <c:v>2.10152038825727</c:v>
                </c:pt>
                <c:pt idx="91">
                  <c:v>2.232369502677357</c:v>
                </c:pt>
                <c:pt idx="92">
                  <c:v>2.09886466751902</c:v>
                </c:pt>
                <c:pt idx="93">
                  <c:v>2.283349684954407</c:v>
                </c:pt>
                <c:pt idx="94">
                  <c:v>1.97973805042913</c:v>
                </c:pt>
                <c:pt idx="95">
                  <c:v>1.933627566096397</c:v>
                </c:pt>
                <c:pt idx="96">
                  <c:v>1.88427256020681</c:v>
                </c:pt>
                <c:pt idx="97">
                  <c:v>1.983716983358272</c:v>
                </c:pt>
                <c:pt idx="98">
                  <c:v>2.060669812674</c:v>
                </c:pt>
                <c:pt idx="99">
                  <c:v>2.129439696336851</c:v>
                </c:pt>
                <c:pt idx="100">
                  <c:v>2.098993679674225</c:v>
                </c:pt>
                <c:pt idx="101">
                  <c:v>2.028197477348405</c:v>
                </c:pt>
                <c:pt idx="102">
                  <c:v>2.134214169651647</c:v>
                </c:pt>
                <c:pt idx="103">
                  <c:v>2.014072181834301</c:v>
                </c:pt>
                <c:pt idx="104">
                  <c:v>2.064863165379057</c:v>
                </c:pt>
                <c:pt idx="105">
                  <c:v>2.098705963505552</c:v>
                </c:pt>
                <c:pt idx="106">
                  <c:v>2.116337018634978</c:v>
                </c:pt>
                <c:pt idx="107">
                  <c:v>2.205554842961723</c:v>
                </c:pt>
                <c:pt idx="108">
                  <c:v>2.135388552074967</c:v>
                </c:pt>
                <c:pt idx="109">
                  <c:v>2.172627891742912</c:v>
                </c:pt>
                <c:pt idx="110">
                  <c:v>2.249418549912244</c:v>
                </c:pt>
                <c:pt idx="111">
                  <c:v>2.254806431837098</c:v>
                </c:pt>
                <c:pt idx="112">
                  <c:v>2.275929950909956</c:v>
                </c:pt>
                <c:pt idx="113">
                  <c:v>2.07083094159599</c:v>
                </c:pt>
                <c:pt idx="114">
                  <c:v>2.170541713139309</c:v>
                </c:pt>
                <c:pt idx="115">
                  <c:v>2.099482163866002</c:v>
                </c:pt>
                <c:pt idx="116">
                  <c:v>2.115951011559212</c:v>
                </c:pt>
                <c:pt idx="117">
                  <c:v>2.11862292288355</c:v>
                </c:pt>
                <c:pt idx="118">
                  <c:v>1.937699411810652</c:v>
                </c:pt>
                <c:pt idx="119">
                  <c:v>1.967429731950687</c:v>
                </c:pt>
                <c:pt idx="120">
                  <c:v>2.040804361384294</c:v>
                </c:pt>
                <c:pt idx="121">
                  <c:v>2.17752789717458</c:v>
                </c:pt>
                <c:pt idx="122">
                  <c:v>2.00205105775165</c:v>
                </c:pt>
                <c:pt idx="123">
                  <c:v>2.053979050364966</c:v>
                </c:pt>
                <c:pt idx="124">
                  <c:v>2.20562629461261</c:v>
                </c:pt>
                <c:pt idx="125">
                  <c:v>2.21653680250655</c:v>
                </c:pt>
                <c:pt idx="126">
                  <c:v>2.11373853278431</c:v>
                </c:pt>
                <c:pt idx="127">
                  <c:v>2.161483632260683</c:v>
                </c:pt>
                <c:pt idx="128">
                  <c:v>2.119053223908923</c:v>
                </c:pt>
                <c:pt idx="129">
                  <c:v>2.135827040932124</c:v>
                </c:pt>
                <c:pt idx="130">
                  <c:v>2.12271932740193</c:v>
                </c:pt>
                <c:pt idx="131">
                  <c:v>1.72347762992817</c:v>
                </c:pt>
                <c:pt idx="132">
                  <c:v>1.806490591157525</c:v>
                </c:pt>
                <c:pt idx="133">
                  <c:v>1.759266713204003</c:v>
                </c:pt>
                <c:pt idx="134">
                  <c:v>1.744661520550004</c:v>
                </c:pt>
                <c:pt idx="135">
                  <c:v>1.77145965031471</c:v>
                </c:pt>
                <c:pt idx="136">
                  <c:v>1.782413060584934</c:v>
                </c:pt>
                <c:pt idx="137">
                  <c:v>1.804895044932915</c:v>
                </c:pt>
                <c:pt idx="138">
                  <c:v>1.712969900131556</c:v>
                </c:pt>
                <c:pt idx="139">
                  <c:v>1.775316586471367</c:v>
                </c:pt>
                <c:pt idx="140">
                  <c:v>1.710145155704105</c:v>
                </c:pt>
                <c:pt idx="141">
                  <c:v>1.68976693463708</c:v>
                </c:pt>
                <c:pt idx="142">
                  <c:v>1.780913034787457</c:v>
                </c:pt>
                <c:pt idx="143">
                  <c:v>1.851300138294396</c:v>
                </c:pt>
                <c:pt idx="144">
                  <c:v>1.795886217024129</c:v>
                </c:pt>
                <c:pt idx="145">
                  <c:v>1.740442202927735</c:v>
                </c:pt>
                <c:pt idx="146">
                  <c:v>1.773048404039495</c:v>
                </c:pt>
                <c:pt idx="147">
                  <c:v>1.740626136837326</c:v>
                </c:pt>
                <c:pt idx="148">
                  <c:v>1.67924583757887</c:v>
                </c:pt>
                <c:pt idx="149">
                  <c:v>1.704880423903368</c:v>
                </c:pt>
                <c:pt idx="150">
                  <c:v>1.791495457155943</c:v>
                </c:pt>
                <c:pt idx="151">
                  <c:v>1.740319929719627</c:v>
                </c:pt>
                <c:pt idx="152">
                  <c:v>1.718162232644836</c:v>
                </c:pt>
                <c:pt idx="153">
                  <c:v>1.666749690183185</c:v>
                </c:pt>
                <c:pt idx="154">
                  <c:v>1.712049535289183</c:v>
                </c:pt>
                <c:pt idx="155">
                  <c:v>1.743934653698639</c:v>
                </c:pt>
                <c:pt idx="156">
                  <c:v>1.643139134651004</c:v>
                </c:pt>
                <c:pt idx="157">
                  <c:v>1.554931222247505</c:v>
                </c:pt>
                <c:pt idx="158">
                  <c:v>1.454710622596496</c:v>
                </c:pt>
                <c:pt idx="159">
                  <c:v>1.463199463342307</c:v>
                </c:pt>
                <c:pt idx="160">
                  <c:v>1.228852246829393</c:v>
                </c:pt>
                <c:pt idx="161">
                  <c:v>1.30817748218266</c:v>
                </c:pt>
                <c:pt idx="162">
                  <c:v>1.740873132186851</c:v>
                </c:pt>
                <c:pt idx="163">
                  <c:v>1.76856305603672</c:v>
                </c:pt>
                <c:pt idx="164">
                  <c:v>1.577030071781597</c:v>
                </c:pt>
                <c:pt idx="165">
                  <c:v>1.610285237971691</c:v>
                </c:pt>
                <c:pt idx="166">
                  <c:v>1.573423756997882</c:v>
                </c:pt>
                <c:pt idx="167">
                  <c:v>1.671575672182148</c:v>
                </c:pt>
                <c:pt idx="168">
                  <c:v>1.6117179818468</c:v>
                </c:pt>
                <c:pt idx="169">
                  <c:v>2.014029679343166</c:v>
                </c:pt>
                <c:pt idx="170">
                  <c:v>1.985830164695366</c:v>
                </c:pt>
                <c:pt idx="171">
                  <c:v>2.013540530872566</c:v>
                </c:pt>
                <c:pt idx="172">
                  <c:v>1.983986694122531</c:v>
                </c:pt>
                <c:pt idx="173">
                  <c:v>2.13444933349151</c:v>
                </c:pt>
                <c:pt idx="174">
                  <c:v>2.079349647464623</c:v>
                </c:pt>
                <c:pt idx="175">
                  <c:v>2.062439970968247</c:v>
                </c:pt>
                <c:pt idx="176">
                  <c:v>2.061222524005626</c:v>
                </c:pt>
                <c:pt idx="177">
                  <c:v>2.048709451510156</c:v>
                </c:pt>
                <c:pt idx="178">
                  <c:v>1.998817455873602</c:v>
                </c:pt>
                <c:pt idx="179">
                  <c:v>2.033172251737</c:v>
                </c:pt>
                <c:pt idx="180">
                  <c:v>1.974171848659514</c:v>
                </c:pt>
                <c:pt idx="181">
                  <c:v>2.054274051134372</c:v>
                </c:pt>
                <c:pt idx="182">
                  <c:v>2.06371086009261</c:v>
                </c:pt>
                <c:pt idx="183">
                  <c:v>1.869378570760806</c:v>
                </c:pt>
                <c:pt idx="184">
                  <c:v>1.914290156016079</c:v>
                </c:pt>
                <c:pt idx="185">
                  <c:v>1.888198552876642</c:v>
                </c:pt>
                <c:pt idx="186">
                  <c:v>1.670592367007637</c:v>
                </c:pt>
                <c:pt idx="187">
                  <c:v>1.770528731802563</c:v>
                </c:pt>
                <c:pt idx="188">
                  <c:v>1.744490820499357</c:v>
                </c:pt>
                <c:pt idx="189">
                  <c:v>1.885006969119524</c:v>
                </c:pt>
                <c:pt idx="190">
                  <c:v>2.022918488461894</c:v>
                </c:pt>
                <c:pt idx="191">
                  <c:v>1.94015417028808</c:v>
                </c:pt>
                <c:pt idx="192">
                  <c:v>1.969945772238606</c:v>
                </c:pt>
                <c:pt idx="193">
                  <c:v>2.032243469952137</c:v>
                </c:pt>
                <c:pt idx="194">
                  <c:v>2.049927738940186</c:v>
                </c:pt>
                <c:pt idx="195">
                  <c:v>2.026698782099948</c:v>
                </c:pt>
                <c:pt idx="196">
                  <c:v>2.067543757384171</c:v>
                </c:pt>
                <c:pt idx="197">
                  <c:v>2.04647694406338</c:v>
                </c:pt>
                <c:pt idx="198">
                  <c:v>2.013136692703953</c:v>
                </c:pt>
                <c:pt idx="199">
                  <c:v>1.907022275353988</c:v>
                </c:pt>
                <c:pt idx="200">
                  <c:v>1.910895954661874</c:v>
                </c:pt>
                <c:pt idx="201">
                  <c:v>1.880877303989055</c:v>
                </c:pt>
                <c:pt idx="202">
                  <c:v>1.81564000179967</c:v>
                </c:pt>
                <c:pt idx="203">
                  <c:v>1.792710845196831</c:v>
                </c:pt>
                <c:pt idx="204">
                  <c:v>1.94186163438828</c:v>
                </c:pt>
                <c:pt idx="205">
                  <c:v>1.930556249715738</c:v>
                </c:pt>
                <c:pt idx="206">
                  <c:v>1.556109008528958</c:v>
                </c:pt>
                <c:pt idx="207">
                  <c:v>1.657660610031838</c:v>
                </c:pt>
                <c:pt idx="208">
                  <c:v>1.615538400685186</c:v>
                </c:pt>
                <c:pt idx="209">
                  <c:v>1.637722533790925</c:v>
                </c:pt>
                <c:pt idx="210">
                  <c:v>1.932967556866954</c:v>
                </c:pt>
                <c:pt idx="211">
                  <c:v>1.905271352917206</c:v>
                </c:pt>
                <c:pt idx="212">
                  <c:v>1.903905219825301</c:v>
                </c:pt>
                <c:pt idx="213">
                  <c:v>1.93080701825172</c:v>
                </c:pt>
                <c:pt idx="214">
                  <c:v>1.846966095521496</c:v>
                </c:pt>
                <c:pt idx="215">
                  <c:v>1.77170892609818</c:v>
                </c:pt>
                <c:pt idx="216">
                  <c:v>1.822304707261221</c:v>
                </c:pt>
                <c:pt idx="217">
                  <c:v>1.607208464122197</c:v>
                </c:pt>
                <c:pt idx="218">
                  <c:v>1.523029089397669</c:v>
                </c:pt>
                <c:pt idx="219">
                  <c:v>1.579318240932042</c:v>
                </c:pt>
                <c:pt idx="220">
                  <c:v>1.549806479371735</c:v>
                </c:pt>
                <c:pt idx="221">
                  <c:v>1.559599998089284</c:v>
                </c:pt>
                <c:pt idx="222">
                  <c:v>1.806750791965208</c:v>
                </c:pt>
                <c:pt idx="223">
                  <c:v>1.679369336955295</c:v>
                </c:pt>
                <c:pt idx="224">
                  <c:v>1.925820365633323</c:v>
                </c:pt>
                <c:pt idx="225">
                  <c:v>1.65607168813853</c:v>
                </c:pt>
                <c:pt idx="226">
                  <c:v>1.844200766536161</c:v>
                </c:pt>
                <c:pt idx="227">
                  <c:v>1.889474097239294</c:v>
                </c:pt>
                <c:pt idx="228">
                  <c:v>1.870322180046262</c:v>
                </c:pt>
                <c:pt idx="229">
                  <c:v>1.67924583757887</c:v>
                </c:pt>
                <c:pt idx="230">
                  <c:v>1.704880423903368</c:v>
                </c:pt>
                <c:pt idx="231">
                  <c:v>1.643139134651004</c:v>
                </c:pt>
                <c:pt idx="232">
                  <c:v>1.554931222247505</c:v>
                </c:pt>
                <c:pt idx="233">
                  <c:v>1.454710622596496</c:v>
                </c:pt>
                <c:pt idx="234">
                  <c:v>1.463199463342307</c:v>
                </c:pt>
                <c:pt idx="235">
                  <c:v>1.740319929719627</c:v>
                </c:pt>
                <c:pt idx="236">
                  <c:v>1.610285237971691</c:v>
                </c:pt>
                <c:pt idx="237">
                  <c:v>1.573423756997882</c:v>
                </c:pt>
                <c:pt idx="238">
                  <c:v>1.770528731802563</c:v>
                </c:pt>
                <c:pt idx="239">
                  <c:v>1.744490820499357</c:v>
                </c:pt>
                <c:pt idx="240">
                  <c:v>1.885006969119524</c:v>
                </c:pt>
                <c:pt idx="241">
                  <c:v>1.556109008528958</c:v>
                </c:pt>
                <c:pt idx="242">
                  <c:v>1.615538400685186</c:v>
                </c:pt>
                <c:pt idx="243">
                  <c:v>1.637722533790925</c:v>
                </c:pt>
                <c:pt idx="244">
                  <c:v>1.607208464122197</c:v>
                </c:pt>
                <c:pt idx="245">
                  <c:v>1.523029089397669</c:v>
                </c:pt>
                <c:pt idx="246">
                  <c:v>1.559599998089284</c:v>
                </c:pt>
                <c:pt idx="247">
                  <c:v>2.104534305859076</c:v>
                </c:pt>
                <c:pt idx="248">
                  <c:v>2.100780551681118</c:v>
                </c:pt>
                <c:pt idx="249">
                  <c:v>2.104565462948139</c:v>
                </c:pt>
                <c:pt idx="250">
                  <c:v>2.125205735390066</c:v>
                </c:pt>
                <c:pt idx="251">
                  <c:v>2.142569637820167</c:v>
                </c:pt>
                <c:pt idx="252">
                  <c:v>2.11869965170778</c:v>
                </c:pt>
                <c:pt idx="253">
                  <c:v>2.133920767075006</c:v>
                </c:pt>
                <c:pt idx="254">
                  <c:v>2.115048001147531</c:v>
                </c:pt>
                <c:pt idx="255">
                  <c:v>2.106070374635658</c:v>
                </c:pt>
                <c:pt idx="256">
                  <c:v>2.126382120135073</c:v>
                </c:pt>
                <c:pt idx="257">
                  <c:v>2.174956850149438</c:v>
                </c:pt>
                <c:pt idx="258">
                  <c:v>2.064894345153672</c:v>
                </c:pt>
                <c:pt idx="259">
                  <c:v>2.151529681428626</c:v>
                </c:pt>
                <c:pt idx="260">
                  <c:v>1.903001546165004</c:v>
                </c:pt>
                <c:pt idx="261">
                  <c:v>2.016399784205246</c:v>
                </c:pt>
                <c:pt idx="262">
                  <c:v>2.073483460389649</c:v>
                </c:pt>
                <c:pt idx="263">
                  <c:v>1.998615567943022</c:v>
                </c:pt>
                <c:pt idx="264">
                  <c:v>2.038885358805415</c:v>
                </c:pt>
                <c:pt idx="265">
                  <c:v>2.053185797808276</c:v>
                </c:pt>
                <c:pt idx="266">
                  <c:v>2.038481024203453</c:v>
                </c:pt>
                <c:pt idx="267">
                  <c:v>2.035173667793961</c:v>
                </c:pt>
                <c:pt idx="268">
                  <c:v>2.08638750233399</c:v>
                </c:pt>
                <c:pt idx="269">
                  <c:v>2.064494162888876</c:v>
                </c:pt>
                <c:pt idx="270">
                  <c:v>2.05484882311507</c:v>
                </c:pt>
                <c:pt idx="271">
                  <c:v>2.035535628877573</c:v>
                </c:pt>
                <c:pt idx="272">
                  <c:v>2.035914453051428</c:v>
                </c:pt>
                <c:pt idx="273">
                  <c:v>2.037152516545074</c:v>
                </c:pt>
                <c:pt idx="274">
                  <c:v>2.124657776636797</c:v>
                </c:pt>
                <c:pt idx="275">
                  <c:v>2.035280771609437</c:v>
                </c:pt>
                <c:pt idx="276">
                  <c:v>2.055631482013808</c:v>
                </c:pt>
                <c:pt idx="277">
                  <c:v>2.014655397584276</c:v>
                </c:pt>
                <c:pt idx="278">
                  <c:v>2.064612525399878</c:v>
                </c:pt>
                <c:pt idx="279">
                  <c:v>1.97973805042913</c:v>
                </c:pt>
                <c:pt idx="280">
                  <c:v>2.07083094159599</c:v>
                </c:pt>
                <c:pt idx="281">
                  <c:v>2.099482163866002</c:v>
                </c:pt>
                <c:pt idx="282">
                  <c:v>2.115951011559212</c:v>
                </c:pt>
                <c:pt idx="283">
                  <c:v>2.11862292288355</c:v>
                </c:pt>
                <c:pt idx="284">
                  <c:v>1.967429731950687</c:v>
                </c:pt>
                <c:pt idx="285">
                  <c:v>2.11373853278431</c:v>
                </c:pt>
                <c:pt idx="286">
                  <c:v>1.72347762992817</c:v>
                </c:pt>
                <c:pt idx="287">
                  <c:v>1.806490591157525</c:v>
                </c:pt>
                <c:pt idx="288">
                  <c:v>1.759266713204003</c:v>
                </c:pt>
                <c:pt idx="289">
                  <c:v>1.744661520550004</c:v>
                </c:pt>
                <c:pt idx="290">
                  <c:v>1.77145965031471</c:v>
                </c:pt>
                <c:pt idx="291">
                  <c:v>1.782413060584934</c:v>
                </c:pt>
                <c:pt idx="292">
                  <c:v>1.804895044932915</c:v>
                </c:pt>
                <c:pt idx="293">
                  <c:v>1.712969900131556</c:v>
                </c:pt>
                <c:pt idx="294">
                  <c:v>1.775316586471367</c:v>
                </c:pt>
                <c:pt idx="295">
                  <c:v>1.710145155704105</c:v>
                </c:pt>
                <c:pt idx="296">
                  <c:v>1.68976693463708</c:v>
                </c:pt>
                <c:pt idx="297">
                  <c:v>1.780913034787457</c:v>
                </c:pt>
                <c:pt idx="298">
                  <c:v>1.851300138294396</c:v>
                </c:pt>
                <c:pt idx="299">
                  <c:v>1.795886217024129</c:v>
                </c:pt>
                <c:pt idx="300">
                  <c:v>1.740442202927735</c:v>
                </c:pt>
                <c:pt idx="301">
                  <c:v>1.773048404039495</c:v>
                </c:pt>
                <c:pt idx="302">
                  <c:v>1.740626136837326</c:v>
                </c:pt>
                <c:pt idx="303">
                  <c:v>1.791495457155943</c:v>
                </c:pt>
                <c:pt idx="304">
                  <c:v>1.718162232644836</c:v>
                </c:pt>
                <c:pt idx="305">
                  <c:v>1.666749690183185</c:v>
                </c:pt>
                <c:pt idx="306">
                  <c:v>1.712049535289183</c:v>
                </c:pt>
                <c:pt idx="307">
                  <c:v>1.740873132186851</c:v>
                </c:pt>
                <c:pt idx="308">
                  <c:v>1.76856305603672</c:v>
                </c:pt>
                <c:pt idx="309">
                  <c:v>1.577030071781597</c:v>
                </c:pt>
                <c:pt idx="310">
                  <c:v>1.671575672182148</c:v>
                </c:pt>
                <c:pt idx="311">
                  <c:v>1.6117179818468</c:v>
                </c:pt>
                <c:pt idx="312">
                  <c:v>2.014029679343166</c:v>
                </c:pt>
                <c:pt idx="313">
                  <c:v>1.985830164695366</c:v>
                </c:pt>
                <c:pt idx="314">
                  <c:v>2.013540530872566</c:v>
                </c:pt>
                <c:pt idx="315">
                  <c:v>1.983986694122531</c:v>
                </c:pt>
                <c:pt idx="316">
                  <c:v>2.13444933349151</c:v>
                </c:pt>
                <c:pt idx="317">
                  <c:v>2.079349647464623</c:v>
                </c:pt>
                <c:pt idx="318">
                  <c:v>2.062439970968247</c:v>
                </c:pt>
                <c:pt idx="319">
                  <c:v>2.061222524005626</c:v>
                </c:pt>
                <c:pt idx="320">
                  <c:v>2.048709451510156</c:v>
                </c:pt>
                <c:pt idx="321">
                  <c:v>1.998817455873602</c:v>
                </c:pt>
                <c:pt idx="322">
                  <c:v>2.033172251737</c:v>
                </c:pt>
                <c:pt idx="323">
                  <c:v>1.974171848659514</c:v>
                </c:pt>
                <c:pt idx="324">
                  <c:v>2.054274051134372</c:v>
                </c:pt>
                <c:pt idx="325">
                  <c:v>2.06371086009261</c:v>
                </c:pt>
                <c:pt idx="326">
                  <c:v>1.914290156016079</c:v>
                </c:pt>
                <c:pt idx="327">
                  <c:v>1.888198552876642</c:v>
                </c:pt>
                <c:pt idx="328">
                  <c:v>1.670592367007637</c:v>
                </c:pt>
                <c:pt idx="329">
                  <c:v>2.022918488461894</c:v>
                </c:pt>
                <c:pt idx="330">
                  <c:v>1.94015417028808</c:v>
                </c:pt>
                <c:pt idx="331">
                  <c:v>1.969945772238606</c:v>
                </c:pt>
                <c:pt idx="332">
                  <c:v>2.032243469952137</c:v>
                </c:pt>
                <c:pt idx="333">
                  <c:v>2.049927738940186</c:v>
                </c:pt>
                <c:pt idx="334">
                  <c:v>2.026698782099948</c:v>
                </c:pt>
                <c:pt idx="335">
                  <c:v>2.067543757384171</c:v>
                </c:pt>
                <c:pt idx="336">
                  <c:v>2.04647694406338</c:v>
                </c:pt>
                <c:pt idx="337">
                  <c:v>2.013136692703953</c:v>
                </c:pt>
                <c:pt idx="338">
                  <c:v>1.907022275353988</c:v>
                </c:pt>
                <c:pt idx="339">
                  <c:v>1.910895954661874</c:v>
                </c:pt>
                <c:pt idx="340">
                  <c:v>1.880877303989055</c:v>
                </c:pt>
                <c:pt idx="341">
                  <c:v>1.81564000179967</c:v>
                </c:pt>
                <c:pt idx="342">
                  <c:v>1.792710845196831</c:v>
                </c:pt>
                <c:pt idx="343">
                  <c:v>1.94186163438828</c:v>
                </c:pt>
                <c:pt idx="344">
                  <c:v>1.930556249715738</c:v>
                </c:pt>
                <c:pt idx="345">
                  <c:v>1.657660610031838</c:v>
                </c:pt>
                <c:pt idx="346">
                  <c:v>1.932967556866954</c:v>
                </c:pt>
                <c:pt idx="347">
                  <c:v>1.905271352917206</c:v>
                </c:pt>
                <c:pt idx="348">
                  <c:v>1.903905219825301</c:v>
                </c:pt>
                <c:pt idx="349">
                  <c:v>1.93080701825172</c:v>
                </c:pt>
                <c:pt idx="350">
                  <c:v>1.846966095521496</c:v>
                </c:pt>
                <c:pt idx="351">
                  <c:v>1.77170892609818</c:v>
                </c:pt>
                <c:pt idx="352">
                  <c:v>1.822304707261221</c:v>
                </c:pt>
                <c:pt idx="353">
                  <c:v>1.549806479371735</c:v>
                </c:pt>
                <c:pt idx="354">
                  <c:v>2.074459728988695</c:v>
                </c:pt>
                <c:pt idx="355">
                  <c:v>1.977320088004918</c:v>
                </c:pt>
                <c:pt idx="356">
                  <c:v>2.056086096166639</c:v>
                </c:pt>
                <c:pt idx="357">
                  <c:v>2.052854613107697</c:v>
                </c:pt>
                <c:pt idx="358">
                  <c:v>2.068807297314325</c:v>
                </c:pt>
                <c:pt idx="359">
                  <c:v>2.076738625203618</c:v>
                </c:pt>
                <c:pt idx="360">
                  <c:v>1.978874239158312</c:v>
                </c:pt>
                <c:pt idx="361">
                  <c:v>1.998799567864599</c:v>
                </c:pt>
                <c:pt idx="362">
                  <c:v>2.025129839331893</c:v>
                </c:pt>
                <c:pt idx="363">
                  <c:v>1.985324980614299</c:v>
                </c:pt>
                <c:pt idx="364">
                  <c:v>2.005530739681621</c:v>
                </c:pt>
                <c:pt idx="365">
                  <c:v>1.983235620746952</c:v>
                </c:pt>
                <c:pt idx="366">
                  <c:v>2.026931478835115</c:v>
                </c:pt>
                <c:pt idx="367">
                  <c:v>2.058403067739832</c:v>
                </c:pt>
                <c:pt idx="368">
                  <c:v>2.066113211863238</c:v>
                </c:pt>
                <c:pt idx="369">
                  <c:v>2.063554939517952</c:v>
                </c:pt>
                <c:pt idx="370">
                  <c:v>1.876327982395128</c:v>
                </c:pt>
                <c:pt idx="371">
                  <c:v>1.870726483643236</c:v>
                </c:pt>
                <c:pt idx="372">
                  <c:v>1.973999967078066</c:v>
                </c:pt>
                <c:pt idx="373">
                  <c:v>2.021665063033951</c:v>
                </c:pt>
                <c:pt idx="374">
                  <c:v>1.970758861369392</c:v>
                </c:pt>
                <c:pt idx="375">
                  <c:v>2.031356540157308</c:v>
                </c:pt>
                <c:pt idx="376">
                  <c:v>2.242756490339006</c:v>
                </c:pt>
                <c:pt idx="377">
                  <c:v>1.954769469656371</c:v>
                </c:pt>
                <c:pt idx="378">
                  <c:v>2.10152038825727</c:v>
                </c:pt>
                <c:pt idx="379">
                  <c:v>2.232369502677357</c:v>
                </c:pt>
                <c:pt idx="380">
                  <c:v>2.09886466751902</c:v>
                </c:pt>
                <c:pt idx="381">
                  <c:v>2.283349684954407</c:v>
                </c:pt>
                <c:pt idx="382">
                  <c:v>1.933627566096397</c:v>
                </c:pt>
                <c:pt idx="383">
                  <c:v>1.88427256020681</c:v>
                </c:pt>
                <c:pt idx="384">
                  <c:v>1.937699411810652</c:v>
                </c:pt>
                <c:pt idx="385">
                  <c:v>2.040804361384294</c:v>
                </c:pt>
                <c:pt idx="386">
                  <c:v>2.00205105775165</c:v>
                </c:pt>
                <c:pt idx="387">
                  <c:v>1.925659766988661</c:v>
                </c:pt>
                <c:pt idx="388">
                  <c:v>1.915589218547046</c:v>
                </c:pt>
                <c:pt idx="389">
                  <c:v>2.071817985358463</c:v>
                </c:pt>
                <c:pt idx="390">
                  <c:v>2.049269946839372</c:v>
                </c:pt>
                <c:pt idx="391">
                  <c:v>2.010805204714786</c:v>
                </c:pt>
                <c:pt idx="392">
                  <c:v>2.022512050500588</c:v>
                </c:pt>
                <c:pt idx="393">
                  <c:v>2.067650094890897</c:v>
                </c:pt>
                <c:pt idx="394">
                  <c:v>2.17551635401472</c:v>
                </c:pt>
                <c:pt idx="395">
                  <c:v>2.200887815439501</c:v>
                </c:pt>
                <c:pt idx="396">
                  <c:v>2.19156858917245</c:v>
                </c:pt>
                <c:pt idx="397">
                  <c:v>2.071119769318797</c:v>
                </c:pt>
                <c:pt idx="398">
                  <c:v>2.017324211797691</c:v>
                </c:pt>
                <c:pt idx="399">
                  <c:v>2.146825255818583</c:v>
                </c:pt>
                <c:pt idx="400">
                  <c:v>2.220792061081217</c:v>
                </c:pt>
                <c:pt idx="401">
                  <c:v>2.197097596162652</c:v>
                </c:pt>
                <c:pt idx="402">
                  <c:v>2.014323265695684</c:v>
                </c:pt>
                <c:pt idx="403">
                  <c:v>2.106080133532953</c:v>
                </c:pt>
                <c:pt idx="404">
                  <c:v>2.086168985849004</c:v>
                </c:pt>
                <c:pt idx="405">
                  <c:v>2.075084858941418</c:v>
                </c:pt>
                <c:pt idx="406">
                  <c:v>2.046536171807183</c:v>
                </c:pt>
                <c:pt idx="407">
                  <c:v>2.123211323067956</c:v>
                </c:pt>
                <c:pt idx="408">
                  <c:v>2.04745214751037</c:v>
                </c:pt>
                <c:pt idx="409">
                  <c:v>2.173588672007314</c:v>
                </c:pt>
                <c:pt idx="410">
                  <c:v>2.041824822221756</c:v>
                </c:pt>
                <c:pt idx="411">
                  <c:v>1.968616744485972</c:v>
                </c:pt>
                <c:pt idx="412">
                  <c:v>2.153489916970981</c:v>
                </c:pt>
                <c:pt idx="413">
                  <c:v>2.152094697580133</c:v>
                </c:pt>
                <c:pt idx="414">
                  <c:v>2.16288832397939</c:v>
                </c:pt>
                <c:pt idx="415">
                  <c:v>2.1666435926709</c:v>
                </c:pt>
                <c:pt idx="416">
                  <c:v>2.158585224893385</c:v>
                </c:pt>
                <c:pt idx="417">
                  <c:v>1.983716983358272</c:v>
                </c:pt>
                <c:pt idx="418">
                  <c:v>2.060669812674</c:v>
                </c:pt>
                <c:pt idx="419">
                  <c:v>2.129439696336851</c:v>
                </c:pt>
                <c:pt idx="420">
                  <c:v>2.098993679674225</c:v>
                </c:pt>
                <c:pt idx="421">
                  <c:v>2.028197477348405</c:v>
                </c:pt>
                <c:pt idx="422">
                  <c:v>2.134214169651647</c:v>
                </c:pt>
                <c:pt idx="423">
                  <c:v>2.064863165379057</c:v>
                </c:pt>
                <c:pt idx="424">
                  <c:v>2.098705963505552</c:v>
                </c:pt>
                <c:pt idx="425">
                  <c:v>2.116337018634978</c:v>
                </c:pt>
                <c:pt idx="426">
                  <c:v>2.205554842961723</c:v>
                </c:pt>
                <c:pt idx="427">
                  <c:v>2.135388552074967</c:v>
                </c:pt>
                <c:pt idx="428">
                  <c:v>2.172627891742912</c:v>
                </c:pt>
                <c:pt idx="429">
                  <c:v>2.249418549912244</c:v>
                </c:pt>
                <c:pt idx="430">
                  <c:v>2.254806431837098</c:v>
                </c:pt>
                <c:pt idx="431">
                  <c:v>2.275929950909956</c:v>
                </c:pt>
                <c:pt idx="432">
                  <c:v>2.170541713139309</c:v>
                </c:pt>
                <c:pt idx="433">
                  <c:v>2.17752789717458</c:v>
                </c:pt>
                <c:pt idx="434">
                  <c:v>2.20562629461261</c:v>
                </c:pt>
                <c:pt idx="435">
                  <c:v>2.21653680250655</c:v>
                </c:pt>
                <c:pt idx="436">
                  <c:v>2.161483632260683</c:v>
                </c:pt>
                <c:pt idx="437">
                  <c:v>2.119053223908923</c:v>
                </c:pt>
                <c:pt idx="438">
                  <c:v>2.135827040932124</c:v>
                </c:pt>
                <c:pt idx="439">
                  <c:v>2.12271932740193</c:v>
                </c:pt>
                <c:pt idx="440">
                  <c:v>1.144803404954837</c:v>
                </c:pt>
                <c:pt idx="441">
                  <c:v>1.09765973123859</c:v>
                </c:pt>
                <c:pt idx="442">
                  <c:v>1.073392176819015</c:v>
                </c:pt>
                <c:pt idx="443">
                  <c:v>1.125307628809923</c:v>
                </c:pt>
                <c:pt idx="444">
                  <c:v>1.011669722749735</c:v>
                </c:pt>
                <c:pt idx="445">
                  <c:v>0.99533661530489</c:v>
                </c:pt>
                <c:pt idx="446">
                  <c:v>0.974965287009073</c:v>
                </c:pt>
                <c:pt idx="447">
                  <c:v>1.0588520353279</c:v>
                </c:pt>
                <c:pt idx="448">
                  <c:v>1.09306346149161</c:v>
                </c:pt>
                <c:pt idx="449">
                  <c:v>1.151642305857901</c:v>
                </c:pt>
                <c:pt idx="450">
                  <c:v>1.173515402541862</c:v>
                </c:pt>
                <c:pt idx="451">
                  <c:v>1.065739874596261</c:v>
                </c:pt>
                <c:pt idx="452">
                  <c:v>1.198882125726348</c:v>
                </c:pt>
                <c:pt idx="453">
                  <c:v>1.104429996810608</c:v>
                </c:pt>
                <c:pt idx="454">
                  <c:v>1.111414652773325</c:v>
                </c:pt>
                <c:pt idx="455">
                  <c:v>0.862649912452057</c:v>
                </c:pt>
                <c:pt idx="456">
                  <c:v>0.922081277879488</c:v>
                </c:pt>
                <c:pt idx="457">
                  <c:v>1.109692975734469</c:v>
                </c:pt>
                <c:pt idx="458">
                  <c:v>1.103164161880851</c:v>
                </c:pt>
                <c:pt idx="459">
                  <c:v>1.086427370771105</c:v>
                </c:pt>
                <c:pt idx="460">
                  <c:v>1.14653444826889</c:v>
                </c:pt>
                <c:pt idx="461">
                  <c:v>1.036167579151936</c:v>
                </c:pt>
                <c:pt idx="462">
                  <c:v>1.128424938814118</c:v>
                </c:pt>
                <c:pt idx="463">
                  <c:v>1.17912503222689</c:v>
                </c:pt>
                <c:pt idx="464">
                  <c:v>1.036631047884497</c:v>
                </c:pt>
                <c:pt idx="465">
                  <c:v>0.911635134613772</c:v>
                </c:pt>
                <c:pt idx="466">
                  <c:v>0.91225177843189</c:v>
                </c:pt>
                <c:pt idx="467">
                  <c:v>1.005932460677844</c:v>
                </c:pt>
                <c:pt idx="468">
                  <c:v>1.046471528999083</c:v>
                </c:pt>
                <c:pt idx="469">
                  <c:v>1.050743052113999</c:v>
                </c:pt>
                <c:pt idx="470">
                  <c:v>1.022222453699468</c:v>
                </c:pt>
                <c:pt idx="471">
                  <c:v>1.268501655834254</c:v>
                </c:pt>
                <c:pt idx="472">
                  <c:v>1.149759970456982</c:v>
                </c:pt>
                <c:pt idx="473">
                  <c:v>0.881663980019405</c:v>
                </c:pt>
                <c:pt idx="474">
                  <c:v>0.920563668785978</c:v>
                </c:pt>
                <c:pt idx="475">
                  <c:v>1.108310250469525</c:v>
                </c:pt>
                <c:pt idx="476">
                  <c:v>1.255648038665017</c:v>
                </c:pt>
                <c:pt idx="477">
                  <c:v>1.32785905601103</c:v>
                </c:pt>
                <c:pt idx="478">
                  <c:v>0.9878617289349</c:v>
                </c:pt>
                <c:pt idx="479">
                  <c:v>1.0708456086567</c:v>
                </c:pt>
                <c:pt idx="480">
                  <c:v>1.076188147853145</c:v>
                </c:pt>
                <c:pt idx="481">
                  <c:v>1.000914411314919</c:v>
                </c:pt>
                <c:pt idx="482">
                  <c:v>1.055381836289196</c:v>
                </c:pt>
                <c:pt idx="483">
                  <c:v>0.920930851006501</c:v>
                </c:pt>
                <c:pt idx="484">
                  <c:v>0.99231618506783</c:v>
                </c:pt>
                <c:pt idx="485">
                  <c:v>0.904034799615899</c:v>
                </c:pt>
                <c:pt idx="486">
                  <c:v>0.818873378744433</c:v>
                </c:pt>
                <c:pt idx="487">
                  <c:v>1.997282495270649</c:v>
                </c:pt>
                <c:pt idx="488">
                  <c:v>1.959345552682444</c:v>
                </c:pt>
                <c:pt idx="489">
                  <c:v>1.189946210715132</c:v>
                </c:pt>
                <c:pt idx="490">
                  <c:v>0.971873414907037</c:v>
                </c:pt>
                <c:pt idx="491">
                  <c:v>1.0199060311768</c:v>
                </c:pt>
                <c:pt idx="492">
                  <c:v>1.121744815709442</c:v>
                </c:pt>
                <c:pt idx="493">
                  <c:v>0.958654241517764</c:v>
                </c:pt>
                <c:pt idx="494">
                  <c:v>0.965366648564959</c:v>
                </c:pt>
                <c:pt idx="495">
                  <c:v>1.113462362669526</c:v>
                </c:pt>
                <c:pt idx="496">
                  <c:v>1.142356355556131</c:v>
                </c:pt>
                <c:pt idx="497">
                  <c:v>1.102627307562963</c:v>
                </c:pt>
                <c:pt idx="498">
                  <c:v>1.076152670687416</c:v>
                </c:pt>
                <c:pt idx="499">
                  <c:v>0.983196032896449</c:v>
                </c:pt>
                <c:pt idx="500">
                  <c:v>1.102785452846988</c:v>
                </c:pt>
                <c:pt idx="501">
                  <c:v>1.122533106638825</c:v>
                </c:pt>
                <c:pt idx="502">
                  <c:v>1.07493721682503</c:v>
                </c:pt>
                <c:pt idx="503">
                  <c:v>1.1186380206093</c:v>
                </c:pt>
                <c:pt idx="504">
                  <c:v>1.077919910925243</c:v>
                </c:pt>
                <c:pt idx="505">
                  <c:v>1.033085763035088</c:v>
                </c:pt>
                <c:pt idx="506">
                  <c:v>0.952322796444028</c:v>
                </c:pt>
                <c:pt idx="507">
                  <c:v>1.069549992750815</c:v>
                </c:pt>
                <c:pt idx="508">
                  <c:v>1.110572494268188</c:v>
                </c:pt>
                <c:pt idx="509">
                  <c:v>1.130257548525682</c:v>
                </c:pt>
                <c:pt idx="510">
                  <c:v>1.146013488896276</c:v>
                </c:pt>
                <c:pt idx="511">
                  <c:v>0.922370716567448</c:v>
                </c:pt>
                <c:pt idx="512">
                  <c:v>1.697510426998107</c:v>
                </c:pt>
                <c:pt idx="513">
                  <c:v>1.706059771756762</c:v>
                </c:pt>
                <c:pt idx="514">
                  <c:v>1.768539379509201</c:v>
                </c:pt>
                <c:pt idx="515">
                  <c:v>1.006169737623855</c:v>
                </c:pt>
                <c:pt idx="516">
                  <c:v>1.654474001770346</c:v>
                </c:pt>
                <c:pt idx="517">
                  <c:v>1.7244903535175</c:v>
                </c:pt>
                <c:pt idx="518">
                  <c:v>1.021460122193321</c:v>
                </c:pt>
                <c:pt idx="519">
                  <c:v>1.022989444191983</c:v>
                </c:pt>
                <c:pt idx="520">
                  <c:v>1.223591059426165</c:v>
                </c:pt>
                <c:pt idx="521">
                  <c:v>1.168458556823762</c:v>
                </c:pt>
                <c:pt idx="522">
                  <c:v>1.06795819784107</c:v>
                </c:pt>
                <c:pt idx="523">
                  <c:v>1.037437999371381</c:v>
                </c:pt>
                <c:pt idx="524">
                  <c:v>0.985892483286809</c:v>
                </c:pt>
                <c:pt idx="525">
                  <c:v>1.18905789078345</c:v>
                </c:pt>
                <c:pt idx="526">
                  <c:v>1.320929167210923</c:v>
                </c:pt>
                <c:pt idx="527">
                  <c:v>1.314230024648862</c:v>
                </c:pt>
                <c:pt idx="528">
                  <c:v>1.051510078877905</c:v>
                </c:pt>
                <c:pt idx="529">
                  <c:v>1.127914402169245</c:v>
                </c:pt>
                <c:pt idx="530">
                  <c:v>0.931277071611623</c:v>
                </c:pt>
                <c:pt idx="531">
                  <c:v>1.23267617895983</c:v>
                </c:pt>
                <c:pt idx="532">
                  <c:v>1.170129390771748</c:v>
                </c:pt>
                <c:pt idx="533">
                  <c:v>1.082755237023105</c:v>
                </c:pt>
                <c:pt idx="534">
                  <c:v>0.994077190130062</c:v>
                </c:pt>
                <c:pt idx="535">
                  <c:v>1.091558517858772</c:v>
                </c:pt>
                <c:pt idx="536">
                  <c:v>1.161590328409318</c:v>
                </c:pt>
                <c:pt idx="537">
                  <c:v>1.123568554837535</c:v>
                </c:pt>
                <c:pt idx="538">
                  <c:v>1.095558910049633</c:v>
                </c:pt>
                <c:pt idx="539">
                  <c:v>1.049291596719379</c:v>
                </c:pt>
                <c:pt idx="540">
                  <c:v>0.87566277144654</c:v>
                </c:pt>
                <c:pt idx="541">
                  <c:v>0.914477827655025</c:v>
                </c:pt>
                <c:pt idx="542">
                  <c:v>0.892675417304509</c:v>
                </c:pt>
                <c:pt idx="543">
                  <c:v>0.884146013354559</c:v>
                </c:pt>
                <c:pt idx="544">
                  <c:v>0.83921525719531</c:v>
                </c:pt>
                <c:pt idx="545">
                  <c:v>0.91430788248637</c:v>
                </c:pt>
                <c:pt idx="546">
                  <c:v>1.00986866809713</c:v>
                </c:pt>
                <c:pt idx="547">
                  <c:v>0.978474293604036</c:v>
                </c:pt>
                <c:pt idx="548">
                  <c:v>1.128143976407825</c:v>
                </c:pt>
                <c:pt idx="549">
                  <c:v>0.88870480920002</c:v>
                </c:pt>
                <c:pt idx="550">
                  <c:v>1.469540104392107</c:v>
                </c:pt>
                <c:pt idx="551">
                  <c:v>1.062290060324633</c:v>
                </c:pt>
                <c:pt idx="552">
                  <c:v>1.55543026161284</c:v>
                </c:pt>
                <c:pt idx="553">
                  <c:v>1.05161051362072</c:v>
                </c:pt>
                <c:pt idx="554">
                  <c:v>1.09015372260267</c:v>
                </c:pt>
                <c:pt idx="555">
                  <c:v>0.990725873409129</c:v>
                </c:pt>
                <c:pt idx="556">
                  <c:v>1.06877224805602</c:v>
                </c:pt>
                <c:pt idx="557">
                  <c:v>1.072723894685904</c:v>
                </c:pt>
                <c:pt idx="558">
                  <c:v>1.041439408633928</c:v>
                </c:pt>
                <c:pt idx="559">
                  <c:v>1.000210615770534</c:v>
                </c:pt>
                <c:pt idx="560">
                  <c:v>1.078639575873733</c:v>
                </c:pt>
                <c:pt idx="561">
                  <c:v>1.006498820442078</c:v>
                </c:pt>
                <c:pt idx="562">
                  <c:v>1.128987471277792</c:v>
                </c:pt>
                <c:pt idx="563">
                  <c:v>0.939433816636544</c:v>
                </c:pt>
                <c:pt idx="564">
                  <c:v>1.065972134198906</c:v>
                </c:pt>
                <c:pt idx="565">
                  <c:v>0.978609785259306</c:v>
                </c:pt>
                <c:pt idx="566">
                  <c:v>1.091593994095712</c:v>
                </c:pt>
                <c:pt idx="567">
                  <c:v>1.16011749390528</c:v>
                </c:pt>
                <c:pt idx="568">
                  <c:v>1.057513301567013</c:v>
                </c:pt>
                <c:pt idx="569">
                  <c:v>0.887504772467652</c:v>
                </c:pt>
                <c:pt idx="570">
                  <c:v>1.765569963748951</c:v>
                </c:pt>
                <c:pt idx="571">
                  <c:v>1.691297682945968</c:v>
                </c:pt>
                <c:pt idx="572">
                  <c:v>1.69634599404811</c:v>
                </c:pt>
                <c:pt idx="573">
                  <c:v>1.723153647891896</c:v>
                </c:pt>
                <c:pt idx="574">
                  <c:v>1.666076170610158</c:v>
                </c:pt>
                <c:pt idx="575">
                  <c:v>1.708339931372602</c:v>
                </c:pt>
                <c:pt idx="576">
                  <c:v>1.773644951295195</c:v>
                </c:pt>
                <c:pt idx="577">
                  <c:v>1.73029820221144</c:v>
                </c:pt>
                <c:pt idx="578">
                  <c:v>1.731827830545481</c:v>
                </c:pt>
                <c:pt idx="579">
                  <c:v>1.64699908899087</c:v>
                </c:pt>
                <c:pt idx="580">
                  <c:v>1.768404032283618</c:v>
                </c:pt>
                <c:pt idx="581">
                  <c:v>1.729828316997155</c:v>
                </c:pt>
                <c:pt idx="582">
                  <c:v>1.755612226855858</c:v>
                </c:pt>
                <c:pt idx="583">
                  <c:v>1.694778198110473</c:v>
                </c:pt>
                <c:pt idx="584">
                  <c:v>1.7429809157177</c:v>
                </c:pt>
                <c:pt idx="585">
                  <c:v>1.610313628489803</c:v>
                </c:pt>
                <c:pt idx="586">
                  <c:v>1.786125704196584</c:v>
                </c:pt>
                <c:pt idx="587">
                  <c:v>1.762376153302997</c:v>
                </c:pt>
                <c:pt idx="588">
                  <c:v>1.739105849475385</c:v>
                </c:pt>
                <c:pt idx="589">
                  <c:v>1.694096228512354</c:v>
                </c:pt>
                <c:pt idx="590">
                  <c:v>1.720671302898332</c:v>
                </c:pt>
                <c:pt idx="591">
                  <c:v>1.730853667098635</c:v>
                </c:pt>
                <c:pt idx="592">
                  <c:v>1.761540161067904</c:v>
                </c:pt>
                <c:pt idx="593">
                  <c:v>1.066055032307282</c:v>
                </c:pt>
                <c:pt idx="594">
                  <c:v>1.057597685777851</c:v>
                </c:pt>
                <c:pt idx="595">
                  <c:v>1.019681066504948</c:v>
                </c:pt>
                <c:pt idx="596">
                  <c:v>1.057906883502839</c:v>
                </c:pt>
                <c:pt idx="597">
                  <c:v>0.948386990447084</c:v>
                </c:pt>
                <c:pt idx="598">
                  <c:v>1.011183888092427</c:v>
                </c:pt>
                <c:pt idx="599">
                  <c:v>1.176932784637878</c:v>
                </c:pt>
                <c:pt idx="600">
                  <c:v>1.195381497373622</c:v>
                </c:pt>
                <c:pt idx="601">
                  <c:v>1.064133101180388</c:v>
                </c:pt>
                <c:pt idx="602">
                  <c:v>1.118338005453207</c:v>
                </c:pt>
                <c:pt idx="603">
                  <c:v>1.138413723592766</c:v>
                </c:pt>
                <c:pt idx="604">
                  <c:v>1.149369709463185</c:v>
                </c:pt>
                <c:pt idx="605">
                  <c:v>1.105412730921426</c:v>
                </c:pt>
                <c:pt idx="606">
                  <c:v>1.129172027762132</c:v>
                </c:pt>
                <c:pt idx="607">
                  <c:v>1.133863130891665</c:v>
                </c:pt>
                <c:pt idx="608">
                  <c:v>1.14942078195506</c:v>
                </c:pt>
                <c:pt idx="609">
                  <c:v>1.196546717984598</c:v>
                </c:pt>
                <c:pt idx="610">
                  <c:v>1.20400080887855</c:v>
                </c:pt>
                <c:pt idx="611">
                  <c:v>1.037300860191513</c:v>
                </c:pt>
                <c:pt idx="612">
                  <c:v>1.104160286202404</c:v>
                </c:pt>
                <c:pt idx="613">
                  <c:v>1.15372954404356</c:v>
                </c:pt>
                <c:pt idx="614">
                  <c:v>1.171034419962503</c:v>
                </c:pt>
                <c:pt idx="615">
                  <c:v>1.233132408121058</c:v>
                </c:pt>
                <c:pt idx="616">
                  <c:v>1.228934928193355</c:v>
                </c:pt>
                <c:pt idx="617">
                  <c:v>1.210283049756772</c:v>
                </c:pt>
                <c:pt idx="618">
                  <c:v>1.175362375515065</c:v>
                </c:pt>
                <c:pt idx="619">
                  <c:v>1.078710793732348</c:v>
                </c:pt>
                <c:pt idx="620">
                  <c:v>1.055953260602475</c:v>
                </c:pt>
                <c:pt idx="621">
                  <c:v>0.98261220404251</c:v>
                </c:pt>
                <c:pt idx="622">
                  <c:v>0.95953546395451</c:v>
                </c:pt>
                <c:pt idx="623">
                  <c:v>1.104343872620988</c:v>
                </c:pt>
                <c:pt idx="624">
                  <c:v>1.123526153570097</c:v>
                </c:pt>
                <c:pt idx="625">
                  <c:v>1.101600538577104</c:v>
                </c:pt>
                <c:pt idx="626">
                  <c:v>1.12494356769992</c:v>
                </c:pt>
                <c:pt idx="627">
                  <c:v>1.106047471938887</c:v>
                </c:pt>
                <c:pt idx="628">
                  <c:v>1.157708993486787</c:v>
                </c:pt>
                <c:pt idx="629">
                  <c:v>1.137362751357731</c:v>
                </c:pt>
                <c:pt idx="630">
                  <c:v>1.214800587289065</c:v>
                </c:pt>
                <c:pt idx="631">
                  <c:v>1.153760144112215</c:v>
                </c:pt>
                <c:pt idx="632">
                  <c:v>1.206323159294368</c:v>
                </c:pt>
                <c:pt idx="633">
                  <c:v>1.16657925530027</c:v>
                </c:pt>
                <c:pt idx="634">
                  <c:v>1.129840133683558</c:v>
                </c:pt>
                <c:pt idx="635">
                  <c:v>1.141004613821464</c:v>
                </c:pt>
                <c:pt idx="636">
                  <c:v>0.997096643815543</c:v>
                </c:pt>
                <c:pt idx="637">
                  <c:v>0.967813538466019</c:v>
                </c:pt>
                <c:pt idx="638">
                  <c:v>0.990880444821596</c:v>
                </c:pt>
                <c:pt idx="639">
                  <c:v>1.030449775806443</c:v>
                </c:pt>
                <c:pt idx="640">
                  <c:v>0.996323455770258</c:v>
                </c:pt>
                <c:pt idx="641">
                  <c:v>1.05555997168848</c:v>
                </c:pt>
                <c:pt idx="642">
                  <c:v>1.011075008382741</c:v>
                </c:pt>
                <c:pt idx="643">
                  <c:v>1.05921176783132</c:v>
                </c:pt>
                <c:pt idx="644">
                  <c:v>1.91198286117184</c:v>
                </c:pt>
                <c:pt idx="645">
                  <c:v>1.899076070139128</c:v>
                </c:pt>
                <c:pt idx="646">
                  <c:v>2.033499206554287</c:v>
                </c:pt>
                <c:pt idx="647">
                  <c:v>1.921191670577801</c:v>
                </c:pt>
                <c:pt idx="648">
                  <c:v>1.945771593475473</c:v>
                </c:pt>
                <c:pt idx="649">
                  <c:v>1.95613999781734</c:v>
                </c:pt>
                <c:pt idx="650">
                  <c:v>2.009613378034326</c:v>
                </c:pt>
                <c:pt idx="651">
                  <c:v>1.961674802559933</c:v>
                </c:pt>
                <c:pt idx="652">
                  <c:v>2.172678727567494</c:v>
                </c:pt>
                <c:pt idx="653">
                  <c:v>1.920093856524162</c:v>
                </c:pt>
                <c:pt idx="654">
                  <c:v>1.930038336586541</c:v>
                </c:pt>
                <c:pt idx="655">
                  <c:v>2.12253252996892</c:v>
                </c:pt>
                <c:pt idx="656">
                  <c:v>2.019481304172213</c:v>
                </c:pt>
                <c:pt idx="657">
                  <c:v>2.06157727229507</c:v>
                </c:pt>
                <c:pt idx="658">
                  <c:v>1.984586415452481</c:v>
                </c:pt>
                <c:pt idx="659">
                  <c:v>2.000752632360507</c:v>
                </c:pt>
                <c:pt idx="660">
                  <c:v>2.058399753595362</c:v>
                </c:pt>
                <c:pt idx="661">
                  <c:v>2.021270802305798</c:v>
                </c:pt>
                <c:pt idx="662">
                  <c:v>2.196781627348748</c:v>
                </c:pt>
                <c:pt idx="663">
                  <c:v>2.179704518710171</c:v>
                </c:pt>
                <c:pt idx="664">
                  <c:v>2.166678936833196</c:v>
                </c:pt>
                <c:pt idx="665">
                  <c:v>2.151215838650853</c:v>
                </c:pt>
                <c:pt idx="666">
                  <c:v>1.874098908378467</c:v>
                </c:pt>
                <c:pt idx="667">
                  <c:v>1.464221904423933</c:v>
                </c:pt>
                <c:pt idx="668">
                  <c:v>2.060616909514847</c:v>
                </c:pt>
                <c:pt idx="669">
                  <c:v>1.970578487888146</c:v>
                </c:pt>
                <c:pt idx="670">
                  <c:v>2.06936006838779</c:v>
                </c:pt>
                <c:pt idx="671">
                  <c:v>1.708189064809862</c:v>
                </c:pt>
                <c:pt idx="672">
                  <c:v>1.921221113433069</c:v>
                </c:pt>
                <c:pt idx="673">
                  <c:v>2.141207192607133</c:v>
                </c:pt>
                <c:pt idx="674">
                  <c:v>2.08180105728707</c:v>
                </c:pt>
                <c:pt idx="675">
                  <c:v>1.975030801034802</c:v>
                </c:pt>
                <c:pt idx="676">
                  <c:v>1.009119767249452</c:v>
                </c:pt>
                <c:pt idx="677">
                  <c:v>0.916854549141611</c:v>
                </c:pt>
                <c:pt idx="678">
                  <c:v>1.033127176720936</c:v>
                </c:pt>
                <c:pt idx="679">
                  <c:v>1.010090985948865</c:v>
                </c:pt>
                <c:pt idx="680">
                  <c:v>1.006565688540654</c:v>
                </c:pt>
                <c:pt idx="681">
                  <c:v>1.814789008889276</c:v>
                </c:pt>
                <c:pt idx="682">
                  <c:v>1.774576234829213</c:v>
                </c:pt>
                <c:pt idx="683">
                  <c:v>1.541153222307645</c:v>
                </c:pt>
                <c:pt idx="684">
                  <c:v>1.517311768271977</c:v>
                </c:pt>
                <c:pt idx="685">
                  <c:v>1.561548130947211</c:v>
                </c:pt>
                <c:pt idx="686">
                  <c:v>1.683728992850131</c:v>
                </c:pt>
                <c:pt idx="687">
                  <c:v>1.559582977158313</c:v>
                </c:pt>
                <c:pt idx="688">
                  <c:v>1.12915654440468</c:v>
                </c:pt>
                <c:pt idx="689">
                  <c:v>1.806822287965294</c:v>
                </c:pt>
                <c:pt idx="690">
                  <c:v>1.566279159574028</c:v>
                </c:pt>
                <c:pt idx="691">
                  <c:v>1.669603041983872</c:v>
                </c:pt>
                <c:pt idx="692">
                  <c:v>1.273583583335597</c:v>
                </c:pt>
                <c:pt idx="693">
                  <c:v>1.177836662181225</c:v>
                </c:pt>
                <c:pt idx="694">
                  <c:v>1.484348038924941</c:v>
                </c:pt>
                <c:pt idx="695">
                  <c:v>1.716191118090525</c:v>
                </c:pt>
                <c:pt idx="696">
                  <c:v>1.735129279409381</c:v>
                </c:pt>
                <c:pt idx="697">
                  <c:v>1.787551528246271</c:v>
                </c:pt>
                <c:pt idx="698">
                  <c:v>1.698323346573348</c:v>
                </c:pt>
                <c:pt idx="699">
                  <c:v>1.853111876946637</c:v>
                </c:pt>
                <c:pt idx="700">
                  <c:v>1.068108818339993</c:v>
                </c:pt>
                <c:pt idx="701">
                  <c:v>1.864691744770803</c:v>
                </c:pt>
                <c:pt idx="702">
                  <c:v>1.80183988984335</c:v>
                </c:pt>
                <c:pt idx="703">
                  <c:v>1.858221701552745</c:v>
                </c:pt>
                <c:pt idx="704">
                  <c:v>1.855906546998744</c:v>
                </c:pt>
                <c:pt idx="705">
                  <c:v>1.822663734644355</c:v>
                </c:pt>
                <c:pt idx="706">
                  <c:v>1.82893725610467</c:v>
                </c:pt>
                <c:pt idx="707">
                  <c:v>1.876476586599272</c:v>
                </c:pt>
                <c:pt idx="708">
                  <c:v>1.719495007475764</c:v>
                </c:pt>
                <c:pt idx="709">
                  <c:v>2.031896845716608</c:v>
                </c:pt>
                <c:pt idx="710">
                  <c:v>1.541309950130113</c:v>
                </c:pt>
                <c:pt idx="711">
                  <c:v>1.766394996117881</c:v>
                </c:pt>
                <c:pt idx="712">
                  <c:v>1.845576200783971</c:v>
                </c:pt>
                <c:pt idx="713">
                  <c:v>1.95278505962861</c:v>
                </c:pt>
                <c:pt idx="714">
                  <c:v>1.674154147033767</c:v>
                </c:pt>
                <c:pt idx="715">
                  <c:v>1.771915581115831</c:v>
                </c:pt>
                <c:pt idx="716">
                  <c:v>1.676309805316872</c:v>
                </c:pt>
                <c:pt idx="717">
                  <c:v>1.03671962944673</c:v>
                </c:pt>
                <c:pt idx="718">
                  <c:v>0.980746656808313</c:v>
                </c:pt>
                <c:pt idx="719">
                  <c:v>0.960175447586662</c:v>
                </c:pt>
                <c:pt idx="720">
                  <c:v>1.01713570416671</c:v>
                </c:pt>
                <c:pt idx="721">
                  <c:v>0.974790476298494</c:v>
                </c:pt>
                <c:pt idx="722">
                  <c:v>1.00098577197666</c:v>
                </c:pt>
                <c:pt idx="723">
                  <c:v>0.988816686046807</c:v>
                </c:pt>
                <c:pt idx="724">
                  <c:v>0.964197461567326</c:v>
                </c:pt>
                <c:pt idx="725">
                  <c:v>0.956683780327099</c:v>
                </c:pt>
                <c:pt idx="726">
                  <c:v>0.947377296184022</c:v>
                </c:pt>
                <c:pt idx="727">
                  <c:v>0.968986501234774</c:v>
                </c:pt>
                <c:pt idx="728">
                  <c:v>1.078513541709218</c:v>
                </c:pt>
                <c:pt idx="729">
                  <c:v>1.079679229058226</c:v>
                </c:pt>
                <c:pt idx="730">
                  <c:v>0.993067644000099</c:v>
                </c:pt>
                <c:pt idx="731">
                  <c:v>1.10686032720336</c:v>
                </c:pt>
                <c:pt idx="732">
                  <c:v>1.05271867162536</c:v>
                </c:pt>
                <c:pt idx="733">
                  <c:v>0.982285163777211</c:v>
                </c:pt>
                <c:pt idx="734">
                  <c:v>1.13790177506896</c:v>
                </c:pt>
                <c:pt idx="735">
                  <c:v>1.134488862408116</c:v>
                </c:pt>
                <c:pt idx="736">
                  <c:v>1.21146552438198</c:v>
                </c:pt>
                <c:pt idx="737">
                  <c:v>0.853160363242583</c:v>
                </c:pt>
                <c:pt idx="738">
                  <c:v>0.960875632729013</c:v>
                </c:pt>
                <c:pt idx="739">
                  <c:v>1.111083297668144</c:v>
                </c:pt>
                <c:pt idx="740">
                  <c:v>1.754142281519157</c:v>
                </c:pt>
                <c:pt idx="741">
                  <c:v>1.991683036517951</c:v>
                </c:pt>
                <c:pt idx="742">
                  <c:v>1.78010800295118</c:v>
                </c:pt>
                <c:pt idx="743">
                  <c:v>1.693066956829115</c:v>
                </c:pt>
                <c:pt idx="744">
                  <c:v>1.672250128100091</c:v>
                </c:pt>
                <c:pt idx="745">
                  <c:v>1.831925908887238</c:v>
                </c:pt>
                <c:pt idx="746">
                  <c:v>1.873182515065904</c:v>
                </c:pt>
                <c:pt idx="747">
                  <c:v>1.918808503043527</c:v>
                </c:pt>
                <c:pt idx="748">
                  <c:v>1.84910484979112</c:v>
                </c:pt>
                <c:pt idx="749">
                  <c:v>1.499850374780267</c:v>
                </c:pt>
                <c:pt idx="750">
                  <c:v>1.417697964565121</c:v>
                </c:pt>
                <c:pt idx="751">
                  <c:v>1.85574724757091</c:v>
                </c:pt>
                <c:pt idx="752">
                  <c:v>1.547994454581257</c:v>
                </c:pt>
                <c:pt idx="753">
                  <c:v>1.48494703144214</c:v>
                </c:pt>
                <c:pt idx="754">
                  <c:v>1.396933571874694</c:v>
                </c:pt>
                <c:pt idx="755">
                  <c:v>1.533580107880797</c:v>
                </c:pt>
                <c:pt idx="756">
                  <c:v>1.515518603119551</c:v>
                </c:pt>
                <c:pt idx="757">
                  <c:v>1.536044598049499</c:v>
                </c:pt>
                <c:pt idx="758">
                  <c:v>1.217442556992012</c:v>
                </c:pt>
                <c:pt idx="759">
                  <c:v>1.207136671206551</c:v>
                </c:pt>
                <c:pt idx="760">
                  <c:v>1.820808556369887</c:v>
                </c:pt>
                <c:pt idx="761">
                  <c:v>1.746028011849746</c:v>
                </c:pt>
                <c:pt idx="762">
                  <c:v>1.815513691434922</c:v>
                </c:pt>
                <c:pt idx="763">
                  <c:v>1.785622214853835</c:v>
                </c:pt>
                <c:pt idx="764">
                  <c:v>1.729852314316623</c:v>
                </c:pt>
                <c:pt idx="765">
                  <c:v>1.806949619785579</c:v>
                </c:pt>
                <c:pt idx="766">
                  <c:v>1.709634634262741</c:v>
                </c:pt>
                <c:pt idx="767">
                  <c:v>1.823568986207673</c:v>
                </c:pt>
                <c:pt idx="768">
                  <c:v>1.79654627147846</c:v>
                </c:pt>
                <c:pt idx="769">
                  <c:v>1.802295248805676</c:v>
                </c:pt>
                <c:pt idx="770">
                  <c:v>1.850474578731007</c:v>
                </c:pt>
                <c:pt idx="771">
                  <c:v>1.74300359546709</c:v>
                </c:pt>
                <c:pt idx="772">
                  <c:v>1.71559849960105</c:v>
                </c:pt>
                <c:pt idx="773">
                  <c:v>1.807582004406672</c:v>
                </c:pt>
                <c:pt idx="774">
                  <c:v>1.722852091985326</c:v>
                </c:pt>
                <c:pt idx="775">
                  <c:v>1.687495072410909</c:v>
                </c:pt>
                <c:pt idx="776">
                  <c:v>1.147993975915474</c:v>
                </c:pt>
                <c:pt idx="777">
                  <c:v>1.018238897571176</c:v>
                </c:pt>
                <c:pt idx="778">
                  <c:v>1.196624894155691</c:v>
                </c:pt>
                <c:pt idx="779">
                  <c:v>1.25744665603598</c:v>
                </c:pt>
                <c:pt idx="780">
                  <c:v>1.945266772358414</c:v>
                </c:pt>
                <c:pt idx="781">
                  <c:v>1.993546468644165</c:v>
                </c:pt>
                <c:pt idx="782">
                  <c:v>1.956818153756243</c:v>
                </c:pt>
                <c:pt idx="783">
                  <c:v>1.936569527661552</c:v>
                </c:pt>
                <c:pt idx="784">
                  <c:v>1.524904880966967</c:v>
                </c:pt>
                <c:pt idx="785">
                  <c:v>1.301248264843651</c:v>
                </c:pt>
                <c:pt idx="786">
                  <c:v>1.602232956698703</c:v>
                </c:pt>
                <c:pt idx="787">
                  <c:v>1.031698755005518</c:v>
                </c:pt>
                <c:pt idx="788">
                  <c:v>1.776116166416316</c:v>
                </c:pt>
                <c:pt idx="789">
                  <c:v>1.691644912272657</c:v>
                </c:pt>
                <c:pt idx="790">
                  <c:v>0.86076426455991</c:v>
                </c:pt>
                <c:pt idx="791">
                  <c:v>0.931197971715162</c:v>
                </c:pt>
                <c:pt idx="792">
                  <c:v>1.686613953941653</c:v>
                </c:pt>
                <c:pt idx="793">
                  <c:v>1.994441082429307</c:v>
                </c:pt>
                <c:pt idx="794">
                  <c:v>1.043793620325665</c:v>
                </c:pt>
                <c:pt idx="795">
                  <c:v>0.894878528631056</c:v>
                </c:pt>
                <c:pt idx="796">
                  <c:v>1.044671600924274</c:v>
                </c:pt>
                <c:pt idx="797">
                  <c:v>0.989028455974158</c:v>
                </c:pt>
                <c:pt idx="798">
                  <c:v>0.921745385739478</c:v>
                </c:pt>
                <c:pt idx="799">
                  <c:v>1.088718376980608</c:v>
                </c:pt>
                <c:pt idx="800">
                  <c:v>1.419412881531747</c:v>
                </c:pt>
                <c:pt idx="801">
                  <c:v>1.749878768457988</c:v>
                </c:pt>
                <c:pt idx="802">
                  <c:v>1.39245533459856</c:v>
                </c:pt>
                <c:pt idx="803">
                  <c:v>1.638017911934815</c:v>
                </c:pt>
                <c:pt idx="804">
                  <c:v>1.714591470968757</c:v>
                </c:pt>
                <c:pt idx="805">
                  <c:v>1.75853785730035</c:v>
                </c:pt>
                <c:pt idx="806">
                  <c:v>1.653326898686592</c:v>
                </c:pt>
                <c:pt idx="807">
                  <c:v>1.581314119070697</c:v>
                </c:pt>
                <c:pt idx="808">
                  <c:v>2.045380130359621</c:v>
                </c:pt>
                <c:pt idx="809">
                  <c:v>2.240416765387425</c:v>
                </c:pt>
                <c:pt idx="810">
                  <c:v>1.567019299544169</c:v>
                </c:pt>
                <c:pt idx="811">
                  <c:v>1.55313114821625</c:v>
                </c:pt>
                <c:pt idx="812">
                  <c:v>1.40435726559781</c:v>
                </c:pt>
                <c:pt idx="813">
                  <c:v>1.403640351454475</c:v>
                </c:pt>
                <c:pt idx="814">
                  <c:v>1.403846644956996</c:v>
                </c:pt>
                <c:pt idx="815">
                  <c:v>1.39840781224451</c:v>
                </c:pt>
                <c:pt idx="816">
                  <c:v>1.386106622747547</c:v>
                </c:pt>
                <c:pt idx="817">
                  <c:v>1.40380620293382</c:v>
                </c:pt>
                <c:pt idx="818">
                  <c:v>1.373707582599989</c:v>
                </c:pt>
                <c:pt idx="819">
                  <c:v>1.439819074332299</c:v>
                </c:pt>
                <c:pt idx="820">
                  <c:v>1.355207279853783</c:v>
                </c:pt>
                <c:pt idx="821">
                  <c:v>1.413008054692363</c:v>
                </c:pt>
                <c:pt idx="822">
                  <c:v>2.003702246337</c:v>
                </c:pt>
                <c:pt idx="823">
                  <c:v>2.016013356295067</c:v>
                </c:pt>
                <c:pt idx="824">
                  <c:v>1.972598042014002</c:v>
                </c:pt>
                <c:pt idx="825">
                  <c:v>2.053608227444795</c:v>
                </c:pt>
                <c:pt idx="826">
                  <c:v>2.034559748023067</c:v>
                </c:pt>
                <c:pt idx="827">
                  <c:v>1.974289708943975</c:v>
                </c:pt>
                <c:pt idx="828">
                  <c:v>2.025270793566805</c:v>
                </c:pt>
                <c:pt idx="829">
                  <c:v>1.99056457959502</c:v>
                </c:pt>
                <c:pt idx="830">
                  <c:v>1.973295369803908</c:v>
                </c:pt>
                <c:pt idx="831">
                  <c:v>2.018874431631436</c:v>
                </c:pt>
                <c:pt idx="832">
                  <c:v>1.7628908851746</c:v>
                </c:pt>
                <c:pt idx="833">
                  <c:v>1.777903732731476</c:v>
                </c:pt>
                <c:pt idx="834">
                  <c:v>1.725122113798858</c:v>
                </c:pt>
                <c:pt idx="835">
                  <c:v>1.732688176439622</c:v>
                </c:pt>
                <c:pt idx="836">
                  <c:v>1.752764397910562</c:v>
                </c:pt>
                <c:pt idx="837">
                  <c:v>1.748441088130598</c:v>
                </c:pt>
                <c:pt idx="838">
                  <c:v>1.71930213427189</c:v>
                </c:pt>
                <c:pt idx="839">
                  <c:v>1.719720030383713</c:v>
                </c:pt>
                <c:pt idx="840">
                  <c:v>1.669221798971688</c:v>
                </c:pt>
                <c:pt idx="841">
                  <c:v>1.872283168198096</c:v>
                </c:pt>
                <c:pt idx="842">
                  <c:v>1.834195059655014</c:v>
                </c:pt>
                <c:pt idx="843">
                  <c:v>1.805547765381838</c:v>
                </c:pt>
                <c:pt idx="844">
                  <c:v>1.791880363473863</c:v>
                </c:pt>
                <c:pt idx="845">
                  <c:v>1.807606672103863</c:v>
                </c:pt>
                <c:pt idx="846">
                  <c:v>1.805542780411748</c:v>
                </c:pt>
                <c:pt idx="847">
                  <c:v>1.8243486087804</c:v>
                </c:pt>
                <c:pt idx="848">
                  <c:v>1.895962416924195</c:v>
                </c:pt>
                <c:pt idx="849">
                  <c:v>1.812488735629452</c:v>
                </c:pt>
                <c:pt idx="850">
                  <c:v>1.757464914127783</c:v>
                </c:pt>
                <c:pt idx="851">
                  <c:v>1.743832996952885</c:v>
                </c:pt>
                <c:pt idx="852">
                  <c:v>1.704185566463761</c:v>
                </c:pt>
                <c:pt idx="853">
                  <c:v>1.65514781544306</c:v>
                </c:pt>
                <c:pt idx="854">
                  <c:v>1.665488940666583</c:v>
                </c:pt>
                <c:pt idx="855">
                  <c:v>1.680723175602686</c:v>
                </c:pt>
                <c:pt idx="856">
                  <c:v>1.651671619934329</c:v>
                </c:pt>
                <c:pt idx="857">
                  <c:v>1.668284011861328</c:v>
                </c:pt>
                <c:pt idx="858">
                  <c:v>1.636036247926639</c:v>
                </c:pt>
                <c:pt idx="859">
                  <c:v>1.978525944622437</c:v>
                </c:pt>
                <c:pt idx="860">
                  <c:v>1.478258427736454</c:v>
                </c:pt>
                <c:pt idx="861">
                  <c:v>1.647831535577265</c:v>
                </c:pt>
                <c:pt idx="862">
                  <c:v>1.713035281894776</c:v>
                </c:pt>
                <c:pt idx="863">
                  <c:v>1.955847044601715</c:v>
                </c:pt>
                <c:pt idx="864">
                  <c:v>1.983278241812003</c:v>
                </c:pt>
                <c:pt idx="865">
                  <c:v>1.873060965289246</c:v>
                </c:pt>
                <c:pt idx="866">
                  <c:v>1.855968133684158</c:v>
                </c:pt>
                <c:pt idx="867">
                  <c:v>1.893059516042398</c:v>
                </c:pt>
                <c:pt idx="868">
                  <c:v>1.692880444312745</c:v>
                </c:pt>
                <c:pt idx="869">
                  <c:v>1.7794508601595</c:v>
                </c:pt>
                <c:pt idx="870">
                  <c:v>1.812728532322812</c:v>
                </c:pt>
                <c:pt idx="871">
                  <c:v>1.809199172178817</c:v>
                </c:pt>
                <c:pt idx="872">
                  <c:v>1.866339573594189</c:v>
                </c:pt>
                <c:pt idx="873">
                  <c:v>1.980772139843383</c:v>
                </c:pt>
                <c:pt idx="874">
                  <c:v>1.884681916719193</c:v>
                </c:pt>
                <c:pt idx="875">
                  <c:v>2.197429190415016</c:v>
                </c:pt>
                <c:pt idx="876">
                  <c:v>1.66509136861048</c:v>
                </c:pt>
                <c:pt idx="877">
                  <c:v>1.788251269285693</c:v>
                </c:pt>
                <c:pt idx="878">
                  <c:v>1.808216917391865</c:v>
                </c:pt>
                <c:pt idx="879">
                  <c:v>1.721756331663725</c:v>
                </c:pt>
                <c:pt idx="880">
                  <c:v>1.623303648090194</c:v>
                </c:pt>
                <c:pt idx="881">
                  <c:v>1.982931549744885</c:v>
                </c:pt>
                <c:pt idx="882">
                  <c:v>1.618860737350547</c:v>
                </c:pt>
                <c:pt idx="883">
                  <c:v>1.806294898264767</c:v>
                </c:pt>
                <c:pt idx="884">
                  <c:v>1.977322950771095</c:v>
                </c:pt>
                <c:pt idx="885">
                  <c:v>1.837504804016734</c:v>
                </c:pt>
                <c:pt idx="886">
                  <c:v>1.883402911656098</c:v>
                </c:pt>
                <c:pt idx="887">
                  <c:v>1.72297514346477</c:v>
                </c:pt>
                <c:pt idx="888">
                  <c:v>1.79900755844414</c:v>
                </c:pt>
                <c:pt idx="889">
                  <c:v>2.098581445667771</c:v>
                </c:pt>
                <c:pt idx="890">
                  <c:v>1.776105096284864</c:v>
                </c:pt>
                <c:pt idx="891">
                  <c:v>1.928157722076003</c:v>
                </c:pt>
                <c:pt idx="892">
                  <c:v>1.011423070605682</c:v>
                </c:pt>
                <c:pt idx="893">
                  <c:v>1.014186056102828</c:v>
                </c:pt>
                <c:pt idx="894">
                  <c:v>1.07027072956804</c:v>
                </c:pt>
                <c:pt idx="895">
                  <c:v>1.026613850547277</c:v>
                </c:pt>
                <c:pt idx="896">
                  <c:v>1.022883109008215</c:v>
                </c:pt>
                <c:pt idx="897">
                  <c:v>0.906962573997063</c:v>
                </c:pt>
                <c:pt idx="898">
                  <c:v>1.195172306920853</c:v>
                </c:pt>
                <c:pt idx="899">
                  <c:v>1.677970667221444</c:v>
                </c:pt>
                <c:pt idx="900">
                  <c:v>1.808784534495554</c:v>
                </c:pt>
                <c:pt idx="901">
                  <c:v>1.537967931012595</c:v>
                </c:pt>
                <c:pt idx="902">
                  <c:v>1.096927893089062</c:v>
                </c:pt>
                <c:pt idx="903">
                  <c:v>1.0369746041702</c:v>
                </c:pt>
                <c:pt idx="904">
                  <c:v>1.840192670578013</c:v>
                </c:pt>
                <c:pt idx="905">
                  <c:v>1.89184566361395</c:v>
                </c:pt>
                <c:pt idx="906">
                  <c:v>2.016626330658573</c:v>
                </c:pt>
                <c:pt idx="907">
                  <c:v>2.061260465282186</c:v>
                </c:pt>
                <c:pt idx="908">
                  <c:v>2.088138996643701</c:v>
                </c:pt>
                <c:pt idx="909">
                  <c:v>1.79707575191442</c:v>
                </c:pt>
                <c:pt idx="910">
                  <c:v>1.545971599248279</c:v>
                </c:pt>
                <c:pt idx="911">
                  <c:v>1.8190181093255</c:v>
                </c:pt>
                <c:pt idx="912">
                  <c:v>1.656875531941666</c:v>
                </c:pt>
                <c:pt idx="913">
                  <c:v>1.782038307447026</c:v>
                </c:pt>
                <c:pt idx="914">
                  <c:v>1.476341532624022</c:v>
                </c:pt>
                <c:pt idx="915">
                  <c:v>1.55478267861765</c:v>
                </c:pt>
                <c:pt idx="916">
                  <c:v>1.649068727021865</c:v>
                </c:pt>
                <c:pt idx="917">
                  <c:v>1.685225746464036</c:v>
                </c:pt>
                <c:pt idx="918">
                  <c:v>1.76045419070283</c:v>
                </c:pt>
                <c:pt idx="919">
                  <c:v>1.742079015443587</c:v>
                </c:pt>
                <c:pt idx="920">
                  <c:v>1.768354398920084</c:v>
                </c:pt>
                <c:pt idx="921">
                  <c:v>1.758286706791487</c:v>
                </c:pt>
                <c:pt idx="922">
                  <c:v>1.696137971984807</c:v>
                </c:pt>
                <c:pt idx="923">
                  <c:v>1.261563401868154</c:v>
                </c:pt>
                <c:pt idx="924">
                  <c:v>1.1522207052238</c:v>
                </c:pt>
                <c:pt idx="925">
                  <c:v>1.114518296045271</c:v>
                </c:pt>
                <c:pt idx="926">
                  <c:v>2.092358379952083</c:v>
                </c:pt>
                <c:pt idx="927">
                  <c:v>2.107393164978502</c:v>
                </c:pt>
                <c:pt idx="928">
                  <c:v>2.127450132806414</c:v>
                </c:pt>
                <c:pt idx="929">
                  <c:v>2.075694789202936</c:v>
                </c:pt>
                <c:pt idx="930">
                  <c:v>2.091212013414117</c:v>
                </c:pt>
                <c:pt idx="931">
                  <c:v>1.974334760982324</c:v>
                </c:pt>
                <c:pt idx="932">
                  <c:v>2.151831293099086</c:v>
                </c:pt>
                <c:pt idx="933">
                  <c:v>1.07463203551696</c:v>
                </c:pt>
                <c:pt idx="934">
                  <c:v>1.098990730397773</c:v>
                </c:pt>
                <c:pt idx="935">
                  <c:v>1.165927010799563</c:v>
                </c:pt>
                <c:pt idx="936">
                  <c:v>1.125405421713581</c:v>
                </c:pt>
                <c:pt idx="937">
                  <c:v>1.44517493265739</c:v>
                </c:pt>
                <c:pt idx="938">
                  <c:v>1.208254928438684</c:v>
                </c:pt>
                <c:pt idx="939">
                  <c:v>1.150423822735072</c:v>
                </c:pt>
                <c:pt idx="940">
                  <c:v>1.445280966884133</c:v>
                </c:pt>
                <c:pt idx="941">
                  <c:v>1.088088033986552</c:v>
                </c:pt>
                <c:pt idx="942">
                  <c:v>0.932573138753566</c:v>
                </c:pt>
                <c:pt idx="943">
                  <c:v>1.657321019157308</c:v>
                </c:pt>
                <c:pt idx="944">
                  <c:v>1.13489709950705</c:v>
                </c:pt>
                <c:pt idx="945">
                  <c:v>1.20941211430068</c:v>
                </c:pt>
                <c:pt idx="946">
                  <c:v>1.11713489868378</c:v>
                </c:pt>
                <c:pt idx="947">
                  <c:v>1.136520454455655</c:v>
                </c:pt>
                <c:pt idx="948">
                  <c:v>1.001137081739682</c:v>
                </c:pt>
                <c:pt idx="949">
                  <c:v>1.594190616164569</c:v>
                </c:pt>
                <c:pt idx="950">
                  <c:v>1.366186184432216</c:v>
                </c:pt>
                <c:pt idx="951">
                  <c:v>1.272123814717985</c:v>
                </c:pt>
                <c:pt idx="952">
                  <c:v>1.403766206475445</c:v>
                </c:pt>
                <c:pt idx="953">
                  <c:v>1.265896622074093</c:v>
                </c:pt>
                <c:pt idx="954">
                  <c:v>1.411722189209934</c:v>
                </c:pt>
                <c:pt idx="955">
                  <c:v>1.458589888334319</c:v>
                </c:pt>
                <c:pt idx="956">
                  <c:v>1.361429221177744</c:v>
                </c:pt>
                <c:pt idx="957">
                  <c:v>1.374137777426153</c:v>
                </c:pt>
                <c:pt idx="958">
                  <c:v>1.516480030268323</c:v>
                </c:pt>
                <c:pt idx="959">
                  <c:v>1.493799993449175</c:v>
                </c:pt>
                <c:pt idx="960">
                  <c:v>1.232567339640744</c:v>
                </c:pt>
                <c:pt idx="961">
                  <c:v>1.320887665574906</c:v>
                </c:pt>
                <c:pt idx="962">
                  <c:v>1.82225740127515</c:v>
                </c:pt>
                <c:pt idx="963">
                  <c:v>1.612928241796551</c:v>
                </c:pt>
                <c:pt idx="964">
                  <c:v>1.878009250082218</c:v>
                </c:pt>
                <c:pt idx="965">
                  <c:v>1.821878109728284</c:v>
                </c:pt>
                <c:pt idx="966">
                  <c:v>1.759092505173908</c:v>
                </c:pt>
                <c:pt idx="967">
                  <c:v>1.639471441755925</c:v>
                </c:pt>
                <c:pt idx="968">
                  <c:v>0.837406287866393</c:v>
                </c:pt>
                <c:pt idx="969">
                  <c:v>1.672089671381794</c:v>
                </c:pt>
                <c:pt idx="970">
                  <c:v>1.24491722872626</c:v>
                </c:pt>
                <c:pt idx="971">
                  <c:v>1.275793848188568</c:v>
                </c:pt>
                <c:pt idx="972">
                  <c:v>1.762451375311852</c:v>
                </c:pt>
                <c:pt idx="973">
                  <c:v>1.739996183912841</c:v>
                </c:pt>
                <c:pt idx="974">
                  <c:v>1.29236164062914</c:v>
                </c:pt>
                <c:pt idx="975">
                  <c:v>1.247561560824894</c:v>
                </c:pt>
                <c:pt idx="976">
                  <c:v>1.272370701424242</c:v>
                </c:pt>
                <c:pt idx="977">
                  <c:v>1.567019299544169</c:v>
                </c:pt>
                <c:pt idx="978">
                  <c:v>1.55313114821625</c:v>
                </c:pt>
                <c:pt idx="979">
                  <c:v>1.40435726559781</c:v>
                </c:pt>
                <c:pt idx="980">
                  <c:v>1.403640351454475</c:v>
                </c:pt>
                <c:pt idx="981">
                  <c:v>1.403846644956996</c:v>
                </c:pt>
                <c:pt idx="982">
                  <c:v>1.39840781224451</c:v>
                </c:pt>
                <c:pt idx="983">
                  <c:v>1.386106622747547</c:v>
                </c:pt>
                <c:pt idx="984">
                  <c:v>1.40380620293382</c:v>
                </c:pt>
                <c:pt idx="985">
                  <c:v>1.373707582599989</c:v>
                </c:pt>
                <c:pt idx="986">
                  <c:v>1.439819074332299</c:v>
                </c:pt>
                <c:pt idx="987">
                  <c:v>1.355207279853783</c:v>
                </c:pt>
                <c:pt idx="988">
                  <c:v>1.413008054692363</c:v>
                </c:pt>
                <c:pt idx="989">
                  <c:v>2.003702246337</c:v>
                </c:pt>
                <c:pt idx="990">
                  <c:v>2.016013356295067</c:v>
                </c:pt>
                <c:pt idx="991">
                  <c:v>1.972598042014002</c:v>
                </c:pt>
                <c:pt idx="992">
                  <c:v>2.053608227444795</c:v>
                </c:pt>
                <c:pt idx="993">
                  <c:v>2.034559748023067</c:v>
                </c:pt>
                <c:pt idx="994">
                  <c:v>1.974289708943975</c:v>
                </c:pt>
                <c:pt idx="995">
                  <c:v>2.025270793566805</c:v>
                </c:pt>
                <c:pt idx="996">
                  <c:v>1.99056457959502</c:v>
                </c:pt>
                <c:pt idx="997">
                  <c:v>1.973295369803908</c:v>
                </c:pt>
                <c:pt idx="998">
                  <c:v>2.018874431631436</c:v>
                </c:pt>
                <c:pt idx="999">
                  <c:v>1.7628908851746</c:v>
                </c:pt>
                <c:pt idx="1000">
                  <c:v>1.777903732731476</c:v>
                </c:pt>
                <c:pt idx="1001">
                  <c:v>1.725122113798858</c:v>
                </c:pt>
                <c:pt idx="1002">
                  <c:v>1.732688176439622</c:v>
                </c:pt>
                <c:pt idx="1003">
                  <c:v>1.752764397910562</c:v>
                </c:pt>
                <c:pt idx="1004">
                  <c:v>1.748441088130598</c:v>
                </c:pt>
                <c:pt idx="1005">
                  <c:v>1.71930213427189</c:v>
                </c:pt>
                <c:pt idx="1006">
                  <c:v>1.719720030383713</c:v>
                </c:pt>
                <c:pt idx="1007">
                  <c:v>1.669221798971688</c:v>
                </c:pt>
                <c:pt idx="1008">
                  <c:v>1.872283168198096</c:v>
                </c:pt>
                <c:pt idx="1009">
                  <c:v>1.834195059655014</c:v>
                </c:pt>
                <c:pt idx="1010">
                  <c:v>1.805547765381838</c:v>
                </c:pt>
                <c:pt idx="1011">
                  <c:v>1.791880363473863</c:v>
                </c:pt>
                <c:pt idx="1012">
                  <c:v>1.807606672103863</c:v>
                </c:pt>
                <c:pt idx="1013">
                  <c:v>1.805542780411748</c:v>
                </c:pt>
                <c:pt idx="1014">
                  <c:v>1.8243486087804</c:v>
                </c:pt>
                <c:pt idx="1015">
                  <c:v>1.895962416924195</c:v>
                </c:pt>
                <c:pt idx="1016">
                  <c:v>1.812488735629452</c:v>
                </c:pt>
                <c:pt idx="1017">
                  <c:v>1.757464914127783</c:v>
                </c:pt>
                <c:pt idx="1018">
                  <c:v>1.743832996952885</c:v>
                </c:pt>
                <c:pt idx="1019">
                  <c:v>1.704185566463761</c:v>
                </c:pt>
                <c:pt idx="1020">
                  <c:v>1.65514781544306</c:v>
                </c:pt>
                <c:pt idx="1021">
                  <c:v>1.665488940666583</c:v>
                </c:pt>
                <c:pt idx="1022">
                  <c:v>1.680723175602686</c:v>
                </c:pt>
                <c:pt idx="1023">
                  <c:v>1.651671619934329</c:v>
                </c:pt>
                <c:pt idx="1024">
                  <c:v>1.668284011861328</c:v>
                </c:pt>
                <c:pt idx="1025">
                  <c:v>1.636036247926639</c:v>
                </c:pt>
                <c:pt idx="1026">
                  <c:v>1.74964764651252</c:v>
                </c:pt>
                <c:pt idx="1027">
                  <c:v>1.543179737207399</c:v>
                </c:pt>
                <c:pt idx="1028">
                  <c:v>1.772054532533195</c:v>
                </c:pt>
                <c:pt idx="1029">
                  <c:v>1.660442345182496</c:v>
                </c:pt>
                <c:pt idx="1030">
                  <c:v>1.632537330769562</c:v>
                </c:pt>
                <c:pt idx="1031">
                  <c:v>1.776802776969305</c:v>
                </c:pt>
                <c:pt idx="1032">
                  <c:v>1.521428103015149</c:v>
                </c:pt>
                <c:pt idx="1033">
                  <c:v>1.513969211694711</c:v>
                </c:pt>
                <c:pt idx="1034">
                  <c:v>1.338255251211837</c:v>
                </c:pt>
                <c:pt idx="1035">
                  <c:v>1.682326369376082</c:v>
                </c:pt>
                <c:pt idx="1036">
                  <c:v>1.340291657090047</c:v>
                </c:pt>
                <c:pt idx="1037">
                  <c:v>0.931757210737279</c:v>
                </c:pt>
                <c:pt idx="1038">
                  <c:v>1.528583379937428</c:v>
                </c:pt>
                <c:pt idx="1039">
                  <c:v>1.652037615970175</c:v>
                </c:pt>
                <c:pt idx="1040">
                  <c:v>1.539833096749702</c:v>
                </c:pt>
                <c:pt idx="1041">
                  <c:v>1.673997105100797</c:v>
                </c:pt>
                <c:pt idx="1042">
                  <c:v>1.553096343026333</c:v>
                </c:pt>
                <c:pt idx="1043">
                  <c:v>1.685833028412024</c:v>
                </c:pt>
                <c:pt idx="1044">
                  <c:v>1.407503629340323</c:v>
                </c:pt>
                <c:pt idx="1045">
                  <c:v>1.31951755667713</c:v>
                </c:pt>
                <c:pt idx="1046">
                  <c:v>1.681823391887988</c:v>
                </c:pt>
                <c:pt idx="1047">
                  <c:v>1.65047954490158</c:v>
                </c:pt>
                <c:pt idx="1048">
                  <c:v>1.555868925990945</c:v>
                </c:pt>
                <c:pt idx="1049">
                  <c:v>1.759577700284627</c:v>
                </c:pt>
                <c:pt idx="1050">
                  <c:v>1.90828385712453</c:v>
                </c:pt>
                <c:pt idx="1051">
                  <c:v>1.718907988657134</c:v>
                </c:pt>
                <c:pt idx="1052">
                  <c:v>1.611731479285383</c:v>
                </c:pt>
                <c:pt idx="1053">
                  <c:v>1.758507015885724</c:v>
                </c:pt>
                <c:pt idx="1054">
                  <c:v>1.216596638160287</c:v>
                </c:pt>
                <c:pt idx="1055">
                  <c:v>1.709023260170221</c:v>
                </c:pt>
                <c:pt idx="1056">
                  <c:v>1.728104588496023</c:v>
                </c:pt>
                <c:pt idx="1057">
                  <c:v>1.675737476217642</c:v>
                </c:pt>
                <c:pt idx="1058">
                  <c:v>1.257674844421623</c:v>
                </c:pt>
                <c:pt idx="1059">
                  <c:v>1.538530665145963</c:v>
                </c:pt>
                <c:pt idx="1060">
                  <c:v>1.759810219182579</c:v>
                </c:pt>
                <c:pt idx="1061">
                  <c:v>1.700854942029792</c:v>
                </c:pt>
                <c:pt idx="1062">
                  <c:v>1.411041927770563</c:v>
                </c:pt>
                <c:pt idx="1063">
                  <c:v>1.558494452306198</c:v>
                </c:pt>
                <c:pt idx="1064">
                  <c:v>1.580147175051647</c:v>
                </c:pt>
                <c:pt idx="1065">
                  <c:v>1.446202429348826</c:v>
                </c:pt>
                <c:pt idx="1066">
                  <c:v>1.67564602592144</c:v>
                </c:pt>
                <c:pt idx="1067">
                  <c:v>1.296613770749934</c:v>
                </c:pt>
                <c:pt idx="1068">
                  <c:v>1.261771221214349</c:v>
                </c:pt>
                <c:pt idx="1069">
                  <c:v>1.37935618417229</c:v>
                </c:pt>
                <c:pt idx="1070">
                  <c:v>1.638351785250387</c:v>
                </c:pt>
                <c:pt idx="1071">
                  <c:v>1.355893007645324</c:v>
                </c:pt>
                <c:pt idx="1072">
                  <c:v>1.800301575514807</c:v>
                </c:pt>
                <c:pt idx="1073">
                  <c:v>1.613086149785155</c:v>
                </c:pt>
                <c:pt idx="1074">
                  <c:v>1.71800194107134</c:v>
                </c:pt>
                <c:pt idx="1075">
                  <c:v>1.372342366472822</c:v>
                </c:pt>
                <c:pt idx="1076">
                  <c:v>1.508910909337023</c:v>
                </c:pt>
                <c:pt idx="1077">
                  <c:v>1.477309316793499</c:v>
                </c:pt>
                <c:pt idx="1078">
                  <c:v>1.667480479461828</c:v>
                </c:pt>
                <c:pt idx="1079">
                  <c:v>1.372342366472822</c:v>
                </c:pt>
                <c:pt idx="1080">
                  <c:v>1.508910909337023</c:v>
                </c:pt>
                <c:pt idx="1081">
                  <c:v>1.477309316793499</c:v>
                </c:pt>
                <c:pt idx="1082">
                  <c:v>1.667480479461828</c:v>
                </c:pt>
                <c:pt idx="1083">
                  <c:v>1.37510981518199</c:v>
                </c:pt>
                <c:pt idx="1084">
                  <c:v>1.354416811212276</c:v>
                </c:pt>
                <c:pt idx="1085">
                  <c:v>1.684240633752386</c:v>
                </c:pt>
                <c:pt idx="1086">
                  <c:v>1.536138650630273</c:v>
                </c:pt>
                <c:pt idx="1087">
                  <c:v>1.481969430270932</c:v>
                </c:pt>
                <c:pt idx="1088">
                  <c:v>1.627170438026876</c:v>
                </c:pt>
                <c:pt idx="1089">
                  <c:v>0.980823433192487</c:v>
                </c:pt>
                <c:pt idx="1090">
                  <c:v>1.673226777184151</c:v>
                </c:pt>
                <c:pt idx="1091">
                  <c:v>1.570257852779566</c:v>
                </c:pt>
                <c:pt idx="1092">
                  <c:v>1.763837533576465</c:v>
                </c:pt>
                <c:pt idx="1093">
                  <c:v>1.94775679875411</c:v>
                </c:pt>
                <c:pt idx="1094">
                  <c:v>1.681970024081333</c:v>
                </c:pt>
                <c:pt idx="1095">
                  <c:v>1.988466705861684</c:v>
                </c:pt>
                <c:pt idx="1096">
                  <c:v>1.631693375288908</c:v>
                </c:pt>
                <c:pt idx="1097">
                  <c:v>1.837450778902458</c:v>
                </c:pt>
                <c:pt idx="1098">
                  <c:v>1.573636189192101</c:v>
                </c:pt>
                <c:pt idx="1099">
                  <c:v>1.972772629911121</c:v>
                </c:pt>
                <c:pt idx="1100">
                  <c:v>1.885615987262203</c:v>
                </c:pt>
                <c:pt idx="1101">
                  <c:v>1.598558677424997</c:v>
                </c:pt>
                <c:pt idx="1102">
                  <c:v>1.569408039913228</c:v>
                </c:pt>
                <c:pt idx="1103">
                  <c:v>1.746610147692767</c:v>
                </c:pt>
                <c:pt idx="1104">
                  <c:v>1.568137567152784</c:v>
                </c:pt>
                <c:pt idx="1105">
                  <c:v>1.539775502507772</c:v>
                </c:pt>
                <c:pt idx="1106">
                  <c:v>1.474657642426457</c:v>
                </c:pt>
                <c:pt idx="1107">
                  <c:v>1.241128730408786</c:v>
                </c:pt>
                <c:pt idx="1108">
                  <c:v>1.821224227983508</c:v>
                </c:pt>
                <c:pt idx="1109">
                  <c:v>1.52771969578349</c:v>
                </c:pt>
                <c:pt idx="1110">
                  <c:v>1.634221783949261</c:v>
                </c:pt>
                <c:pt idx="1111">
                  <c:v>1.564922267598894</c:v>
                </c:pt>
                <c:pt idx="1112">
                  <c:v>1.487258387035853</c:v>
                </c:pt>
                <c:pt idx="1113">
                  <c:v>1.651905860231684</c:v>
                </c:pt>
                <c:pt idx="1114">
                  <c:v>1.258883641224551</c:v>
                </c:pt>
                <c:pt idx="1115">
                  <c:v>1.535817347376787</c:v>
                </c:pt>
                <c:pt idx="1116">
                  <c:v>1.746290301254783</c:v>
                </c:pt>
                <c:pt idx="1117">
                  <c:v>1.318139319266782</c:v>
                </c:pt>
                <c:pt idx="1118">
                  <c:v>1.73263372596369</c:v>
                </c:pt>
                <c:pt idx="1119">
                  <c:v>1.295486110139226</c:v>
                </c:pt>
                <c:pt idx="1120">
                  <c:v>1.042000146698228</c:v>
                </c:pt>
                <c:pt idx="1121">
                  <c:v>1.823606881753322</c:v>
                </c:pt>
                <c:pt idx="1122">
                  <c:v>1.697801134739744</c:v>
                </c:pt>
                <c:pt idx="1123">
                  <c:v>1.733305156344106</c:v>
                </c:pt>
                <c:pt idx="1124">
                  <c:v>1.810804530109196</c:v>
                </c:pt>
                <c:pt idx="1125">
                  <c:v>1.22750904474385</c:v>
                </c:pt>
                <c:pt idx="1126">
                  <c:v>1.719938362832847</c:v>
                </c:pt>
                <c:pt idx="1127">
                  <c:v>1.073315670283643</c:v>
                </c:pt>
                <c:pt idx="1128">
                  <c:v>1.664846223740938</c:v>
                </c:pt>
                <c:pt idx="1129">
                  <c:v>0.94192423635837</c:v>
                </c:pt>
                <c:pt idx="1130">
                  <c:v>1.77262343974282</c:v>
                </c:pt>
                <c:pt idx="1131">
                  <c:v>1.090132351226221</c:v>
                </c:pt>
                <c:pt idx="1132">
                  <c:v>1.373621289703877</c:v>
                </c:pt>
                <c:pt idx="1133">
                  <c:v>1.32241195284143</c:v>
                </c:pt>
                <c:pt idx="1134">
                  <c:v>1.77288172435002</c:v>
                </c:pt>
                <c:pt idx="1135">
                  <c:v>1.646445443860841</c:v>
                </c:pt>
                <c:pt idx="1136">
                  <c:v>1.999131123659771</c:v>
                </c:pt>
                <c:pt idx="1137">
                  <c:v>1.785657178942356</c:v>
                </c:pt>
                <c:pt idx="1138">
                  <c:v>0.913549969651012</c:v>
                </c:pt>
                <c:pt idx="1139">
                  <c:v>1.934595639197298</c:v>
                </c:pt>
                <c:pt idx="1140">
                  <c:v>1.310245559323902</c:v>
                </c:pt>
                <c:pt idx="1141">
                  <c:v>1.248983264506053</c:v>
                </c:pt>
                <c:pt idx="1142">
                  <c:v>1.252977020163392</c:v>
                </c:pt>
                <c:pt idx="1143">
                  <c:v>1.265513411195333</c:v>
                </c:pt>
                <c:pt idx="1144">
                  <c:v>1.266091157357978</c:v>
                </c:pt>
                <c:pt idx="1145">
                  <c:v>1.354228225661015</c:v>
                </c:pt>
                <c:pt idx="1146">
                  <c:v>1.18876029962736</c:v>
                </c:pt>
                <c:pt idx="1147">
                  <c:v>1.268786102627157</c:v>
                </c:pt>
                <c:pt idx="1148">
                  <c:v>1.297049846453411</c:v>
                </c:pt>
                <c:pt idx="1149">
                  <c:v>1.222102731526663</c:v>
                </c:pt>
                <c:pt idx="1150">
                  <c:v>1.075077335761328</c:v>
                </c:pt>
                <c:pt idx="1151">
                  <c:v>1.053714851681806</c:v>
                </c:pt>
                <c:pt idx="1152">
                  <c:v>1.048978681784758</c:v>
                </c:pt>
                <c:pt idx="1153">
                  <c:v>1.013761111803094</c:v>
                </c:pt>
                <c:pt idx="1154">
                  <c:v>1.086523351947871</c:v>
                </c:pt>
                <c:pt idx="1155">
                  <c:v>1.240423383417095</c:v>
                </c:pt>
                <c:pt idx="1156">
                  <c:v>1.18448542371404</c:v>
                </c:pt>
                <c:pt idx="1157">
                  <c:v>1.165514529148977</c:v>
                </c:pt>
                <c:pt idx="1158">
                  <c:v>1.141855393365827</c:v>
                </c:pt>
                <c:pt idx="1159">
                  <c:v>1.173028132392011</c:v>
                </c:pt>
                <c:pt idx="1160">
                  <c:v>1.16638369271093</c:v>
                </c:pt>
                <c:pt idx="1161">
                  <c:v>1.149479011399213</c:v>
                </c:pt>
                <c:pt idx="1162">
                  <c:v>1.456480871906705</c:v>
                </c:pt>
                <c:pt idx="1163">
                  <c:v>1.435175586192722</c:v>
                </c:pt>
                <c:pt idx="1164">
                  <c:v>1.924726810382443</c:v>
                </c:pt>
              </c:numCache>
            </c:numRef>
          </c:xVal>
          <c:yVal>
            <c:numRef>
              <c:f>Amphibole!$BT$598:$BT$1762</c:f>
              <c:numCache>
                <c:formatCode>General</c:formatCode>
                <c:ptCount val="1165"/>
                <c:pt idx="0">
                  <c:v>2.320688271737924</c:v>
                </c:pt>
                <c:pt idx="1">
                  <c:v>1.222432999604252</c:v>
                </c:pt>
                <c:pt idx="2">
                  <c:v>1.225129339805829</c:v>
                </c:pt>
                <c:pt idx="3">
                  <c:v>1.175604090628539</c:v>
                </c:pt>
                <c:pt idx="4">
                  <c:v>1.192224473451348</c:v>
                </c:pt>
                <c:pt idx="5">
                  <c:v>1.257126684051562</c:v>
                </c:pt>
                <c:pt idx="6">
                  <c:v>1.186805779318874</c:v>
                </c:pt>
                <c:pt idx="7">
                  <c:v>1.211527372925568</c:v>
                </c:pt>
                <c:pt idx="8">
                  <c:v>1.294246766183281</c:v>
                </c:pt>
                <c:pt idx="9">
                  <c:v>1.285246402698451</c:v>
                </c:pt>
                <c:pt idx="10">
                  <c:v>1.186254066915825</c:v>
                </c:pt>
                <c:pt idx="11">
                  <c:v>2.099557554693014</c:v>
                </c:pt>
                <c:pt idx="12">
                  <c:v>2.069453314535093</c:v>
                </c:pt>
                <c:pt idx="13">
                  <c:v>2.198997045933902</c:v>
                </c:pt>
                <c:pt idx="14">
                  <c:v>2.16280324100855</c:v>
                </c:pt>
                <c:pt idx="15">
                  <c:v>2.134035126387432</c:v>
                </c:pt>
                <c:pt idx="16">
                  <c:v>1.969949496378332</c:v>
                </c:pt>
                <c:pt idx="17">
                  <c:v>2.06177707260317</c:v>
                </c:pt>
                <c:pt idx="18">
                  <c:v>1.849053923032724</c:v>
                </c:pt>
                <c:pt idx="19">
                  <c:v>2.117818217272148</c:v>
                </c:pt>
                <c:pt idx="20">
                  <c:v>2.048522839196912</c:v>
                </c:pt>
                <c:pt idx="21">
                  <c:v>2.235444629877052</c:v>
                </c:pt>
                <c:pt idx="22">
                  <c:v>2.222562929632397</c:v>
                </c:pt>
                <c:pt idx="23">
                  <c:v>2.042941235136175</c:v>
                </c:pt>
                <c:pt idx="24">
                  <c:v>2.081884766071836</c:v>
                </c:pt>
                <c:pt idx="25">
                  <c:v>1.940075984193253</c:v>
                </c:pt>
                <c:pt idx="26">
                  <c:v>2.1003219062922</c:v>
                </c:pt>
                <c:pt idx="27">
                  <c:v>2.012558890561857</c:v>
                </c:pt>
                <c:pt idx="28">
                  <c:v>1.155186538910991</c:v>
                </c:pt>
                <c:pt idx="29">
                  <c:v>1.28082670997127</c:v>
                </c:pt>
                <c:pt idx="30">
                  <c:v>1.550662025284155</c:v>
                </c:pt>
                <c:pt idx="31">
                  <c:v>1.812487653569782</c:v>
                </c:pt>
                <c:pt idx="32">
                  <c:v>2.030401431574507</c:v>
                </c:pt>
                <c:pt idx="33">
                  <c:v>1.15170227929733</c:v>
                </c:pt>
                <c:pt idx="34">
                  <c:v>1.298227821648528</c:v>
                </c:pt>
                <c:pt idx="35">
                  <c:v>1.414216201150277</c:v>
                </c:pt>
                <c:pt idx="36">
                  <c:v>1.924386143920626</c:v>
                </c:pt>
                <c:pt idx="37">
                  <c:v>2.104298105791256</c:v>
                </c:pt>
                <c:pt idx="38">
                  <c:v>1.216935492490486</c:v>
                </c:pt>
                <c:pt idx="39">
                  <c:v>1.286301074754573</c:v>
                </c:pt>
                <c:pt idx="40">
                  <c:v>1.377449387224965</c:v>
                </c:pt>
                <c:pt idx="41">
                  <c:v>2.009033250480092</c:v>
                </c:pt>
                <c:pt idx="42">
                  <c:v>1.683794115522048</c:v>
                </c:pt>
                <c:pt idx="43">
                  <c:v>2.10727094704867</c:v>
                </c:pt>
                <c:pt idx="44">
                  <c:v>2.129351741105888</c:v>
                </c:pt>
                <c:pt idx="45">
                  <c:v>2.72237474769226</c:v>
                </c:pt>
                <c:pt idx="46">
                  <c:v>2.609131791885714</c:v>
                </c:pt>
                <c:pt idx="47">
                  <c:v>2.553848754857105</c:v>
                </c:pt>
                <c:pt idx="48">
                  <c:v>2.477896675235872</c:v>
                </c:pt>
                <c:pt idx="49">
                  <c:v>2.466951134445018</c:v>
                </c:pt>
                <c:pt idx="50">
                  <c:v>2.446078344458872</c:v>
                </c:pt>
                <c:pt idx="51">
                  <c:v>2.136840182111002</c:v>
                </c:pt>
                <c:pt idx="52">
                  <c:v>2.145049630372529</c:v>
                </c:pt>
                <c:pt idx="53">
                  <c:v>2.197588962463049</c:v>
                </c:pt>
                <c:pt idx="54">
                  <c:v>2.308086705921653</c:v>
                </c:pt>
                <c:pt idx="55">
                  <c:v>2.320214511376437</c:v>
                </c:pt>
                <c:pt idx="56">
                  <c:v>2.293846516183602</c:v>
                </c:pt>
                <c:pt idx="57">
                  <c:v>2.429369724813586</c:v>
                </c:pt>
                <c:pt idx="58">
                  <c:v>2.427545956590889</c:v>
                </c:pt>
                <c:pt idx="59">
                  <c:v>2.633906192471143</c:v>
                </c:pt>
                <c:pt idx="60">
                  <c:v>2.609262302712581</c:v>
                </c:pt>
                <c:pt idx="61">
                  <c:v>2.637265223174616</c:v>
                </c:pt>
                <c:pt idx="62">
                  <c:v>2.455681198707708</c:v>
                </c:pt>
                <c:pt idx="63">
                  <c:v>2.463463581375601</c:v>
                </c:pt>
                <c:pt idx="64">
                  <c:v>2.575123711463648</c:v>
                </c:pt>
                <c:pt idx="65">
                  <c:v>2.698318173183118</c:v>
                </c:pt>
                <c:pt idx="66">
                  <c:v>2.646753749281291</c:v>
                </c:pt>
                <c:pt idx="67">
                  <c:v>2.549159722099981</c:v>
                </c:pt>
                <c:pt idx="68">
                  <c:v>2.642762877194657</c:v>
                </c:pt>
                <c:pt idx="69">
                  <c:v>2.647951726012111</c:v>
                </c:pt>
                <c:pt idx="70">
                  <c:v>2.64065793820215</c:v>
                </c:pt>
                <c:pt idx="71">
                  <c:v>2.811847060302802</c:v>
                </c:pt>
                <c:pt idx="72">
                  <c:v>2.38128740368106</c:v>
                </c:pt>
                <c:pt idx="73">
                  <c:v>2.357298847609693</c:v>
                </c:pt>
                <c:pt idx="74">
                  <c:v>2.48590216763083</c:v>
                </c:pt>
                <c:pt idx="75">
                  <c:v>2.435049626638815</c:v>
                </c:pt>
                <c:pt idx="76">
                  <c:v>2.404256853142644</c:v>
                </c:pt>
                <c:pt idx="77">
                  <c:v>2.379694300021018</c:v>
                </c:pt>
                <c:pt idx="78">
                  <c:v>2.419797258216577</c:v>
                </c:pt>
                <c:pt idx="79">
                  <c:v>2.362187440203165</c:v>
                </c:pt>
                <c:pt idx="80">
                  <c:v>2.614285980011997</c:v>
                </c:pt>
                <c:pt idx="81">
                  <c:v>2.450831185557144</c:v>
                </c:pt>
                <c:pt idx="82">
                  <c:v>2.440016774293163</c:v>
                </c:pt>
                <c:pt idx="83">
                  <c:v>2.35515174554823</c:v>
                </c:pt>
                <c:pt idx="84">
                  <c:v>2.532275549961056</c:v>
                </c:pt>
                <c:pt idx="85">
                  <c:v>2.510580593174879</c:v>
                </c:pt>
                <c:pt idx="86">
                  <c:v>2.537858084141233</c:v>
                </c:pt>
                <c:pt idx="87">
                  <c:v>2.536554847478748</c:v>
                </c:pt>
                <c:pt idx="88">
                  <c:v>2.484646201234844</c:v>
                </c:pt>
                <c:pt idx="89">
                  <c:v>2.300414778743321</c:v>
                </c:pt>
                <c:pt idx="90">
                  <c:v>2.449956985347687</c:v>
                </c:pt>
                <c:pt idx="91">
                  <c:v>2.958863229330612</c:v>
                </c:pt>
                <c:pt idx="92">
                  <c:v>2.80278387341896</c:v>
                </c:pt>
                <c:pt idx="93">
                  <c:v>2.960254300545144</c:v>
                </c:pt>
                <c:pt idx="94">
                  <c:v>2.586256999113492</c:v>
                </c:pt>
                <c:pt idx="95">
                  <c:v>2.526742709969827</c:v>
                </c:pt>
                <c:pt idx="96">
                  <c:v>2.351865676507907</c:v>
                </c:pt>
                <c:pt idx="97">
                  <c:v>2.299522762806907</c:v>
                </c:pt>
                <c:pt idx="98">
                  <c:v>2.382332892212492</c:v>
                </c:pt>
                <c:pt idx="99">
                  <c:v>2.489435636541008</c:v>
                </c:pt>
                <c:pt idx="100">
                  <c:v>2.472770087917475</c:v>
                </c:pt>
                <c:pt idx="101">
                  <c:v>2.350153881687357</c:v>
                </c:pt>
                <c:pt idx="102">
                  <c:v>2.65719823544384</c:v>
                </c:pt>
                <c:pt idx="103">
                  <c:v>2.375616073405697</c:v>
                </c:pt>
                <c:pt idx="104">
                  <c:v>2.355458817829219</c:v>
                </c:pt>
                <c:pt idx="105">
                  <c:v>2.46510322344754</c:v>
                </c:pt>
                <c:pt idx="106">
                  <c:v>2.44116830638074</c:v>
                </c:pt>
                <c:pt idx="107">
                  <c:v>2.599942895074057</c:v>
                </c:pt>
                <c:pt idx="108">
                  <c:v>2.624764372830282</c:v>
                </c:pt>
                <c:pt idx="109">
                  <c:v>2.573322907241868</c:v>
                </c:pt>
                <c:pt idx="110">
                  <c:v>2.535090447328481</c:v>
                </c:pt>
                <c:pt idx="111">
                  <c:v>2.539176257889562</c:v>
                </c:pt>
                <c:pt idx="112">
                  <c:v>2.536310575267572</c:v>
                </c:pt>
                <c:pt idx="113">
                  <c:v>2.524728916652494</c:v>
                </c:pt>
                <c:pt idx="114">
                  <c:v>2.439078901233397</c:v>
                </c:pt>
                <c:pt idx="115">
                  <c:v>2.51427677806854</c:v>
                </c:pt>
                <c:pt idx="116">
                  <c:v>2.530448796224857</c:v>
                </c:pt>
                <c:pt idx="117">
                  <c:v>2.443451282177343</c:v>
                </c:pt>
                <c:pt idx="118">
                  <c:v>2.465159440905933</c:v>
                </c:pt>
                <c:pt idx="119">
                  <c:v>2.577142658495874</c:v>
                </c:pt>
                <c:pt idx="120">
                  <c:v>2.48007771971432</c:v>
                </c:pt>
                <c:pt idx="121">
                  <c:v>2.558821461449636</c:v>
                </c:pt>
                <c:pt idx="122">
                  <c:v>2.552944653168637</c:v>
                </c:pt>
                <c:pt idx="123">
                  <c:v>2.413173266649884</c:v>
                </c:pt>
                <c:pt idx="124">
                  <c:v>2.460272816946138</c:v>
                </c:pt>
                <c:pt idx="125">
                  <c:v>2.564630114556281</c:v>
                </c:pt>
                <c:pt idx="126">
                  <c:v>2.505122300345627</c:v>
                </c:pt>
                <c:pt idx="127">
                  <c:v>2.515376461618279</c:v>
                </c:pt>
                <c:pt idx="128">
                  <c:v>2.590669742648467</c:v>
                </c:pt>
                <c:pt idx="129">
                  <c:v>2.566879769327623</c:v>
                </c:pt>
                <c:pt idx="130">
                  <c:v>2.54854371983272</c:v>
                </c:pt>
                <c:pt idx="131">
                  <c:v>2.084657036459108</c:v>
                </c:pt>
                <c:pt idx="132">
                  <c:v>2.103660483637915</c:v>
                </c:pt>
                <c:pt idx="133">
                  <c:v>2.101683387374387</c:v>
                </c:pt>
                <c:pt idx="134">
                  <c:v>2.071992454907922</c:v>
                </c:pt>
                <c:pt idx="135">
                  <c:v>2.11015670063151</c:v>
                </c:pt>
                <c:pt idx="136">
                  <c:v>2.112698410205333</c:v>
                </c:pt>
                <c:pt idx="137">
                  <c:v>2.093045073289836</c:v>
                </c:pt>
                <c:pt idx="138">
                  <c:v>2.070212468266334</c:v>
                </c:pt>
                <c:pt idx="139">
                  <c:v>2.059128994336846</c:v>
                </c:pt>
                <c:pt idx="140">
                  <c:v>2.082834284927091</c:v>
                </c:pt>
                <c:pt idx="141">
                  <c:v>2.068573052632301</c:v>
                </c:pt>
                <c:pt idx="142">
                  <c:v>2.106313878239991</c:v>
                </c:pt>
                <c:pt idx="143">
                  <c:v>2.183009844747871</c:v>
                </c:pt>
                <c:pt idx="144">
                  <c:v>2.182491585774791</c:v>
                </c:pt>
                <c:pt idx="145">
                  <c:v>2.025755626601552</c:v>
                </c:pt>
                <c:pt idx="146">
                  <c:v>2.086085175299563</c:v>
                </c:pt>
                <c:pt idx="147">
                  <c:v>2.257324366622587</c:v>
                </c:pt>
                <c:pt idx="148">
                  <c:v>2.18819965884233</c:v>
                </c:pt>
                <c:pt idx="149">
                  <c:v>2.195200738732107</c:v>
                </c:pt>
                <c:pt idx="150">
                  <c:v>2.222130825406443</c:v>
                </c:pt>
                <c:pt idx="151">
                  <c:v>2.234082773894364</c:v>
                </c:pt>
                <c:pt idx="152">
                  <c:v>2.178039404153083</c:v>
                </c:pt>
                <c:pt idx="153">
                  <c:v>2.179379437751572</c:v>
                </c:pt>
                <c:pt idx="154">
                  <c:v>2.202201178013857</c:v>
                </c:pt>
                <c:pt idx="155">
                  <c:v>2.226815560503684</c:v>
                </c:pt>
                <c:pt idx="156">
                  <c:v>1.909148985891868</c:v>
                </c:pt>
                <c:pt idx="157">
                  <c:v>1.891494772255472</c:v>
                </c:pt>
                <c:pt idx="158">
                  <c:v>1.742096482308112</c:v>
                </c:pt>
                <c:pt idx="159">
                  <c:v>1.785622861071477</c:v>
                </c:pt>
                <c:pt idx="160">
                  <c:v>1.545594634169367</c:v>
                </c:pt>
                <c:pt idx="161">
                  <c:v>1.611655235118747</c:v>
                </c:pt>
                <c:pt idx="162">
                  <c:v>2.053152768371486</c:v>
                </c:pt>
                <c:pt idx="163">
                  <c:v>2.057818825685171</c:v>
                </c:pt>
                <c:pt idx="164">
                  <c:v>1.872369088382066</c:v>
                </c:pt>
                <c:pt idx="165">
                  <c:v>1.927365143278636</c:v>
                </c:pt>
                <c:pt idx="166">
                  <c:v>1.889763270819914</c:v>
                </c:pt>
                <c:pt idx="167">
                  <c:v>1.982760493317945</c:v>
                </c:pt>
                <c:pt idx="168">
                  <c:v>1.882030793054326</c:v>
                </c:pt>
                <c:pt idx="169">
                  <c:v>2.398905057678093</c:v>
                </c:pt>
                <c:pt idx="170">
                  <c:v>2.410830055796819</c:v>
                </c:pt>
                <c:pt idx="171">
                  <c:v>2.39739182682746</c:v>
                </c:pt>
                <c:pt idx="172">
                  <c:v>2.385844273970068</c:v>
                </c:pt>
                <c:pt idx="173">
                  <c:v>2.484004396648241</c:v>
                </c:pt>
                <c:pt idx="174">
                  <c:v>2.510344126638368</c:v>
                </c:pt>
                <c:pt idx="175">
                  <c:v>2.468220124605102</c:v>
                </c:pt>
                <c:pt idx="176">
                  <c:v>2.485681093302063</c:v>
                </c:pt>
                <c:pt idx="177">
                  <c:v>2.451595947379506</c:v>
                </c:pt>
                <c:pt idx="178">
                  <c:v>2.45233146926752</c:v>
                </c:pt>
                <c:pt idx="179">
                  <c:v>2.46893747927892</c:v>
                </c:pt>
                <c:pt idx="180">
                  <c:v>2.430892205022955</c:v>
                </c:pt>
                <c:pt idx="181">
                  <c:v>2.467565339454197</c:v>
                </c:pt>
                <c:pt idx="182">
                  <c:v>2.52556061039521</c:v>
                </c:pt>
                <c:pt idx="183">
                  <c:v>2.460942163862273</c:v>
                </c:pt>
                <c:pt idx="184">
                  <c:v>2.268909701522921</c:v>
                </c:pt>
                <c:pt idx="185">
                  <c:v>2.252900105371275</c:v>
                </c:pt>
                <c:pt idx="186">
                  <c:v>2.115071030654647</c:v>
                </c:pt>
                <c:pt idx="187">
                  <c:v>2.099857893527175</c:v>
                </c:pt>
                <c:pt idx="188">
                  <c:v>2.086211563681237</c:v>
                </c:pt>
                <c:pt idx="189">
                  <c:v>2.285695396153202</c:v>
                </c:pt>
                <c:pt idx="190">
                  <c:v>2.427047262775673</c:v>
                </c:pt>
                <c:pt idx="191">
                  <c:v>2.410013201906556</c:v>
                </c:pt>
                <c:pt idx="192">
                  <c:v>2.413014816510287</c:v>
                </c:pt>
                <c:pt idx="193">
                  <c:v>2.470098215089368</c:v>
                </c:pt>
                <c:pt idx="194">
                  <c:v>2.50305035123528</c:v>
                </c:pt>
                <c:pt idx="195">
                  <c:v>2.48712792886476</c:v>
                </c:pt>
                <c:pt idx="196">
                  <c:v>2.507645022663668</c:v>
                </c:pt>
                <c:pt idx="197">
                  <c:v>2.555849898575639</c:v>
                </c:pt>
                <c:pt idx="198">
                  <c:v>2.444688052092016</c:v>
                </c:pt>
                <c:pt idx="199">
                  <c:v>2.349010484146003</c:v>
                </c:pt>
                <c:pt idx="200">
                  <c:v>2.295626059071542</c:v>
                </c:pt>
                <c:pt idx="201">
                  <c:v>2.294575240598196</c:v>
                </c:pt>
                <c:pt idx="202">
                  <c:v>2.253612656073515</c:v>
                </c:pt>
                <c:pt idx="203">
                  <c:v>2.245306168816553</c:v>
                </c:pt>
                <c:pt idx="204">
                  <c:v>2.331933928052578</c:v>
                </c:pt>
                <c:pt idx="205">
                  <c:v>2.300616005826527</c:v>
                </c:pt>
                <c:pt idx="206">
                  <c:v>1.959351616683962</c:v>
                </c:pt>
                <c:pt idx="207">
                  <c:v>2.087573976311392</c:v>
                </c:pt>
                <c:pt idx="208">
                  <c:v>1.983946805702347</c:v>
                </c:pt>
                <c:pt idx="209">
                  <c:v>1.96859972912724</c:v>
                </c:pt>
                <c:pt idx="210">
                  <c:v>2.346103945377715</c:v>
                </c:pt>
                <c:pt idx="211">
                  <c:v>2.326190104759039</c:v>
                </c:pt>
                <c:pt idx="212">
                  <c:v>2.331070104344366</c:v>
                </c:pt>
                <c:pt idx="213">
                  <c:v>2.321387063341153</c:v>
                </c:pt>
                <c:pt idx="214">
                  <c:v>2.182953393884497</c:v>
                </c:pt>
                <c:pt idx="215">
                  <c:v>2.195606717019031</c:v>
                </c:pt>
                <c:pt idx="216">
                  <c:v>2.209369381271235</c:v>
                </c:pt>
                <c:pt idx="217">
                  <c:v>1.856536041200141</c:v>
                </c:pt>
                <c:pt idx="218">
                  <c:v>1.788403138667407</c:v>
                </c:pt>
                <c:pt idx="219">
                  <c:v>1.968023514358965</c:v>
                </c:pt>
                <c:pt idx="220">
                  <c:v>1.927376732107003</c:v>
                </c:pt>
                <c:pt idx="221">
                  <c:v>1.906721935908636</c:v>
                </c:pt>
                <c:pt idx="222">
                  <c:v>2.261224265951286</c:v>
                </c:pt>
                <c:pt idx="223">
                  <c:v>2.099124475138837</c:v>
                </c:pt>
                <c:pt idx="224">
                  <c:v>2.120701820158195</c:v>
                </c:pt>
                <c:pt idx="225">
                  <c:v>1.927825462192162</c:v>
                </c:pt>
                <c:pt idx="226">
                  <c:v>2.083426835932661</c:v>
                </c:pt>
                <c:pt idx="227">
                  <c:v>2.327580970888344</c:v>
                </c:pt>
                <c:pt idx="228">
                  <c:v>2.305510261583366</c:v>
                </c:pt>
                <c:pt idx="229">
                  <c:v>2.18819965884233</c:v>
                </c:pt>
                <c:pt idx="230">
                  <c:v>2.195200738732107</c:v>
                </c:pt>
                <c:pt idx="231">
                  <c:v>1.909148985891868</c:v>
                </c:pt>
                <c:pt idx="232">
                  <c:v>1.891494772255472</c:v>
                </c:pt>
                <c:pt idx="233">
                  <c:v>1.742096482308112</c:v>
                </c:pt>
                <c:pt idx="234">
                  <c:v>1.785622861071477</c:v>
                </c:pt>
                <c:pt idx="235">
                  <c:v>2.234082773894364</c:v>
                </c:pt>
                <c:pt idx="236">
                  <c:v>1.927365143278636</c:v>
                </c:pt>
                <c:pt idx="237">
                  <c:v>1.889763270819914</c:v>
                </c:pt>
                <c:pt idx="238">
                  <c:v>2.099857893527175</c:v>
                </c:pt>
                <c:pt idx="239">
                  <c:v>2.086211563681237</c:v>
                </c:pt>
                <c:pt idx="240">
                  <c:v>2.285695396153202</c:v>
                </c:pt>
                <c:pt idx="241">
                  <c:v>1.959351616683962</c:v>
                </c:pt>
                <c:pt idx="242">
                  <c:v>1.983946805702347</c:v>
                </c:pt>
                <c:pt idx="243">
                  <c:v>1.96859972912724</c:v>
                </c:pt>
                <c:pt idx="244">
                  <c:v>1.856536041200141</c:v>
                </c:pt>
                <c:pt idx="245">
                  <c:v>1.788403138667407</c:v>
                </c:pt>
                <c:pt idx="246">
                  <c:v>1.906721935908636</c:v>
                </c:pt>
                <c:pt idx="247">
                  <c:v>2.431023171405877</c:v>
                </c:pt>
                <c:pt idx="248">
                  <c:v>2.468197001598891</c:v>
                </c:pt>
                <c:pt idx="249">
                  <c:v>2.402489419902933</c:v>
                </c:pt>
                <c:pt idx="250">
                  <c:v>2.470329302020572</c:v>
                </c:pt>
                <c:pt idx="251">
                  <c:v>2.497718378176144</c:v>
                </c:pt>
                <c:pt idx="252">
                  <c:v>2.478028632316076</c:v>
                </c:pt>
                <c:pt idx="253">
                  <c:v>2.479122565708011</c:v>
                </c:pt>
                <c:pt idx="254">
                  <c:v>2.474600591773242</c:v>
                </c:pt>
                <c:pt idx="255">
                  <c:v>2.482100186735445</c:v>
                </c:pt>
                <c:pt idx="256">
                  <c:v>2.463644574832</c:v>
                </c:pt>
                <c:pt idx="257">
                  <c:v>2.502772985228702</c:v>
                </c:pt>
                <c:pt idx="258">
                  <c:v>2.360799730983427</c:v>
                </c:pt>
                <c:pt idx="259">
                  <c:v>2.431743613203787</c:v>
                </c:pt>
                <c:pt idx="260">
                  <c:v>2.117544226906995</c:v>
                </c:pt>
                <c:pt idx="261">
                  <c:v>2.36220042670254</c:v>
                </c:pt>
                <c:pt idx="262">
                  <c:v>2.461159241778367</c:v>
                </c:pt>
                <c:pt idx="263">
                  <c:v>2.467691855474296</c:v>
                </c:pt>
                <c:pt idx="264">
                  <c:v>2.471550140614092</c:v>
                </c:pt>
                <c:pt idx="265">
                  <c:v>2.438479161270786</c:v>
                </c:pt>
                <c:pt idx="266">
                  <c:v>2.476732208045056</c:v>
                </c:pt>
                <c:pt idx="267">
                  <c:v>2.487590293661334</c:v>
                </c:pt>
                <c:pt idx="268">
                  <c:v>2.495725767372475</c:v>
                </c:pt>
                <c:pt idx="269">
                  <c:v>2.488577935083602</c:v>
                </c:pt>
                <c:pt idx="270">
                  <c:v>2.499666584585857</c:v>
                </c:pt>
                <c:pt idx="271">
                  <c:v>2.515040669838772</c:v>
                </c:pt>
                <c:pt idx="272">
                  <c:v>2.472808566880172</c:v>
                </c:pt>
                <c:pt idx="273">
                  <c:v>2.698318173183118</c:v>
                </c:pt>
                <c:pt idx="274">
                  <c:v>2.646753749281291</c:v>
                </c:pt>
                <c:pt idx="275">
                  <c:v>2.549159722099981</c:v>
                </c:pt>
                <c:pt idx="276">
                  <c:v>2.642762877194657</c:v>
                </c:pt>
                <c:pt idx="277">
                  <c:v>2.357298847609693</c:v>
                </c:pt>
                <c:pt idx="278">
                  <c:v>2.450831185557144</c:v>
                </c:pt>
                <c:pt idx="279">
                  <c:v>2.586256999113492</c:v>
                </c:pt>
                <c:pt idx="280">
                  <c:v>2.524728916652494</c:v>
                </c:pt>
                <c:pt idx="281">
                  <c:v>2.51427677806854</c:v>
                </c:pt>
                <c:pt idx="282">
                  <c:v>2.530448796224857</c:v>
                </c:pt>
                <c:pt idx="283">
                  <c:v>2.443451282177343</c:v>
                </c:pt>
                <c:pt idx="284">
                  <c:v>2.577142658495874</c:v>
                </c:pt>
                <c:pt idx="285">
                  <c:v>2.505122300345627</c:v>
                </c:pt>
                <c:pt idx="286">
                  <c:v>2.084657036459108</c:v>
                </c:pt>
                <c:pt idx="287">
                  <c:v>2.103660483637915</c:v>
                </c:pt>
                <c:pt idx="288">
                  <c:v>2.101683387374387</c:v>
                </c:pt>
                <c:pt idx="289">
                  <c:v>2.071992454907922</c:v>
                </c:pt>
                <c:pt idx="290">
                  <c:v>2.11015670063151</c:v>
                </c:pt>
                <c:pt idx="291">
                  <c:v>2.112698410205333</c:v>
                </c:pt>
                <c:pt idx="292">
                  <c:v>2.093045073289836</c:v>
                </c:pt>
                <c:pt idx="293">
                  <c:v>2.070212468266334</c:v>
                </c:pt>
                <c:pt idx="294">
                  <c:v>2.059128994336846</c:v>
                </c:pt>
                <c:pt idx="295">
                  <c:v>2.082834284927091</c:v>
                </c:pt>
                <c:pt idx="296">
                  <c:v>2.068573052632301</c:v>
                </c:pt>
                <c:pt idx="297">
                  <c:v>2.106313878239991</c:v>
                </c:pt>
                <c:pt idx="298">
                  <c:v>2.183009844747871</c:v>
                </c:pt>
                <c:pt idx="299">
                  <c:v>2.182491585774791</c:v>
                </c:pt>
                <c:pt idx="300">
                  <c:v>2.025755626601552</c:v>
                </c:pt>
                <c:pt idx="301">
                  <c:v>2.086085175299563</c:v>
                </c:pt>
                <c:pt idx="302">
                  <c:v>2.257324366622587</c:v>
                </c:pt>
                <c:pt idx="303">
                  <c:v>2.222130825406443</c:v>
                </c:pt>
                <c:pt idx="304">
                  <c:v>2.178039404153083</c:v>
                </c:pt>
                <c:pt idx="305">
                  <c:v>2.179379437751572</c:v>
                </c:pt>
                <c:pt idx="306">
                  <c:v>2.202201178013857</c:v>
                </c:pt>
                <c:pt idx="307">
                  <c:v>2.053152768371486</c:v>
                </c:pt>
                <c:pt idx="308">
                  <c:v>2.057818825685171</c:v>
                </c:pt>
                <c:pt idx="309">
                  <c:v>1.872369088382066</c:v>
                </c:pt>
                <c:pt idx="310">
                  <c:v>1.982760493317945</c:v>
                </c:pt>
                <c:pt idx="311">
                  <c:v>1.882030793054326</c:v>
                </c:pt>
                <c:pt idx="312">
                  <c:v>2.398905057678093</c:v>
                </c:pt>
                <c:pt idx="313">
                  <c:v>2.410830055796819</c:v>
                </c:pt>
                <c:pt idx="314">
                  <c:v>2.39739182682746</c:v>
                </c:pt>
                <c:pt idx="315">
                  <c:v>2.385844273970068</c:v>
                </c:pt>
                <c:pt idx="316">
                  <c:v>2.484004396648241</c:v>
                </c:pt>
                <c:pt idx="317">
                  <c:v>2.510344126638368</c:v>
                </c:pt>
                <c:pt idx="318">
                  <c:v>2.468220124605102</c:v>
                </c:pt>
                <c:pt idx="319">
                  <c:v>2.485681093302063</c:v>
                </c:pt>
                <c:pt idx="320">
                  <c:v>2.451595947379506</c:v>
                </c:pt>
                <c:pt idx="321">
                  <c:v>2.45233146926752</c:v>
                </c:pt>
                <c:pt idx="322">
                  <c:v>2.46893747927892</c:v>
                </c:pt>
                <c:pt idx="323">
                  <c:v>2.430892205022955</c:v>
                </c:pt>
                <c:pt idx="324">
                  <c:v>2.467565339454197</c:v>
                </c:pt>
                <c:pt idx="325">
                  <c:v>2.52556061039521</c:v>
                </c:pt>
                <c:pt idx="326">
                  <c:v>2.268909701522921</c:v>
                </c:pt>
                <c:pt idx="327">
                  <c:v>2.252900105371275</c:v>
                </c:pt>
                <c:pt idx="328">
                  <c:v>2.115071030654647</c:v>
                </c:pt>
                <c:pt idx="329">
                  <c:v>2.427047262775673</c:v>
                </c:pt>
                <c:pt idx="330">
                  <c:v>2.410013201906556</c:v>
                </c:pt>
                <c:pt idx="331">
                  <c:v>2.413014816510287</c:v>
                </c:pt>
                <c:pt idx="332">
                  <c:v>2.470098215089368</c:v>
                </c:pt>
                <c:pt idx="333">
                  <c:v>2.50305035123528</c:v>
                </c:pt>
                <c:pt idx="334">
                  <c:v>2.48712792886476</c:v>
                </c:pt>
                <c:pt idx="335">
                  <c:v>2.507645022663668</c:v>
                </c:pt>
                <c:pt idx="336">
                  <c:v>2.555849898575639</c:v>
                </c:pt>
                <c:pt idx="337">
                  <c:v>2.444688052092016</c:v>
                </c:pt>
                <c:pt idx="338">
                  <c:v>2.349010484146003</c:v>
                </c:pt>
                <c:pt idx="339">
                  <c:v>2.295626059071542</c:v>
                </c:pt>
                <c:pt idx="340">
                  <c:v>2.294575240598196</c:v>
                </c:pt>
                <c:pt idx="341">
                  <c:v>2.253612656073515</c:v>
                </c:pt>
                <c:pt idx="342">
                  <c:v>2.245306168816553</c:v>
                </c:pt>
                <c:pt idx="343">
                  <c:v>2.331933928052578</c:v>
                </c:pt>
                <c:pt idx="344">
                  <c:v>2.300616005826527</c:v>
                </c:pt>
                <c:pt idx="345">
                  <c:v>2.087573976311392</c:v>
                </c:pt>
                <c:pt idx="346">
                  <c:v>2.346103945377715</c:v>
                </c:pt>
                <c:pt idx="347">
                  <c:v>2.326190104759039</c:v>
                </c:pt>
                <c:pt idx="348">
                  <c:v>2.331070104344366</c:v>
                </c:pt>
                <c:pt idx="349">
                  <c:v>2.321387063341153</c:v>
                </c:pt>
                <c:pt idx="350">
                  <c:v>2.182953393884497</c:v>
                </c:pt>
                <c:pt idx="351">
                  <c:v>2.195606717019031</c:v>
                </c:pt>
                <c:pt idx="352">
                  <c:v>2.209369381271235</c:v>
                </c:pt>
                <c:pt idx="353">
                  <c:v>1.927376732107003</c:v>
                </c:pt>
                <c:pt idx="354">
                  <c:v>2.455611221653057</c:v>
                </c:pt>
                <c:pt idx="355">
                  <c:v>2.256143618397129</c:v>
                </c:pt>
                <c:pt idx="356">
                  <c:v>2.476074896775474</c:v>
                </c:pt>
                <c:pt idx="357">
                  <c:v>2.406554909839139</c:v>
                </c:pt>
                <c:pt idx="358">
                  <c:v>2.434150252011627</c:v>
                </c:pt>
                <c:pt idx="359">
                  <c:v>2.412714653877427</c:v>
                </c:pt>
                <c:pt idx="360">
                  <c:v>2.40450517225038</c:v>
                </c:pt>
                <c:pt idx="361">
                  <c:v>2.409520192093172</c:v>
                </c:pt>
                <c:pt idx="362">
                  <c:v>2.383988018839865</c:v>
                </c:pt>
                <c:pt idx="363">
                  <c:v>2.366382003055425</c:v>
                </c:pt>
                <c:pt idx="364">
                  <c:v>2.378256083278573</c:v>
                </c:pt>
                <c:pt idx="365">
                  <c:v>2.393311947049448</c:v>
                </c:pt>
                <c:pt idx="366">
                  <c:v>2.412950010315694</c:v>
                </c:pt>
                <c:pt idx="367">
                  <c:v>2.477896675235872</c:v>
                </c:pt>
                <c:pt idx="368">
                  <c:v>2.466951134445018</c:v>
                </c:pt>
                <c:pt idx="369">
                  <c:v>2.446078344458872</c:v>
                </c:pt>
                <c:pt idx="370">
                  <c:v>2.136840182111002</c:v>
                </c:pt>
                <c:pt idx="371">
                  <c:v>2.197588962463049</c:v>
                </c:pt>
                <c:pt idx="372">
                  <c:v>2.308086705921653</c:v>
                </c:pt>
                <c:pt idx="373">
                  <c:v>2.320214511376437</c:v>
                </c:pt>
                <c:pt idx="374">
                  <c:v>2.293846516183602</c:v>
                </c:pt>
                <c:pt idx="375">
                  <c:v>2.429369724813586</c:v>
                </c:pt>
                <c:pt idx="376">
                  <c:v>2.811847060302802</c:v>
                </c:pt>
                <c:pt idx="377">
                  <c:v>2.300414778743321</c:v>
                </c:pt>
                <c:pt idx="378">
                  <c:v>2.449956985347687</c:v>
                </c:pt>
                <c:pt idx="379">
                  <c:v>2.958863229330612</c:v>
                </c:pt>
                <c:pt idx="380">
                  <c:v>2.80278387341896</c:v>
                </c:pt>
                <c:pt idx="381">
                  <c:v>2.960254300545144</c:v>
                </c:pt>
                <c:pt idx="382">
                  <c:v>2.526742709969827</c:v>
                </c:pt>
                <c:pt idx="383">
                  <c:v>2.351865676507907</c:v>
                </c:pt>
                <c:pt idx="384">
                  <c:v>2.465159440905933</c:v>
                </c:pt>
                <c:pt idx="385">
                  <c:v>2.48007771971432</c:v>
                </c:pt>
                <c:pt idx="386">
                  <c:v>2.552944653168637</c:v>
                </c:pt>
                <c:pt idx="387">
                  <c:v>1.99133088992918</c:v>
                </c:pt>
                <c:pt idx="388">
                  <c:v>2.003004444094556</c:v>
                </c:pt>
                <c:pt idx="389">
                  <c:v>2.212051215132476</c:v>
                </c:pt>
                <c:pt idx="390">
                  <c:v>2.287158281653664</c:v>
                </c:pt>
                <c:pt idx="391">
                  <c:v>2.15513155328274</c:v>
                </c:pt>
                <c:pt idx="392">
                  <c:v>2.22425167279355</c:v>
                </c:pt>
                <c:pt idx="393">
                  <c:v>2.222899731089724</c:v>
                </c:pt>
                <c:pt idx="394">
                  <c:v>2.633906192471143</c:v>
                </c:pt>
                <c:pt idx="395">
                  <c:v>2.609262302712581</c:v>
                </c:pt>
                <c:pt idx="396">
                  <c:v>2.637265223174616</c:v>
                </c:pt>
                <c:pt idx="397">
                  <c:v>2.455681198707708</c:v>
                </c:pt>
                <c:pt idx="398">
                  <c:v>2.463463581375601</c:v>
                </c:pt>
                <c:pt idx="399">
                  <c:v>2.575123711463648</c:v>
                </c:pt>
                <c:pt idx="400">
                  <c:v>2.647951726012111</c:v>
                </c:pt>
                <c:pt idx="401">
                  <c:v>2.64065793820215</c:v>
                </c:pt>
                <c:pt idx="402">
                  <c:v>2.38128740368106</c:v>
                </c:pt>
                <c:pt idx="403">
                  <c:v>2.48590216763083</c:v>
                </c:pt>
                <c:pt idx="404">
                  <c:v>2.435049626638815</c:v>
                </c:pt>
                <c:pt idx="405">
                  <c:v>2.404256853142644</c:v>
                </c:pt>
                <c:pt idx="406">
                  <c:v>2.379694300021018</c:v>
                </c:pt>
                <c:pt idx="407">
                  <c:v>2.419797258216577</c:v>
                </c:pt>
                <c:pt idx="408">
                  <c:v>2.362187440203165</c:v>
                </c:pt>
                <c:pt idx="409">
                  <c:v>2.614285980011997</c:v>
                </c:pt>
                <c:pt idx="410">
                  <c:v>2.440016774293163</c:v>
                </c:pt>
                <c:pt idx="411">
                  <c:v>2.35515174554823</c:v>
                </c:pt>
                <c:pt idx="412">
                  <c:v>2.532275549961056</c:v>
                </c:pt>
                <c:pt idx="413">
                  <c:v>2.510580593174879</c:v>
                </c:pt>
                <c:pt idx="414">
                  <c:v>2.537858084141233</c:v>
                </c:pt>
                <c:pt idx="415">
                  <c:v>2.536554847478748</c:v>
                </c:pt>
                <c:pt idx="416">
                  <c:v>2.484646201234844</c:v>
                </c:pt>
                <c:pt idx="417">
                  <c:v>2.299522762806907</c:v>
                </c:pt>
                <c:pt idx="418">
                  <c:v>2.382332892212492</c:v>
                </c:pt>
                <c:pt idx="419">
                  <c:v>2.489435636541008</c:v>
                </c:pt>
                <c:pt idx="420">
                  <c:v>2.472770087917475</c:v>
                </c:pt>
                <c:pt idx="421">
                  <c:v>2.350153881687357</c:v>
                </c:pt>
                <c:pt idx="422">
                  <c:v>2.65719823544384</c:v>
                </c:pt>
                <c:pt idx="423">
                  <c:v>2.355458817829219</c:v>
                </c:pt>
                <c:pt idx="424">
                  <c:v>2.46510322344754</c:v>
                </c:pt>
                <c:pt idx="425">
                  <c:v>2.44116830638074</c:v>
                </c:pt>
                <c:pt idx="426">
                  <c:v>2.599942895074057</c:v>
                </c:pt>
                <c:pt idx="427">
                  <c:v>2.624764372830282</c:v>
                </c:pt>
                <c:pt idx="428">
                  <c:v>2.573322907241868</c:v>
                </c:pt>
                <c:pt idx="429">
                  <c:v>2.535090447328481</c:v>
                </c:pt>
                <c:pt idx="430">
                  <c:v>2.539176257889562</c:v>
                </c:pt>
                <c:pt idx="431">
                  <c:v>2.536310575267572</c:v>
                </c:pt>
                <c:pt idx="432">
                  <c:v>2.439078901233397</c:v>
                </c:pt>
                <c:pt idx="433">
                  <c:v>2.558821461449636</c:v>
                </c:pt>
                <c:pt idx="434">
                  <c:v>2.460272816946138</c:v>
                </c:pt>
                <c:pt idx="435">
                  <c:v>2.564630114556281</c:v>
                </c:pt>
                <c:pt idx="436">
                  <c:v>2.515376461618279</c:v>
                </c:pt>
                <c:pt idx="437">
                  <c:v>2.590669742648467</c:v>
                </c:pt>
                <c:pt idx="438">
                  <c:v>2.566879769327623</c:v>
                </c:pt>
                <c:pt idx="439">
                  <c:v>2.54854371983272</c:v>
                </c:pt>
                <c:pt idx="440">
                  <c:v>1.401335843211743</c:v>
                </c:pt>
                <c:pt idx="441">
                  <c:v>1.282414474996274</c:v>
                </c:pt>
                <c:pt idx="442">
                  <c:v>1.284081931960003</c:v>
                </c:pt>
                <c:pt idx="443">
                  <c:v>1.395389453351852</c:v>
                </c:pt>
                <c:pt idx="444">
                  <c:v>1.25742534289674</c:v>
                </c:pt>
                <c:pt idx="445">
                  <c:v>1.211192588850636</c:v>
                </c:pt>
                <c:pt idx="446">
                  <c:v>1.193142670016054</c:v>
                </c:pt>
                <c:pt idx="447">
                  <c:v>1.304375517312713</c:v>
                </c:pt>
                <c:pt idx="448">
                  <c:v>1.347717600100928</c:v>
                </c:pt>
                <c:pt idx="449">
                  <c:v>1.3970677358874</c:v>
                </c:pt>
                <c:pt idx="450">
                  <c:v>1.432483780695155</c:v>
                </c:pt>
                <c:pt idx="451">
                  <c:v>1.30734767831423</c:v>
                </c:pt>
                <c:pt idx="452">
                  <c:v>1.390986429061512</c:v>
                </c:pt>
                <c:pt idx="453">
                  <c:v>1.346994537983471</c:v>
                </c:pt>
                <c:pt idx="454">
                  <c:v>1.325446792146794</c:v>
                </c:pt>
                <c:pt idx="455">
                  <c:v>1.056219362686926</c:v>
                </c:pt>
                <c:pt idx="456">
                  <c:v>1.133838097347236</c:v>
                </c:pt>
                <c:pt idx="457">
                  <c:v>1.313154954249922</c:v>
                </c:pt>
                <c:pt idx="458">
                  <c:v>1.289068844193603</c:v>
                </c:pt>
                <c:pt idx="459">
                  <c:v>1.321300815348877</c:v>
                </c:pt>
                <c:pt idx="460">
                  <c:v>1.369658561059114</c:v>
                </c:pt>
                <c:pt idx="461">
                  <c:v>1.257056580843992</c:v>
                </c:pt>
                <c:pt idx="462">
                  <c:v>1.305115304360887</c:v>
                </c:pt>
                <c:pt idx="463">
                  <c:v>1.388514204832956</c:v>
                </c:pt>
                <c:pt idx="464">
                  <c:v>1.263295620186101</c:v>
                </c:pt>
                <c:pt idx="465">
                  <c:v>1.13289182131464</c:v>
                </c:pt>
                <c:pt idx="466">
                  <c:v>1.148953556196511</c:v>
                </c:pt>
                <c:pt idx="467">
                  <c:v>1.240161797546297</c:v>
                </c:pt>
                <c:pt idx="468">
                  <c:v>1.259969204356594</c:v>
                </c:pt>
                <c:pt idx="469">
                  <c:v>1.376189803053576</c:v>
                </c:pt>
                <c:pt idx="470">
                  <c:v>1.314591145653365</c:v>
                </c:pt>
                <c:pt idx="471">
                  <c:v>1.439028674216724</c:v>
                </c:pt>
                <c:pt idx="472">
                  <c:v>1.441957372868248</c:v>
                </c:pt>
                <c:pt idx="473">
                  <c:v>1.122239290286316</c:v>
                </c:pt>
                <c:pt idx="474">
                  <c:v>1.130260854940075</c:v>
                </c:pt>
                <c:pt idx="475">
                  <c:v>1.388662657418377</c:v>
                </c:pt>
                <c:pt idx="476">
                  <c:v>1.597958544295575</c:v>
                </c:pt>
                <c:pt idx="477">
                  <c:v>1.644402888075726</c:v>
                </c:pt>
                <c:pt idx="478">
                  <c:v>1.257008745428201</c:v>
                </c:pt>
                <c:pt idx="479">
                  <c:v>1.31512093984687</c:v>
                </c:pt>
                <c:pt idx="480">
                  <c:v>1.27906702985658</c:v>
                </c:pt>
                <c:pt idx="481">
                  <c:v>1.27637238996115</c:v>
                </c:pt>
                <c:pt idx="482">
                  <c:v>1.304195684296468</c:v>
                </c:pt>
                <c:pt idx="483">
                  <c:v>1.12739645137064</c:v>
                </c:pt>
                <c:pt idx="484">
                  <c:v>1.244945516356397</c:v>
                </c:pt>
                <c:pt idx="485">
                  <c:v>1.117091151381786</c:v>
                </c:pt>
                <c:pt idx="486">
                  <c:v>1.033794444700477</c:v>
                </c:pt>
                <c:pt idx="487">
                  <c:v>2.307286793109719</c:v>
                </c:pt>
                <c:pt idx="488">
                  <c:v>2.289232997807934</c:v>
                </c:pt>
                <c:pt idx="489">
                  <c:v>1.46619506791413</c:v>
                </c:pt>
                <c:pt idx="490">
                  <c:v>1.19405490169606</c:v>
                </c:pt>
                <c:pt idx="491">
                  <c:v>1.238645461434088</c:v>
                </c:pt>
                <c:pt idx="492">
                  <c:v>1.36330206955831</c:v>
                </c:pt>
                <c:pt idx="493">
                  <c:v>1.168872759983906</c:v>
                </c:pt>
                <c:pt idx="494">
                  <c:v>1.15890779037387</c:v>
                </c:pt>
                <c:pt idx="495">
                  <c:v>1.33811934391061</c:v>
                </c:pt>
                <c:pt idx="496">
                  <c:v>1.379258760144898</c:v>
                </c:pt>
                <c:pt idx="497">
                  <c:v>1.31048795700338</c:v>
                </c:pt>
                <c:pt idx="498">
                  <c:v>1.342176687995204</c:v>
                </c:pt>
                <c:pt idx="499">
                  <c:v>1.208702253947657</c:v>
                </c:pt>
                <c:pt idx="500">
                  <c:v>1.314003435409128</c:v>
                </c:pt>
                <c:pt idx="501">
                  <c:v>1.338071329955385</c:v>
                </c:pt>
                <c:pt idx="502">
                  <c:v>1.29100185273905</c:v>
                </c:pt>
                <c:pt idx="503">
                  <c:v>1.383548491983647</c:v>
                </c:pt>
                <c:pt idx="504">
                  <c:v>1.356042511738844</c:v>
                </c:pt>
                <c:pt idx="505">
                  <c:v>1.285987307045867</c:v>
                </c:pt>
                <c:pt idx="506">
                  <c:v>1.180907207581338</c:v>
                </c:pt>
                <c:pt idx="507">
                  <c:v>1.263133906836212</c:v>
                </c:pt>
                <c:pt idx="508">
                  <c:v>1.373103059446654</c:v>
                </c:pt>
                <c:pt idx="509">
                  <c:v>1.387485302401533</c:v>
                </c:pt>
                <c:pt idx="510">
                  <c:v>1.381709519566185</c:v>
                </c:pt>
                <c:pt idx="511">
                  <c:v>1.139538623251656</c:v>
                </c:pt>
                <c:pt idx="512">
                  <c:v>2.072335344362476</c:v>
                </c:pt>
                <c:pt idx="513">
                  <c:v>2.01403955388382</c:v>
                </c:pt>
                <c:pt idx="514">
                  <c:v>2.105953207900073</c:v>
                </c:pt>
                <c:pt idx="515">
                  <c:v>1.208408769473368</c:v>
                </c:pt>
                <c:pt idx="516">
                  <c:v>1.979813726254834</c:v>
                </c:pt>
                <c:pt idx="517">
                  <c:v>2.049308669931627</c:v>
                </c:pt>
                <c:pt idx="518">
                  <c:v>1.228035455942563</c:v>
                </c:pt>
                <c:pt idx="519">
                  <c:v>1.309238080028069</c:v>
                </c:pt>
                <c:pt idx="520">
                  <c:v>1.467467197346267</c:v>
                </c:pt>
                <c:pt idx="521">
                  <c:v>1.463702180573903</c:v>
                </c:pt>
                <c:pt idx="522">
                  <c:v>1.28653747549526</c:v>
                </c:pt>
                <c:pt idx="523">
                  <c:v>1.216588592895137</c:v>
                </c:pt>
                <c:pt idx="524">
                  <c:v>1.191319017245131</c:v>
                </c:pt>
                <c:pt idx="525">
                  <c:v>1.401508482036224</c:v>
                </c:pt>
                <c:pt idx="526">
                  <c:v>1.623268626186817</c:v>
                </c:pt>
                <c:pt idx="527">
                  <c:v>1.641729663616151</c:v>
                </c:pt>
                <c:pt idx="528">
                  <c:v>1.269999124730593</c:v>
                </c:pt>
                <c:pt idx="529">
                  <c:v>1.383425523822513</c:v>
                </c:pt>
                <c:pt idx="530">
                  <c:v>1.150606937349358</c:v>
                </c:pt>
                <c:pt idx="531">
                  <c:v>1.479706172703422</c:v>
                </c:pt>
                <c:pt idx="532">
                  <c:v>1.463553441793932</c:v>
                </c:pt>
                <c:pt idx="533">
                  <c:v>1.321279770934941</c:v>
                </c:pt>
                <c:pt idx="534">
                  <c:v>1.24335834915894</c:v>
                </c:pt>
                <c:pt idx="535">
                  <c:v>1.32019243833627</c:v>
                </c:pt>
                <c:pt idx="536">
                  <c:v>1.393451657159768</c:v>
                </c:pt>
                <c:pt idx="537">
                  <c:v>1.328319214457866</c:v>
                </c:pt>
                <c:pt idx="538">
                  <c:v>1.382210777621931</c:v>
                </c:pt>
                <c:pt idx="539">
                  <c:v>1.300091293459767</c:v>
                </c:pt>
                <c:pt idx="540">
                  <c:v>1.126585316853432</c:v>
                </c:pt>
                <c:pt idx="541">
                  <c:v>1.171364092981811</c:v>
                </c:pt>
                <c:pt idx="542">
                  <c:v>1.153601524921828</c:v>
                </c:pt>
                <c:pt idx="543">
                  <c:v>1.173163559742404</c:v>
                </c:pt>
                <c:pt idx="544">
                  <c:v>1.10649327501156</c:v>
                </c:pt>
                <c:pt idx="545">
                  <c:v>1.183908235760503</c:v>
                </c:pt>
                <c:pt idx="546">
                  <c:v>1.283047071994343</c:v>
                </c:pt>
                <c:pt idx="547">
                  <c:v>1.233779808185178</c:v>
                </c:pt>
                <c:pt idx="548">
                  <c:v>1.425307747846516</c:v>
                </c:pt>
                <c:pt idx="549">
                  <c:v>1.149924957334677</c:v>
                </c:pt>
                <c:pt idx="550">
                  <c:v>1.85835450119485</c:v>
                </c:pt>
                <c:pt idx="551">
                  <c:v>1.311804193895931</c:v>
                </c:pt>
                <c:pt idx="552">
                  <c:v>1.91774913662195</c:v>
                </c:pt>
                <c:pt idx="553">
                  <c:v>1.3481853325488</c:v>
                </c:pt>
                <c:pt idx="554">
                  <c:v>1.354291170174347</c:v>
                </c:pt>
                <c:pt idx="555">
                  <c:v>1.193388885638405</c:v>
                </c:pt>
                <c:pt idx="556">
                  <c:v>1.361537550092486</c:v>
                </c:pt>
                <c:pt idx="557">
                  <c:v>1.337877537763014</c:v>
                </c:pt>
                <c:pt idx="558">
                  <c:v>1.316941750394531</c:v>
                </c:pt>
                <c:pt idx="559">
                  <c:v>1.202570816050081</c:v>
                </c:pt>
                <c:pt idx="560">
                  <c:v>1.333705263853348</c:v>
                </c:pt>
                <c:pt idx="561">
                  <c:v>1.291766227040773</c:v>
                </c:pt>
                <c:pt idx="562">
                  <c:v>1.446338517501924</c:v>
                </c:pt>
                <c:pt idx="563">
                  <c:v>1.195459205140013</c:v>
                </c:pt>
                <c:pt idx="564">
                  <c:v>1.332146880932661</c:v>
                </c:pt>
                <c:pt idx="565">
                  <c:v>1.18844465666713</c:v>
                </c:pt>
                <c:pt idx="566">
                  <c:v>1.372109789728691</c:v>
                </c:pt>
                <c:pt idx="567">
                  <c:v>1.448078839073492</c:v>
                </c:pt>
                <c:pt idx="568">
                  <c:v>1.36408355889478</c:v>
                </c:pt>
                <c:pt idx="569">
                  <c:v>1.109856173409165</c:v>
                </c:pt>
                <c:pt idx="570">
                  <c:v>2.124258170689504</c:v>
                </c:pt>
                <c:pt idx="571">
                  <c:v>2.027086249292824</c:v>
                </c:pt>
                <c:pt idx="572">
                  <c:v>2.12312910168278</c:v>
                </c:pt>
                <c:pt idx="573">
                  <c:v>2.113400818470041</c:v>
                </c:pt>
                <c:pt idx="574">
                  <c:v>2.088762094678357</c:v>
                </c:pt>
                <c:pt idx="575">
                  <c:v>2.080709252393555</c:v>
                </c:pt>
                <c:pt idx="576">
                  <c:v>2.14457491308236</c:v>
                </c:pt>
                <c:pt idx="577">
                  <c:v>2.110362190431916</c:v>
                </c:pt>
                <c:pt idx="578">
                  <c:v>2.119127723723953</c:v>
                </c:pt>
                <c:pt idx="579">
                  <c:v>1.967838596268853</c:v>
                </c:pt>
                <c:pt idx="580">
                  <c:v>2.180995062439066</c:v>
                </c:pt>
                <c:pt idx="581">
                  <c:v>2.101713582859193</c:v>
                </c:pt>
                <c:pt idx="582">
                  <c:v>2.129787010849074</c:v>
                </c:pt>
                <c:pt idx="583">
                  <c:v>2.119519935107588</c:v>
                </c:pt>
                <c:pt idx="584">
                  <c:v>2.112971762194853</c:v>
                </c:pt>
                <c:pt idx="585">
                  <c:v>1.958857509390153</c:v>
                </c:pt>
                <c:pt idx="586">
                  <c:v>2.147881035227642</c:v>
                </c:pt>
                <c:pt idx="587">
                  <c:v>2.143824345788</c:v>
                </c:pt>
                <c:pt idx="588">
                  <c:v>2.125911296301042</c:v>
                </c:pt>
                <c:pt idx="589">
                  <c:v>2.078695620207904</c:v>
                </c:pt>
                <c:pt idx="590">
                  <c:v>2.085167685195036</c:v>
                </c:pt>
                <c:pt idx="591">
                  <c:v>2.093648212985678</c:v>
                </c:pt>
                <c:pt idx="592">
                  <c:v>2.133983858014668</c:v>
                </c:pt>
                <c:pt idx="593">
                  <c:v>1.312353082798696</c:v>
                </c:pt>
                <c:pt idx="594">
                  <c:v>1.27372636104346</c:v>
                </c:pt>
                <c:pt idx="595">
                  <c:v>1.360146210486893</c:v>
                </c:pt>
                <c:pt idx="596">
                  <c:v>1.299609250180553</c:v>
                </c:pt>
                <c:pt idx="597">
                  <c:v>1.217824666901558</c:v>
                </c:pt>
                <c:pt idx="598">
                  <c:v>1.23168225144283</c:v>
                </c:pt>
                <c:pt idx="599">
                  <c:v>1.425060360358972</c:v>
                </c:pt>
                <c:pt idx="600">
                  <c:v>1.464398912809332</c:v>
                </c:pt>
                <c:pt idx="601">
                  <c:v>1.291524499813553</c:v>
                </c:pt>
                <c:pt idx="602">
                  <c:v>1.353564365695986</c:v>
                </c:pt>
                <c:pt idx="603">
                  <c:v>1.416358561118236</c:v>
                </c:pt>
                <c:pt idx="604">
                  <c:v>1.393141607323979</c:v>
                </c:pt>
                <c:pt idx="605">
                  <c:v>1.352139277470942</c:v>
                </c:pt>
                <c:pt idx="606">
                  <c:v>1.385393919395377</c:v>
                </c:pt>
                <c:pt idx="607">
                  <c:v>1.375543260572397</c:v>
                </c:pt>
                <c:pt idx="608">
                  <c:v>1.421435910586164</c:v>
                </c:pt>
                <c:pt idx="609">
                  <c:v>1.437817928606283</c:v>
                </c:pt>
                <c:pt idx="610">
                  <c:v>1.382833883176896</c:v>
                </c:pt>
                <c:pt idx="611">
                  <c:v>1.274750955858133</c:v>
                </c:pt>
                <c:pt idx="612">
                  <c:v>1.297341406704677</c:v>
                </c:pt>
                <c:pt idx="613">
                  <c:v>1.355773405763075</c:v>
                </c:pt>
                <c:pt idx="614">
                  <c:v>1.428406840048333</c:v>
                </c:pt>
                <c:pt idx="615">
                  <c:v>1.456898870435813</c:v>
                </c:pt>
                <c:pt idx="616">
                  <c:v>1.488148163194352</c:v>
                </c:pt>
                <c:pt idx="617">
                  <c:v>1.474902870705988</c:v>
                </c:pt>
                <c:pt idx="618">
                  <c:v>1.437279098709353</c:v>
                </c:pt>
                <c:pt idx="619">
                  <c:v>1.270607302408463</c:v>
                </c:pt>
                <c:pt idx="620">
                  <c:v>1.286313053049621</c:v>
                </c:pt>
                <c:pt idx="621">
                  <c:v>1.238283221902583</c:v>
                </c:pt>
                <c:pt idx="622">
                  <c:v>1.229113908577911</c:v>
                </c:pt>
                <c:pt idx="623">
                  <c:v>1.34542342850805</c:v>
                </c:pt>
                <c:pt idx="624">
                  <c:v>1.34464826703113</c:v>
                </c:pt>
                <c:pt idx="625">
                  <c:v>1.336232879193031</c:v>
                </c:pt>
                <c:pt idx="626">
                  <c:v>1.37280731806782</c:v>
                </c:pt>
                <c:pt idx="627">
                  <c:v>1.346565214249773</c:v>
                </c:pt>
                <c:pt idx="628">
                  <c:v>1.383060628367023</c:v>
                </c:pt>
                <c:pt idx="629">
                  <c:v>1.328353077919294</c:v>
                </c:pt>
                <c:pt idx="630">
                  <c:v>1.454646105152656</c:v>
                </c:pt>
                <c:pt idx="631">
                  <c:v>1.408440216214486</c:v>
                </c:pt>
                <c:pt idx="632">
                  <c:v>1.450540219146264</c:v>
                </c:pt>
                <c:pt idx="633">
                  <c:v>1.451424649592389</c:v>
                </c:pt>
                <c:pt idx="634">
                  <c:v>1.367821979906633</c:v>
                </c:pt>
                <c:pt idx="635">
                  <c:v>1.394991696422005</c:v>
                </c:pt>
                <c:pt idx="636">
                  <c:v>1.221768719993751</c:v>
                </c:pt>
                <c:pt idx="637">
                  <c:v>1.204059207474353</c:v>
                </c:pt>
                <c:pt idx="638">
                  <c:v>1.230935295637163</c:v>
                </c:pt>
                <c:pt idx="639">
                  <c:v>1.272921170579861</c:v>
                </c:pt>
                <c:pt idx="640">
                  <c:v>1.205377434349125</c:v>
                </c:pt>
                <c:pt idx="641">
                  <c:v>1.247606141637388</c:v>
                </c:pt>
                <c:pt idx="642">
                  <c:v>1.264436610970292</c:v>
                </c:pt>
                <c:pt idx="643">
                  <c:v>1.28306350857377</c:v>
                </c:pt>
                <c:pt idx="644">
                  <c:v>1.952749801465401</c:v>
                </c:pt>
                <c:pt idx="645">
                  <c:v>1.972448020773512</c:v>
                </c:pt>
                <c:pt idx="646">
                  <c:v>2.106090610115002</c:v>
                </c:pt>
                <c:pt idx="647">
                  <c:v>1.951847627329468</c:v>
                </c:pt>
                <c:pt idx="648">
                  <c:v>1.987805411192061</c:v>
                </c:pt>
                <c:pt idx="649">
                  <c:v>2.031200295820776</c:v>
                </c:pt>
                <c:pt idx="650">
                  <c:v>2.185734197367672</c:v>
                </c:pt>
                <c:pt idx="651">
                  <c:v>2.179017068397103</c:v>
                </c:pt>
                <c:pt idx="652">
                  <c:v>2.366826235702688</c:v>
                </c:pt>
                <c:pt idx="653">
                  <c:v>2.061797593434665</c:v>
                </c:pt>
                <c:pt idx="654">
                  <c:v>2.157553186468564</c:v>
                </c:pt>
                <c:pt idx="655">
                  <c:v>2.271413817478383</c:v>
                </c:pt>
                <c:pt idx="656">
                  <c:v>2.173572160782273</c:v>
                </c:pt>
                <c:pt idx="657">
                  <c:v>2.274196925599754</c:v>
                </c:pt>
                <c:pt idx="658">
                  <c:v>2.235148300838663</c:v>
                </c:pt>
                <c:pt idx="659">
                  <c:v>2.262230234637133</c:v>
                </c:pt>
                <c:pt idx="660">
                  <c:v>2.233941970626271</c:v>
                </c:pt>
                <c:pt idx="661">
                  <c:v>2.199131261144072</c:v>
                </c:pt>
                <c:pt idx="662">
                  <c:v>2.345177630594982</c:v>
                </c:pt>
                <c:pt idx="663">
                  <c:v>2.334234871635623</c:v>
                </c:pt>
                <c:pt idx="664">
                  <c:v>2.337846849577538</c:v>
                </c:pt>
                <c:pt idx="665">
                  <c:v>2.305292680662383</c:v>
                </c:pt>
                <c:pt idx="666">
                  <c:v>2.10519468083862</c:v>
                </c:pt>
                <c:pt idx="667">
                  <c:v>1.740323498558753</c:v>
                </c:pt>
                <c:pt idx="668">
                  <c:v>2.300051180687241</c:v>
                </c:pt>
                <c:pt idx="669">
                  <c:v>2.175200239998678</c:v>
                </c:pt>
                <c:pt idx="670">
                  <c:v>2.375861261744436</c:v>
                </c:pt>
                <c:pt idx="671">
                  <c:v>1.782082683872158</c:v>
                </c:pt>
                <c:pt idx="672">
                  <c:v>2.007319094318506</c:v>
                </c:pt>
                <c:pt idx="673">
                  <c:v>2.331928499956033</c:v>
                </c:pt>
                <c:pt idx="674">
                  <c:v>2.303971283630823</c:v>
                </c:pt>
                <c:pt idx="675">
                  <c:v>2.290379629981851</c:v>
                </c:pt>
                <c:pt idx="676">
                  <c:v>1.213335033281984</c:v>
                </c:pt>
                <c:pt idx="677">
                  <c:v>1.244467361799696</c:v>
                </c:pt>
                <c:pt idx="678">
                  <c:v>1.264448024110636</c:v>
                </c:pt>
                <c:pt idx="679">
                  <c:v>1.276329403469092</c:v>
                </c:pt>
                <c:pt idx="680">
                  <c:v>1.265485059306232</c:v>
                </c:pt>
                <c:pt idx="681">
                  <c:v>2.384341741868837</c:v>
                </c:pt>
                <c:pt idx="682">
                  <c:v>2.3145500281044</c:v>
                </c:pt>
                <c:pt idx="683">
                  <c:v>1.879880866616858</c:v>
                </c:pt>
                <c:pt idx="684">
                  <c:v>1.861506096116794</c:v>
                </c:pt>
                <c:pt idx="685">
                  <c:v>1.91104860806076</c:v>
                </c:pt>
                <c:pt idx="686">
                  <c:v>2.150505832545757</c:v>
                </c:pt>
                <c:pt idx="687">
                  <c:v>1.994624948361017</c:v>
                </c:pt>
                <c:pt idx="688">
                  <c:v>1.4790179579805</c:v>
                </c:pt>
                <c:pt idx="689">
                  <c:v>2.060927780916686</c:v>
                </c:pt>
                <c:pt idx="690">
                  <c:v>1.792747338038024</c:v>
                </c:pt>
                <c:pt idx="691">
                  <c:v>2.009998605584415</c:v>
                </c:pt>
                <c:pt idx="692">
                  <c:v>1.605930487168837</c:v>
                </c:pt>
                <c:pt idx="693">
                  <c:v>1.556763221569862</c:v>
                </c:pt>
                <c:pt idx="694">
                  <c:v>1.805872873493904</c:v>
                </c:pt>
                <c:pt idx="695">
                  <c:v>2.239003537852058</c:v>
                </c:pt>
                <c:pt idx="696">
                  <c:v>2.027382983022294</c:v>
                </c:pt>
                <c:pt idx="697">
                  <c:v>2.051933576621525</c:v>
                </c:pt>
                <c:pt idx="698">
                  <c:v>1.995182489193293</c:v>
                </c:pt>
                <c:pt idx="699">
                  <c:v>2.312094737424479</c:v>
                </c:pt>
                <c:pt idx="700">
                  <c:v>1.23297399106426</c:v>
                </c:pt>
                <c:pt idx="701">
                  <c:v>2.237477788735998</c:v>
                </c:pt>
                <c:pt idx="702">
                  <c:v>2.215633221369124</c:v>
                </c:pt>
                <c:pt idx="703">
                  <c:v>2.30969454207687</c:v>
                </c:pt>
                <c:pt idx="704">
                  <c:v>2.315259566298869</c:v>
                </c:pt>
                <c:pt idx="705">
                  <c:v>2.243495645586842</c:v>
                </c:pt>
                <c:pt idx="706">
                  <c:v>2.250523717768388</c:v>
                </c:pt>
                <c:pt idx="707">
                  <c:v>2.126257797780333</c:v>
                </c:pt>
                <c:pt idx="708">
                  <c:v>2.032136785021524</c:v>
                </c:pt>
                <c:pt idx="709">
                  <c:v>2.307215715494277</c:v>
                </c:pt>
                <c:pt idx="710">
                  <c:v>1.710437022579981</c:v>
                </c:pt>
                <c:pt idx="711">
                  <c:v>2.071041535565218</c:v>
                </c:pt>
                <c:pt idx="712">
                  <c:v>2.201009452933803</c:v>
                </c:pt>
                <c:pt idx="713">
                  <c:v>2.407538154012186</c:v>
                </c:pt>
                <c:pt idx="714">
                  <c:v>2.088369318468084</c:v>
                </c:pt>
                <c:pt idx="715">
                  <c:v>1.96171139193849</c:v>
                </c:pt>
                <c:pt idx="716">
                  <c:v>1.813997393826667</c:v>
                </c:pt>
                <c:pt idx="717">
                  <c:v>1.25525067107902</c:v>
                </c:pt>
                <c:pt idx="718">
                  <c:v>1.16191664528598</c:v>
                </c:pt>
                <c:pt idx="719">
                  <c:v>1.189987736773874</c:v>
                </c:pt>
                <c:pt idx="720">
                  <c:v>1.260235228639055</c:v>
                </c:pt>
                <c:pt idx="721">
                  <c:v>1.175108921842638</c:v>
                </c:pt>
                <c:pt idx="722">
                  <c:v>1.207192216699885</c:v>
                </c:pt>
                <c:pt idx="723">
                  <c:v>1.153571923715332</c:v>
                </c:pt>
                <c:pt idx="724">
                  <c:v>1.300233100538166</c:v>
                </c:pt>
                <c:pt idx="725">
                  <c:v>1.231960993260195</c:v>
                </c:pt>
                <c:pt idx="726">
                  <c:v>1.14012403035625</c:v>
                </c:pt>
                <c:pt idx="727">
                  <c:v>1.166831780879535</c:v>
                </c:pt>
                <c:pt idx="728">
                  <c:v>1.236035196111081</c:v>
                </c:pt>
                <c:pt idx="729">
                  <c:v>1.22592386523478</c:v>
                </c:pt>
                <c:pt idx="730">
                  <c:v>1.181966339957935</c:v>
                </c:pt>
                <c:pt idx="731">
                  <c:v>1.29957422493062</c:v>
                </c:pt>
                <c:pt idx="732">
                  <c:v>1.299472227780444</c:v>
                </c:pt>
                <c:pt idx="733">
                  <c:v>1.165881055922714</c:v>
                </c:pt>
                <c:pt idx="734">
                  <c:v>1.294483879824755</c:v>
                </c:pt>
                <c:pt idx="735">
                  <c:v>1.279147855729561</c:v>
                </c:pt>
                <c:pt idx="736">
                  <c:v>1.455322355358428</c:v>
                </c:pt>
                <c:pt idx="737">
                  <c:v>1.074328312383869</c:v>
                </c:pt>
                <c:pt idx="738">
                  <c:v>1.144769406055151</c:v>
                </c:pt>
                <c:pt idx="739">
                  <c:v>1.310996240529311</c:v>
                </c:pt>
                <c:pt idx="740">
                  <c:v>2.508341249651052</c:v>
                </c:pt>
                <c:pt idx="741">
                  <c:v>2.87311448087734</c:v>
                </c:pt>
                <c:pt idx="742">
                  <c:v>2.266199914004856</c:v>
                </c:pt>
                <c:pt idx="743">
                  <c:v>2.126003113403597</c:v>
                </c:pt>
                <c:pt idx="744">
                  <c:v>2.081587044273943</c:v>
                </c:pt>
                <c:pt idx="745">
                  <c:v>2.31666428141222</c:v>
                </c:pt>
                <c:pt idx="746">
                  <c:v>2.437576450718427</c:v>
                </c:pt>
                <c:pt idx="747">
                  <c:v>2.526784404214396</c:v>
                </c:pt>
                <c:pt idx="748">
                  <c:v>2.465109177441286</c:v>
                </c:pt>
                <c:pt idx="749">
                  <c:v>1.801648668219773</c:v>
                </c:pt>
                <c:pt idx="750">
                  <c:v>1.745791387615269</c:v>
                </c:pt>
                <c:pt idx="751">
                  <c:v>2.226141848606324</c:v>
                </c:pt>
                <c:pt idx="752">
                  <c:v>1.852495378120598</c:v>
                </c:pt>
                <c:pt idx="753">
                  <c:v>1.728089766396473</c:v>
                </c:pt>
                <c:pt idx="754">
                  <c:v>1.646935464457291</c:v>
                </c:pt>
                <c:pt idx="755">
                  <c:v>1.823052392819574</c:v>
                </c:pt>
                <c:pt idx="756">
                  <c:v>1.720722719526658</c:v>
                </c:pt>
                <c:pt idx="757">
                  <c:v>1.781589569479535</c:v>
                </c:pt>
                <c:pt idx="758">
                  <c:v>1.35531130723381</c:v>
                </c:pt>
                <c:pt idx="759">
                  <c:v>1.433174884862466</c:v>
                </c:pt>
                <c:pt idx="760">
                  <c:v>2.210862097863167</c:v>
                </c:pt>
                <c:pt idx="761">
                  <c:v>2.070088535931463</c:v>
                </c:pt>
                <c:pt idx="762">
                  <c:v>2.094099989143177</c:v>
                </c:pt>
                <c:pt idx="763">
                  <c:v>2.117096786853706</c:v>
                </c:pt>
                <c:pt idx="764">
                  <c:v>1.972827986407548</c:v>
                </c:pt>
                <c:pt idx="765">
                  <c:v>2.07926735165982</c:v>
                </c:pt>
                <c:pt idx="766">
                  <c:v>2.003032259244938</c:v>
                </c:pt>
                <c:pt idx="767">
                  <c:v>2.228031124495224</c:v>
                </c:pt>
                <c:pt idx="768">
                  <c:v>2.256253954322246</c:v>
                </c:pt>
                <c:pt idx="769">
                  <c:v>2.249385049064872</c:v>
                </c:pt>
                <c:pt idx="770">
                  <c:v>2.303537121505174</c:v>
                </c:pt>
                <c:pt idx="771">
                  <c:v>2.32461515268</c:v>
                </c:pt>
                <c:pt idx="772">
                  <c:v>2.329688016628137</c:v>
                </c:pt>
                <c:pt idx="773">
                  <c:v>2.430953814597407</c:v>
                </c:pt>
                <c:pt idx="774">
                  <c:v>2.336050585391217</c:v>
                </c:pt>
                <c:pt idx="775">
                  <c:v>2.30512755630845</c:v>
                </c:pt>
                <c:pt idx="776">
                  <c:v>1.360553231941</c:v>
                </c:pt>
                <c:pt idx="777">
                  <c:v>1.221461738325165</c:v>
                </c:pt>
                <c:pt idx="778">
                  <c:v>1.434613957198782</c:v>
                </c:pt>
                <c:pt idx="779">
                  <c:v>1.503876231638542</c:v>
                </c:pt>
                <c:pt idx="780">
                  <c:v>2.471008577116407</c:v>
                </c:pt>
                <c:pt idx="781">
                  <c:v>2.623691909886183</c:v>
                </c:pt>
                <c:pt idx="782">
                  <c:v>2.548696938000092</c:v>
                </c:pt>
                <c:pt idx="783">
                  <c:v>2.462696709426217</c:v>
                </c:pt>
                <c:pt idx="784">
                  <c:v>1.8481977800875</c:v>
                </c:pt>
                <c:pt idx="785">
                  <c:v>1.531680544509658</c:v>
                </c:pt>
                <c:pt idx="786">
                  <c:v>2.083007334269661</c:v>
                </c:pt>
                <c:pt idx="787">
                  <c:v>1.27775384458161</c:v>
                </c:pt>
                <c:pt idx="788">
                  <c:v>2.256488855604508</c:v>
                </c:pt>
                <c:pt idx="789">
                  <c:v>1.978242086204836</c:v>
                </c:pt>
                <c:pt idx="790">
                  <c:v>1.026525882803563</c:v>
                </c:pt>
                <c:pt idx="791">
                  <c:v>1.10855427287407</c:v>
                </c:pt>
                <c:pt idx="792">
                  <c:v>1.776539856771481</c:v>
                </c:pt>
                <c:pt idx="793">
                  <c:v>2.444870428646178</c:v>
                </c:pt>
                <c:pt idx="794">
                  <c:v>1.35424734743733</c:v>
                </c:pt>
                <c:pt idx="795">
                  <c:v>1.163861272037151</c:v>
                </c:pt>
                <c:pt idx="796">
                  <c:v>1.303773878122287</c:v>
                </c:pt>
                <c:pt idx="797">
                  <c:v>1.214733120448722</c:v>
                </c:pt>
                <c:pt idx="798">
                  <c:v>1.198371907370997</c:v>
                </c:pt>
                <c:pt idx="799">
                  <c:v>1.372596316406383</c:v>
                </c:pt>
                <c:pt idx="800">
                  <c:v>1.696124854021286</c:v>
                </c:pt>
                <c:pt idx="801">
                  <c:v>1.972908788793963</c:v>
                </c:pt>
                <c:pt idx="802">
                  <c:v>1.635075390633751</c:v>
                </c:pt>
                <c:pt idx="803">
                  <c:v>1.946299618497743</c:v>
                </c:pt>
                <c:pt idx="804">
                  <c:v>1.903695163024235</c:v>
                </c:pt>
                <c:pt idx="805">
                  <c:v>1.908628884233071</c:v>
                </c:pt>
                <c:pt idx="806">
                  <c:v>1.815471712424552</c:v>
                </c:pt>
                <c:pt idx="807">
                  <c:v>1.771704577966434</c:v>
                </c:pt>
                <c:pt idx="808">
                  <c:v>2.278805801880532</c:v>
                </c:pt>
                <c:pt idx="809">
                  <c:v>2.640586695820587</c:v>
                </c:pt>
                <c:pt idx="810">
                  <c:v>1.876925768319993</c:v>
                </c:pt>
                <c:pt idx="811">
                  <c:v>1.820639166942462</c:v>
                </c:pt>
                <c:pt idx="812">
                  <c:v>1.704725065250098</c:v>
                </c:pt>
                <c:pt idx="813">
                  <c:v>1.687328660771358</c:v>
                </c:pt>
                <c:pt idx="814">
                  <c:v>1.687695208425914</c:v>
                </c:pt>
                <c:pt idx="815">
                  <c:v>1.670240900764632</c:v>
                </c:pt>
                <c:pt idx="816">
                  <c:v>1.70355063682874</c:v>
                </c:pt>
                <c:pt idx="817">
                  <c:v>1.688104318919549</c:v>
                </c:pt>
                <c:pt idx="818">
                  <c:v>1.709134978120662</c:v>
                </c:pt>
                <c:pt idx="819">
                  <c:v>1.72023155432585</c:v>
                </c:pt>
                <c:pt idx="820">
                  <c:v>1.666590113399499</c:v>
                </c:pt>
                <c:pt idx="821">
                  <c:v>1.727701462599954</c:v>
                </c:pt>
                <c:pt idx="822">
                  <c:v>2.362271661059625</c:v>
                </c:pt>
                <c:pt idx="823">
                  <c:v>2.38615121171235</c:v>
                </c:pt>
                <c:pt idx="824">
                  <c:v>2.345345058313718</c:v>
                </c:pt>
                <c:pt idx="825">
                  <c:v>2.440862623216354</c:v>
                </c:pt>
                <c:pt idx="826">
                  <c:v>2.40516534903506</c:v>
                </c:pt>
                <c:pt idx="827">
                  <c:v>2.401682986053574</c:v>
                </c:pt>
                <c:pt idx="828">
                  <c:v>2.412887765583622</c:v>
                </c:pt>
                <c:pt idx="829">
                  <c:v>2.397881520355873</c:v>
                </c:pt>
                <c:pt idx="830">
                  <c:v>2.398003107828118</c:v>
                </c:pt>
                <c:pt idx="831">
                  <c:v>2.398934960284623</c:v>
                </c:pt>
                <c:pt idx="832">
                  <c:v>1.943921898282398</c:v>
                </c:pt>
                <c:pt idx="833">
                  <c:v>1.958993841349436</c:v>
                </c:pt>
                <c:pt idx="834">
                  <c:v>1.925583460394918</c:v>
                </c:pt>
                <c:pt idx="835">
                  <c:v>1.924158292859963</c:v>
                </c:pt>
                <c:pt idx="836">
                  <c:v>1.921106258426288</c:v>
                </c:pt>
                <c:pt idx="837">
                  <c:v>1.914975205368512</c:v>
                </c:pt>
                <c:pt idx="838">
                  <c:v>1.916959342170465</c:v>
                </c:pt>
                <c:pt idx="839">
                  <c:v>1.939818736849464</c:v>
                </c:pt>
                <c:pt idx="840">
                  <c:v>1.926689128840095</c:v>
                </c:pt>
                <c:pt idx="841">
                  <c:v>2.230929471763697</c:v>
                </c:pt>
                <c:pt idx="842">
                  <c:v>2.16533226096365</c:v>
                </c:pt>
                <c:pt idx="843">
                  <c:v>2.190506714831806</c:v>
                </c:pt>
                <c:pt idx="844">
                  <c:v>2.151585501143814</c:v>
                </c:pt>
                <c:pt idx="845">
                  <c:v>2.161425271266971</c:v>
                </c:pt>
                <c:pt idx="846">
                  <c:v>2.174830293463293</c:v>
                </c:pt>
                <c:pt idx="847">
                  <c:v>2.206813051855082</c:v>
                </c:pt>
                <c:pt idx="848">
                  <c:v>2.257866592330627</c:v>
                </c:pt>
                <c:pt idx="849">
                  <c:v>2.186438893309939</c:v>
                </c:pt>
                <c:pt idx="850">
                  <c:v>2.023959862229333</c:v>
                </c:pt>
                <c:pt idx="851">
                  <c:v>2.053792942506798</c:v>
                </c:pt>
                <c:pt idx="852">
                  <c:v>2.028005202303318</c:v>
                </c:pt>
                <c:pt idx="853">
                  <c:v>1.80250791450759</c:v>
                </c:pt>
                <c:pt idx="854">
                  <c:v>1.841464862644069</c:v>
                </c:pt>
                <c:pt idx="855">
                  <c:v>1.826006509523124</c:v>
                </c:pt>
                <c:pt idx="856">
                  <c:v>1.870420699660049</c:v>
                </c:pt>
                <c:pt idx="857">
                  <c:v>1.88532512438725</c:v>
                </c:pt>
                <c:pt idx="858">
                  <c:v>1.81248845502927</c:v>
                </c:pt>
                <c:pt idx="859">
                  <c:v>2.321448397603629</c:v>
                </c:pt>
                <c:pt idx="860">
                  <c:v>1.869979650979983</c:v>
                </c:pt>
                <c:pt idx="861">
                  <c:v>2.330802159097276</c:v>
                </c:pt>
                <c:pt idx="862">
                  <c:v>1.839435398997123</c:v>
                </c:pt>
                <c:pt idx="863">
                  <c:v>2.180364438147533</c:v>
                </c:pt>
                <c:pt idx="864">
                  <c:v>2.207538036990333</c:v>
                </c:pt>
                <c:pt idx="865">
                  <c:v>2.040496979175871</c:v>
                </c:pt>
                <c:pt idx="866">
                  <c:v>2.06613608177811</c:v>
                </c:pt>
                <c:pt idx="867">
                  <c:v>2.034918088442008</c:v>
                </c:pt>
                <c:pt idx="868">
                  <c:v>1.979706406812309</c:v>
                </c:pt>
                <c:pt idx="869">
                  <c:v>2.039011320602652</c:v>
                </c:pt>
                <c:pt idx="870">
                  <c:v>2.249555243427112</c:v>
                </c:pt>
                <c:pt idx="871">
                  <c:v>2.115006305442586</c:v>
                </c:pt>
                <c:pt idx="872">
                  <c:v>2.129933713617413</c:v>
                </c:pt>
                <c:pt idx="873">
                  <c:v>2.257863188972849</c:v>
                </c:pt>
                <c:pt idx="874">
                  <c:v>2.246357132303239</c:v>
                </c:pt>
                <c:pt idx="875">
                  <c:v>2.694110129154743</c:v>
                </c:pt>
                <c:pt idx="876">
                  <c:v>1.964032493526285</c:v>
                </c:pt>
                <c:pt idx="877">
                  <c:v>2.067969866866856</c:v>
                </c:pt>
                <c:pt idx="878">
                  <c:v>2.174968874155603</c:v>
                </c:pt>
                <c:pt idx="879">
                  <c:v>2.086545362185236</c:v>
                </c:pt>
                <c:pt idx="880">
                  <c:v>1.991759949091528</c:v>
                </c:pt>
                <c:pt idx="881">
                  <c:v>2.293962857855777</c:v>
                </c:pt>
                <c:pt idx="882">
                  <c:v>1.935095492252253</c:v>
                </c:pt>
                <c:pt idx="883">
                  <c:v>2.116799681036752</c:v>
                </c:pt>
                <c:pt idx="884">
                  <c:v>2.360716195969072</c:v>
                </c:pt>
                <c:pt idx="885">
                  <c:v>2.072057993489229</c:v>
                </c:pt>
                <c:pt idx="886">
                  <c:v>2.131440910001733</c:v>
                </c:pt>
                <c:pt idx="887">
                  <c:v>1.958278050539323</c:v>
                </c:pt>
                <c:pt idx="888">
                  <c:v>2.084542951607934</c:v>
                </c:pt>
                <c:pt idx="889">
                  <c:v>2.64722859766287</c:v>
                </c:pt>
                <c:pt idx="890">
                  <c:v>2.11179116613644</c:v>
                </c:pt>
                <c:pt idx="891">
                  <c:v>2.241824484168711</c:v>
                </c:pt>
                <c:pt idx="892">
                  <c:v>1.220555767895496</c:v>
                </c:pt>
                <c:pt idx="893">
                  <c:v>1.166224342595056</c:v>
                </c:pt>
                <c:pt idx="894">
                  <c:v>1.216391468337354</c:v>
                </c:pt>
                <c:pt idx="895">
                  <c:v>1.187003555400445</c:v>
                </c:pt>
                <c:pt idx="896">
                  <c:v>1.145334670842807</c:v>
                </c:pt>
                <c:pt idx="897">
                  <c:v>1.039975612426967</c:v>
                </c:pt>
                <c:pt idx="898">
                  <c:v>1.364543450610535</c:v>
                </c:pt>
                <c:pt idx="899">
                  <c:v>1.982483604611507</c:v>
                </c:pt>
                <c:pt idx="900">
                  <c:v>2.124100218718052</c:v>
                </c:pt>
                <c:pt idx="901">
                  <c:v>2.119686357127807</c:v>
                </c:pt>
                <c:pt idx="902">
                  <c:v>1.379149942793841</c:v>
                </c:pt>
                <c:pt idx="903">
                  <c:v>1.324479885149952</c:v>
                </c:pt>
                <c:pt idx="904">
                  <c:v>2.214880647280586</c:v>
                </c:pt>
                <c:pt idx="905">
                  <c:v>2.298047125565763</c:v>
                </c:pt>
                <c:pt idx="906">
                  <c:v>2.491020556571077</c:v>
                </c:pt>
                <c:pt idx="907">
                  <c:v>2.437801216982021</c:v>
                </c:pt>
                <c:pt idx="908">
                  <c:v>2.745839062169851</c:v>
                </c:pt>
                <c:pt idx="909">
                  <c:v>2.304053625284942</c:v>
                </c:pt>
                <c:pt idx="910">
                  <c:v>2.038692751276968</c:v>
                </c:pt>
                <c:pt idx="911">
                  <c:v>2.468815912339325</c:v>
                </c:pt>
                <c:pt idx="912">
                  <c:v>2.2118892085121</c:v>
                </c:pt>
                <c:pt idx="913">
                  <c:v>2.501076478725326</c:v>
                </c:pt>
                <c:pt idx="914">
                  <c:v>1.99460751761326</c:v>
                </c:pt>
                <c:pt idx="915">
                  <c:v>2.111938694610727</c:v>
                </c:pt>
                <c:pt idx="916">
                  <c:v>2.216527686377652</c:v>
                </c:pt>
                <c:pt idx="917">
                  <c:v>2.249105062689363</c:v>
                </c:pt>
                <c:pt idx="918">
                  <c:v>2.282441295771366</c:v>
                </c:pt>
                <c:pt idx="919">
                  <c:v>2.279295718796205</c:v>
                </c:pt>
                <c:pt idx="920">
                  <c:v>2.339230137246222</c:v>
                </c:pt>
                <c:pt idx="921">
                  <c:v>2.288829289987623</c:v>
                </c:pt>
                <c:pt idx="922">
                  <c:v>2.193838622104607</c:v>
                </c:pt>
                <c:pt idx="923">
                  <c:v>1.425532179238463</c:v>
                </c:pt>
                <c:pt idx="924">
                  <c:v>1.430038226250603</c:v>
                </c:pt>
                <c:pt idx="925">
                  <c:v>1.43410299084179</c:v>
                </c:pt>
                <c:pt idx="926">
                  <c:v>2.683535041702877</c:v>
                </c:pt>
                <c:pt idx="927">
                  <c:v>2.579919659958002</c:v>
                </c:pt>
                <c:pt idx="928">
                  <c:v>2.620795389633848</c:v>
                </c:pt>
                <c:pt idx="929">
                  <c:v>2.594575192057447</c:v>
                </c:pt>
                <c:pt idx="930">
                  <c:v>2.609560521284665</c:v>
                </c:pt>
                <c:pt idx="931">
                  <c:v>2.461943462524383</c:v>
                </c:pt>
                <c:pt idx="932">
                  <c:v>2.634197816865958</c:v>
                </c:pt>
                <c:pt idx="933">
                  <c:v>1.293901259255294</c:v>
                </c:pt>
                <c:pt idx="934">
                  <c:v>1.371080197271127</c:v>
                </c:pt>
                <c:pt idx="935">
                  <c:v>1.432604866938134</c:v>
                </c:pt>
                <c:pt idx="936">
                  <c:v>1.29788614415828</c:v>
                </c:pt>
                <c:pt idx="937">
                  <c:v>1.655307006607663</c:v>
                </c:pt>
                <c:pt idx="938">
                  <c:v>1.435386735917281</c:v>
                </c:pt>
                <c:pt idx="939">
                  <c:v>1.326481208790383</c:v>
                </c:pt>
                <c:pt idx="940">
                  <c:v>1.739350295391361</c:v>
                </c:pt>
                <c:pt idx="941">
                  <c:v>1.307372587048728</c:v>
                </c:pt>
                <c:pt idx="942">
                  <c:v>1.263807806506035</c:v>
                </c:pt>
                <c:pt idx="943">
                  <c:v>1.873173483471964</c:v>
                </c:pt>
                <c:pt idx="944">
                  <c:v>1.224781589976874</c:v>
                </c:pt>
                <c:pt idx="945">
                  <c:v>1.285348781252839</c:v>
                </c:pt>
                <c:pt idx="946">
                  <c:v>1.280746891458721</c:v>
                </c:pt>
                <c:pt idx="947">
                  <c:v>1.36300810930426</c:v>
                </c:pt>
                <c:pt idx="948">
                  <c:v>1.231198922775588</c:v>
                </c:pt>
                <c:pt idx="949">
                  <c:v>1.874499695379483</c:v>
                </c:pt>
                <c:pt idx="950">
                  <c:v>1.664909205062555</c:v>
                </c:pt>
                <c:pt idx="951">
                  <c:v>1.584160462698172</c:v>
                </c:pt>
                <c:pt idx="952">
                  <c:v>1.620422884955778</c:v>
                </c:pt>
                <c:pt idx="953">
                  <c:v>1.57155988794188</c:v>
                </c:pt>
                <c:pt idx="954">
                  <c:v>1.602363877140123</c:v>
                </c:pt>
                <c:pt idx="955">
                  <c:v>1.773860616529433</c:v>
                </c:pt>
                <c:pt idx="956">
                  <c:v>1.992738530041857</c:v>
                </c:pt>
                <c:pt idx="957">
                  <c:v>1.7743219978602</c:v>
                </c:pt>
                <c:pt idx="958">
                  <c:v>2.065778863401665</c:v>
                </c:pt>
                <c:pt idx="959">
                  <c:v>2.152225729782797</c:v>
                </c:pt>
                <c:pt idx="960">
                  <c:v>1.447831035729309</c:v>
                </c:pt>
                <c:pt idx="961">
                  <c:v>1.630620178318182</c:v>
                </c:pt>
                <c:pt idx="962">
                  <c:v>2.116752195103781</c:v>
                </c:pt>
                <c:pt idx="963">
                  <c:v>1.897650312369529</c:v>
                </c:pt>
                <c:pt idx="964">
                  <c:v>2.29454934320323</c:v>
                </c:pt>
                <c:pt idx="965">
                  <c:v>2.161274712327974</c:v>
                </c:pt>
                <c:pt idx="966">
                  <c:v>2.101534946506882</c:v>
                </c:pt>
                <c:pt idx="967">
                  <c:v>1.968562053941007</c:v>
                </c:pt>
                <c:pt idx="968">
                  <c:v>0.953558682850346</c:v>
                </c:pt>
                <c:pt idx="969">
                  <c:v>1.88926802019702</c:v>
                </c:pt>
                <c:pt idx="970">
                  <c:v>1.394451617966646</c:v>
                </c:pt>
                <c:pt idx="971">
                  <c:v>1.376979631693111</c:v>
                </c:pt>
                <c:pt idx="972">
                  <c:v>2.050748957342787</c:v>
                </c:pt>
                <c:pt idx="973">
                  <c:v>1.945602488515075</c:v>
                </c:pt>
                <c:pt idx="974">
                  <c:v>1.420171734049189</c:v>
                </c:pt>
                <c:pt idx="975">
                  <c:v>1.45382834126407</c:v>
                </c:pt>
                <c:pt idx="976">
                  <c:v>1.456944859349858</c:v>
                </c:pt>
                <c:pt idx="977">
                  <c:v>1.876925768319993</c:v>
                </c:pt>
                <c:pt idx="978">
                  <c:v>1.820639166942462</c:v>
                </c:pt>
                <c:pt idx="979">
                  <c:v>1.704725065250098</c:v>
                </c:pt>
                <c:pt idx="980">
                  <c:v>1.687328660771358</c:v>
                </c:pt>
                <c:pt idx="981">
                  <c:v>1.687695208425914</c:v>
                </c:pt>
                <c:pt idx="982">
                  <c:v>1.670240900764632</c:v>
                </c:pt>
                <c:pt idx="983">
                  <c:v>1.70355063682874</c:v>
                </c:pt>
                <c:pt idx="984">
                  <c:v>1.688104318919549</c:v>
                </c:pt>
                <c:pt idx="985">
                  <c:v>1.709134978120662</c:v>
                </c:pt>
                <c:pt idx="986">
                  <c:v>1.72023155432585</c:v>
                </c:pt>
                <c:pt idx="987">
                  <c:v>1.666590113399499</c:v>
                </c:pt>
                <c:pt idx="988">
                  <c:v>1.727701462599954</c:v>
                </c:pt>
                <c:pt idx="989">
                  <c:v>2.362271661059625</c:v>
                </c:pt>
                <c:pt idx="990">
                  <c:v>2.38615121171235</c:v>
                </c:pt>
                <c:pt idx="991">
                  <c:v>2.345345058313718</c:v>
                </c:pt>
                <c:pt idx="992">
                  <c:v>2.440862623216354</c:v>
                </c:pt>
                <c:pt idx="993">
                  <c:v>2.40516534903506</c:v>
                </c:pt>
                <c:pt idx="994">
                  <c:v>2.401682986053574</c:v>
                </c:pt>
                <c:pt idx="995">
                  <c:v>2.412887765583622</c:v>
                </c:pt>
                <c:pt idx="996">
                  <c:v>2.397881520355873</c:v>
                </c:pt>
                <c:pt idx="997">
                  <c:v>2.398003107828118</c:v>
                </c:pt>
                <c:pt idx="998">
                  <c:v>2.398934960284623</c:v>
                </c:pt>
                <c:pt idx="999">
                  <c:v>1.943921898282398</c:v>
                </c:pt>
                <c:pt idx="1000">
                  <c:v>1.958993841349436</c:v>
                </c:pt>
                <c:pt idx="1001">
                  <c:v>1.925583460394918</c:v>
                </c:pt>
                <c:pt idx="1002">
                  <c:v>1.924158292859963</c:v>
                </c:pt>
                <c:pt idx="1003">
                  <c:v>1.921106258426288</c:v>
                </c:pt>
                <c:pt idx="1004">
                  <c:v>1.914975205368512</c:v>
                </c:pt>
                <c:pt idx="1005">
                  <c:v>1.916959342170465</c:v>
                </c:pt>
                <c:pt idx="1006">
                  <c:v>1.939818736849464</c:v>
                </c:pt>
                <c:pt idx="1007">
                  <c:v>1.926689128840095</c:v>
                </c:pt>
                <c:pt idx="1008">
                  <c:v>2.230929471763697</c:v>
                </c:pt>
                <c:pt idx="1009">
                  <c:v>2.16533226096365</c:v>
                </c:pt>
                <c:pt idx="1010">
                  <c:v>2.190506714831806</c:v>
                </c:pt>
                <c:pt idx="1011">
                  <c:v>2.151585501143814</c:v>
                </c:pt>
                <c:pt idx="1012">
                  <c:v>2.161425271266971</c:v>
                </c:pt>
                <c:pt idx="1013">
                  <c:v>2.174830293463293</c:v>
                </c:pt>
                <c:pt idx="1014">
                  <c:v>2.206813051855082</c:v>
                </c:pt>
                <c:pt idx="1015">
                  <c:v>2.257866592330627</c:v>
                </c:pt>
                <c:pt idx="1016">
                  <c:v>2.186438893309939</c:v>
                </c:pt>
                <c:pt idx="1017">
                  <c:v>2.023959862229333</c:v>
                </c:pt>
                <c:pt idx="1018">
                  <c:v>2.053792942506798</c:v>
                </c:pt>
                <c:pt idx="1019">
                  <c:v>2.028005202303318</c:v>
                </c:pt>
                <c:pt idx="1020">
                  <c:v>1.80250791450759</c:v>
                </c:pt>
                <c:pt idx="1021">
                  <c:v>1.841464862644069</c:v>
                </c:pt>
                <c:pt idx="1022">
                  <c:v>1.826006509523124</c:v>
                </c:pt>
                <c:pt idx="1023">
                  <c:v>1.870420699660049</c:v>
                </c:pt>
                <c:pt idx="1024">
                  <c:v>1.88532512438725</c:v>
                </c:pt>
                <c:pt idx="1025">
                  <c:v>1.81248845502927</c:v>
                </c:pt>
                <c:pt idx="1026">
                  <c:v>2.185081679774013</c:v>
                </c:pt>
                <c:pt idx="1027">
                  <c:v>1.795929499993469</c:v>
                </c:pt>
                <c:pt idx="1028">
                  <c:v>2.095942033064532</c:v>
                </c:pt>
                <c:pt idx="1029">
                  <c:v>2.067688457626032</c:v>
                </c:pt>
                <c:pt idx="1030">
                  <c:v>2.11975721619005</c:v>
                </c:pt>
                <c:pt idx="1031">
                  <c:v>2.342893108631606</c:v>
                </c:pt>
                <c:pt idx="1032">
                  <c:v>1.859747212986196</c:v>
                </c:pt>
                <c:pt idx="1033">
                  <c:v>1.74127144925651</c:v>
                </c:pt>
                <c:pt idx="1034">
                  <c:v>1.638114888696737</c:v>
                </c:pt>
                <c:pt idx="1035">
                  <c:v>2.14564776006469</c:v>
                </c:pt>
                <c:pt idx="1036">
                  <c:v>1.836024291012635</c:v>
                </c:pt>
                <c:pt idx="1037">
                  <c:v>1.272589391488152</c:v>
                </c:pt>
                <c:pt idx="1038">
                  <c:v>1.917617178408152</c:v>
                </c:pt>
                <c:pt idx="1039">
                  <c:v>2.132171274272858</c:v>
                </c:pt>
                <c:pt idx="1040">
                  <c:v>2.033236751527272</c:v>
                </c:pt>
                <c:pt idx="1041">
                  <c:v>2.192638141078222</c:v>
                </c:pt>
                <c:pt idx="1042">
                  <c:v>1.969500671906883</c:v>
                </c:pt>
                <c:pt idx="1043">
                  <c:v>2.194462953863951</c:v>
                </c:pt>
                <c:pt idx="1044">
                  <c:v>1.510101851042382</c:v>
                </c:pt>
                <c:pt idx="1045">
                  <c:v>1.61102249661322</c:v>
                </c:pt>
                <c:pt idx="1046">
                  <c:v>2.216734587626697</c:v>
                </c:pt>
                <c:pt idx="1047">
                  <c:v>2.163491359556852</c:v>
                </c:pt>
                <c:pt idx="1048">
                  <c:v>1.8771157487578</c:v>
                </c:pt>
                <c:pt idx="1049">
                  <c:v>2.408498889515263</c:v>
                </c:pt>
                <c:pt idx="1050">
                  <c:v>2.701091301123241</c:v>
                </c:pt>
                <c:pt idx="1051">
                  <c:v>2.268607215209913</c:v>
                </c:pt>
                <c:pt idx="1052">
                  <c:v>2.106555297813454</c:v>
                </c:pt>
                <c:pt idx="1053">
                  <c:v>2.060521668157005</c:v>
                </c:pt>
                <c:pt idx="1054">
                  <c:v>1.413072716026943</c:v>
                </c:pt>
                <c:pt idx="1055">
                  <c:v>2.056218894711796</c:v>
                </c:pt>
                <c:pt idx="1056">
                  <c:v>2.019257454655297</c:v>
                </c:pt>
                <c:pt idx="1057">
                  <c:v>2.155096033485317</c:v>
                </c:pt>
                <c:pt idx="1058">
                  <c:v>1.571572838153772</c:v>
                </c:pt>
                <c:pt idx="1059">
                  <c:v>1.886459486067634</c:v>
                </c:pt>
                <c:pt idx="1060">
                  <c:v>2.114843521863095</c:v>
                </c:pt>
                <c:pt idx="1061">
                  <c:v>2.186864330692496</c:v>
                </c:pt>
                <c:pt idx="1062">
                  <c:v>1.724904405923838</c:v>
                </c:pt>
                <c:pt idx="1063">
                  <c:v>1.900125043835398</c:v>
                </c:pt>
                <c:pt idx="1064">
                  <c:v>1.905809950070578</c:v>
                </c:pt>
                <c:pt idx="1065">
                  <c:v>1.824258781554568</c:v>
                </c:pt>
                <c:pt idx="1066">
                  <c:v>2.147829948013926</c:v>
                </c:pt>
                <c:pt idx="1067">
                  <c:v>1.65060557822936</c:v>
                </c:pt>
                <c:pt idx="1068">
                  <c:v>1.595883497260282</c:v>
                </c:pt>
                <c:pt idx="1069">
                  <c:v>1.78594027401365</c:v>
                </c:pt>
                <c:pt idx="1070">
                  <c:v>1.984879946113129</c:v>
                </c:pt>
                <c:pt idx="1071">
                  <c:v>1.721346184257177</c:v>
                </c:pt>
                <c:pt idx="1072">
                  <c:v>2.299898625013252</c:v>
                </c:pt>
                <c:pt idx="1073">
                  <c:v>1.984478352689431</c:v>
                </c:pt>
                <c:pt idx="1074">
                  <c:v>2.237469535372622</c:v>
                </c:pt>
                <c:pt idx="1075">
                  <c:v>1.820833371965348</c:v>
                </c:pt>
                <c:pt idx="1076">
                  <c:v>1.916894334287766</c:v>
                </c:pt>
                <c:pt idx="1077">
                  <c:v>1.857411751009594</c:v>
                </c:pt>
                <c:pt idx="1078">
                  <c:v>2.211679385767191</c:v>
                </c:pt>
                <c:pt idx="1079">
                  <c:v>1.820833371965348</c:v>
                </c:pt>
                <c:pt idx="1080">
                  <c:v>1.916894334287766</c:v>
                </c:pt>
                <c:pt idx="1081">
                  <c:v>1.857411751009594</c:v>
                </c:pt>
                <c:pt idx="1082">
                  <c:v>2.211679385767191</c:v>
                </c:pt>
                <c:pt idx="1083">
                  <c:v>1.967555414605483</c:v>
                </c:pt>
                <c:pt idx="1084">
                  <c:v>1.645632668935143</c:v>
                </c:pt>
                <c:pt idx="1085">
                  <c:v>2.143851359835711</c:v>
                </c:pt>
                <c:pt idx="1086">
                  <c:v>2.160606922781287</c:v>
                </c:pt>
                <c:pt idx="1087">
                  <c:v>1.930923632466064</c:v>
                </c:pt>
                <c:pt idx="1088">
                  <c:v>1.9909115956504</c:v>
                </c:pt>
                <c:pt idx="1089">
                  <c:v>1.202719740929643</c:v>
                </c:pt>
                <c:pt idx="1090">
                  <c:v>2.178498665296207</c:v>
                </c:pt>
                <c:pt idx="1091">
                  <c:v>1.928312024195306</c:v>
                </c:pt>
                <c:pt idx="1092">
                  <c:v>2.244718139963432</c:v>
                </c:pt>
                <c:pt idx="1093">
                  <c:v>2.489679022547316</c:v>
                </c:pt>
                <c:pt idx="1094">
                  <c:v>1.928738857613621</c:v>
                </c:pt>
                <c:pt idx="1095">
                  <c:v>2.606031232864237</c:v>
                </c:pt>
                <c:pt idx="1096">
                  <c:v>1.94606598793166</c:v>
                </c:pt>
                <c:pt idx="1097">
                  <c:v>2.327734485543544</c:v>
                </c:pt>
                <c:pt idx="1098">
                  <c:v>1.769210344826503</c:v>
                </c:pt>
                <c:pt idx="1099">
                  <c:v>2.396040291974077</c:v>
                </c:pt>
                <c:pt idx="1100">
                  <c:v>2.416355944285506</c:v>
                </c:pt>
                <c:pt idx="1101">
                  <c:v>1.992584830896601</c:v>
                </c:pt>
                <c:pt idx="1102">
                  <c:v>2.062407812462014</c:v>
                </c:pt>
                <c:pt idx="1103">
                  <c:v>2.241592276435768</c:v>
                </c:pt>
                <c:pt idx="1104">
                  <c:v>1.873423573929592</c:v>
                </c:pt>
                <c:pt idx="1105">
                  <c:v>1.715304963636327</c:v>
                </c:pt>
                <c:pt idx="1106">
                  <c:v>1.768151314550288</c:v>
                </c:pt>
                <c:pt idx="1107">
                  <c:v>1.57943201534131</c:v>
                </c:pt>
                <c:pt idx="1108">
                  <c:v>2.416038917520736</c:v>
                </c:pt>
                <c:pt idx="1109">
                  <c:v>1.907015581853042</c:v>
                </c:pt>
                <c:pt idx="1110">
                  <c:v>2.111699385225021</c:v>
                </c:pt>
                <c:pt idx="1111">
                  <c:v>2.00758667758905</c:v>
                </c:pt>
                <c:pt idx="1112">
                  <c:v>1.769978646167737</c:v>
                </c:pt>
                <c:pt idx="1113">
                  <c:v>2.032499222139624</c:v>
                </c:pt>
                <c:pt idx="1114">
                  <c:v>1.637765618748953</c:v>
                </c:pt>
                <c:pt idx="1115">
                  <c:v>1.883229327849456</c:v>
                </c:pt>
                <c:pt idx="1116">
                  <c:v>2.270440754884553</c:v>
                </c:pt>
                <c:pt idx="1117">
                  <c:v>1.578521494296145</c:v>
                </c:pt>
                <c:pt idx="1118">
                  <c:v>2.233553821849864</c:v>
                </c:pt>
                <c:pt idx="1119">
                  <c:v>1.601471673928302</c:v>
                </c:pt>
                <c:pt idx="1120">
                  <c:v>1.253798334630813</c:v>
                </c:pt>
                <c:pt idx="1121">
                  <c:v>2.218464711784647</c:v>
                </c:pt>
                <c:pt idx="1122">
                  <c:v>2.110116118818808</c:v>
                </c:pt>
                <c:pt idx="1123">
                  <c:v>2.433360963899039</c:v>
                </c:pt>
                <c:pt idx="1124">
                  <c:v>2.380465314438767</c:v>
                </c:pt>
                <c:pt idx="1125">
                  <c:v>1.463628836973857</c:v>
                </c:pt>
                <c:pt idx="1126">
                  <c:v>2.27605377204713</c:v>
                </c:pt>
                <c:pt idx="1127">
                  <c:v>1.34921607209345</c:v>
                </c:pt>
                <c:pt idx="1128">
                  <c:v>2.113472673938027</c:v>
                </c:pt>
                <c:pt idx="1129">
                  <c:v>1.198275855188346</c:v>
                </c:pt>
                <c:pt idx="1130">
                  <c:v>2.13635848066243</c:v>
                </c:pt>
                <c:pt idx="1131">
                  <c:v>1.193039513945793</c:v>
                </c:pt>
                <c:pt idx="1132">
                  <c:v>1.679885126636734</c:v>
                </c:pt>
                <c:pt idx="1133">
                  <c:v>1.520347231591251</c:v>
                </c:pt>
                <c:pt idx="1134">
                  <c:v>2.104345033502772</c:v>
                </c:pt>
                <c:pt idx="1135">
                  <c:v>1.936884862803581</c:v>
                </c:pt>
                <c:pt idx="1136">
                  <c:v>2.514655644250483</c:v>
                </c:pt>
                <c:pt idx="1137">
                  <c:v>2.285523478624464</c:v>
                </c:pt>
                <c:pt idx="1138">
                  <c:v>1.03017697480693</c:v>
                </c:pt>
                <c:pt idx="1139">
                  <c:v>2.646175984233437</c:v>
                </c:pt>
                <c:pt idx="1140">
                  <c:v>1.65279013240118</c:v>
                </c:pt>
                <c:pt idx="1141">
                  <c:v>1.585835547259152</c:v>
                </c:pt>
                <c:pt idx="1142">
                  <c:v>1.651020261206238</c:v>
                </c:pt>
                <c:pt idx="1143">
                  <c:v>1.57637075271417</c:v>
                </c:pt>
                <c:pt idx="1144">
                  <c:v>1.584019067608035</c:v>
                </c:pt>
                <c:pt idx="1145">
                  <c:v>1.668746325444476</c:v>
                </c:pt>
                <c:pt idx="1146">
                  <c:v>1.609767283984774</c:v>
                </c:pt>
                <c:pt idx="1147">
                  <c:v>1.592859051585414</c:v>
                </c:pt>
                <c:pt idx="1148">
                  <c:v>1.622227149541652</c:v>
                </c:pt>
                <c:pt idx="1149">
                  <c:v>1.542970097871561</c:v>
                </c:pt>
                <c:pt idx="1150">
                  <c:v>1.498311371691192</c:v>
                </c:pt>
                <c:pt idx="1151">
                  <c:v>1.485511329623831</c:v>
                </c:pt>
                <c:pt idx="1152">
                  <c:v>1.455057333589825</c:v>
                </c:pt>
                <c:pt idx="1153">
                  <c:v>1.398610543498111</c:v>
                </c:pt>
                <c:pt idx="1154">
                  <c:v>1.535455823199</c:v>
                </c:pt>
                <c:pt idx="1155">
                  <c:v>1.585600414736178</c:v>
                </c:pt>
                <c:pt idx="1156">
                  <c:v>1.54027408293783</c:v>
                </c:pt>
                <c:pt idx="1157">
                  <c:v>1.431483340996821</c:v>
                </c:pt>
                <c:pt idx="1158">
                  <c:v>1.3848621993296</c:v>
                </c:pt>
                <c:pt idx="1159">
                  <c:v>1.439565519806654</c:v>
                </c:pt>
                <c:pt idx="1160">
                  <c:v>1.424141481802449</c:v>
                </c:pt>
                <c:pt idx="1161">
                  <c:v>1.393595481081155</c:v>
                </c:pt>
                <c:pt idx="1162">
                  <c:v>1.675544230820734</c:v>
                </c:pt>
                <c:pt idx="1163">
                  <c:v>1.639441194727102</c:v>
                </c:pt>
                <c:pt idx="1164">
                  <c:v>2.168360510798317</c:v>
                </c:pt>
              </c:numCache>
            </c:numRef>
          </c:yVal>
          <c:smooth val="0"/>
        </c:ser>
        <c:ser>
          <c:idx val="4"/>
          <c:order val="4"/>
          <c:tx>
            <c:v>Al[6]/Al-tot = 0.21</c:v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Amphibole!$BR$1:$BR$5</c:f>
              <c:numCache>
                <c:formatCode>General</c:formatCode>
                <c:ptCount val="5"/>
                <c:pt idx="0">
                  <c:v>0.0</c:v>
                </c:pt>
                <c:pt idx="1">
                  <c:v>0.79</c:v>
                </c:pt>
                <c:pt idx="2">
                  <c:v>1.58</c:v>
                </c:pt>
                <c:pt idx="3">
                  <c:v>2.37</c:v>
                </c:pt>
                <c:pt idx="4">
                  <c:v>3.16</c:v>
                </c:pt>
              </c:numCache>
            </c:numRef>
          </c:xVal>
          <c:yVal>
            <c:numRef>
              <c:f>Amphibole!$BS$1:$BS$5</c:f>
              <c:numCache>
                <c:formatCode>General</c:formatCode>
                <c:ptCount val="5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2955112"/>
        <c:axId val="-2143802536"/>
      </c:scatterChart>
      <c:valAx>
        <c:axId val="2032955112"/>
        <c:scaling>
          <c:orientation val="minMax"/>
          <c:max val="3.0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 err="1"/>
                  <a:t>Al</a:t>
                </a:r>
                <a:r>
                  <a:rPr lang="en-US" sz="2000" baseline="30000" dirty="0" err="1"/>
                  <a:t>IV</a:t>
                </a:r>
                <a:r>
                  <a:rPr lang="en-US" sz="2000" baseline="0" dirty="0"/>
                  <a:t> (</a:t>
                </a:r>
                <a:r>
                  <a:rPr lang="en-US" sz="2000" baseline="0" dirty="0" err="1"/>
                  <a:t>apfu</a:t>
                </a:r>
                <a:r>
                  <a:rPr lang="en-US" sz="2000" baseline="0" dirty="0"/>
                  <a:t>, 23 O)</a:t>
                </a:r>
                <a:endParaRPr lang="en-US" sz="2000" baseline="30000" dirty="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43802536"/>
        <c:crosses val="autoZero"/>
        <c:crossBetween val="midCat"/>
      </c:valAx>
      <c:valAx>
        <c:axId val="-2143802536"/>
        <c:scaling>
          <c:orientation val="minMax"/>
          <c:max val="4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Al</a:t>
                </a:r>
                <a:r>
                  <a:rPr lang="en-US" sz="2000" baseline="30000"/>
                  <a:t>T</a:t>
                </a:r>
                <a:r>
                  <a:rPr lang="en-US" sz="2000" baseline="0"/>
                  <a:t> (apfu, 23 O)</a:t>
                </a:r>
                <a:endParaRPr lang="en-US" sz="2000" baseline="30000"/>
              </a:p>
            </c:rich>
          </c:tx>
          <c:layout>
            <c:manualLayout>
              <c:xMode val="edge"/>
              <c:yMode val="edge"/>
              <c:x val="0.0222877327249982"/>
              <c:y val="0.310301329076462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32955112"/>
        <c:crosses val="autoZero"/>
        <c:crossBetween val="midCat"/>
      </c:valAx>
      <c:spPr>
        <a:noFill/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52697917433218"/>
          <c:y val="0.0576142987821283"/>
          <c:w val="0.31459180219295"/>
          <c:h val="0.238202428568866"/>
        </c:manualLayout>
      </c:layout>
      <c:overlay val="1"/>
      <c:spPr>
        <a:solidFill>
          <a:srgbClr val="EEECE1"/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1"/>
          <c:order val="0"/>
          <c:tx>
            <c:v>Expt. - no P dep.</c:v>
          </c:tx>
          <c:spPr>
            <a:ln w="47625">
              <a:noFill/>
            </a:ln>
          </c:spPr>
          <c:marker>
            <c:symbol val="circle"/>
            <c:size val="9"/>
            <c:spPr>
              <a:noFill/>
              <a:ln>
                <a:solidFill>
                  <a:sysClr val="windowText" lastClr="000000">
                    <a:lumMod val="50000"/>
                    <a:lumOff val="50000"/>
                  </a:sysClr>
                </a:solidFill>
              </a:ln>
            </c:spPr>
          </c:marker>
          <c:xVal>
            <c:numRef>
              <c:f>Amphibole!$BS$229:$BS$510</c:f>
              <c:numCache>
                <c:formatCode>General</c:formatCode>
                <c:ptCount val="282"/>
                <c:pt idx="0">
                  <c:v>1.838686688012532</c:v>
                </c:pt>
                <c:pt idx="1">
                  <c:v>1.606253245951773</c:v>
                </c:pt>
                <c:pt idx="2">
                  <c:v>1.722622812109136</c:v>
                </c:pt>
                <c:pt idx="3">
                  <c:v>1.738660459647728</c:v>
                </c:pt>
                <c:pt idx="4">
                  <c:v>1.702786415067151</c:v>
                </c:pt>
                <c:pt idx="5">
                  <c:v>1.911766906192075</c:v>
                </c:pt>
                <c:pt idx="6">
                  <c:v>1.891462923336744</c:v>
                </c:pt>
                <c:pt idx="7">
                  <c:v>1.804205494980345</c:v>
                </c:pt>
                <c:pt idx="8">
                  <c:v>1.725007479558161</c:v>
                </c:pt>
                <c:pt idx="9">
                  <c:v>1.837067165557488</c:v>
                </c:pt>
                <c:pt idx="10">
                  <c:v>1.485000739322671</c:v>
                </c:pt>
                <c:pt idx="11">
                  <c:v>1.344854686757543</c:v>
                </c:pt>
                <c:pt idx="12">
                  <c:v>1.385004735024804</c:v>
                </c:pt>
                <c:pt idx="13">
                  <c:v>1.167824114017687</c:v>
                </c:pt>
                <c:pt idx="14">
                  <c:v>1.508043986263364</c:v>
                </c:pt>
                <c:pt idx="15">
                  <c:v>1.520295158215689</c:v>
                </c:pt>
                <c:pt idx="16">
                  <c:v>1.63421038264214</c:v>
                </c:pt>
                <c:pt idx="17">
                  <c:v>1.74056845974188</c:v>
                </c:pt>
                <c:pt idx="18">
                  <c:v>1.493650019094342</c:v>
                </c:pt>
                <c:pt idx="19">
                  <c:v>1.79802370833857</c:v>
                </c:pt>
                <c:pt idx="20">
                  <c:v>1.367021657260508</c:v>
                </c:pt>
                <c:pt idx="21">
                  <c:v>1.893406125568712</c:v>
                </c:pt>
                <c:pt idx="22">
                  <c:v>1.813654089512211</c:v>
                </c:pt>
                <c:pt idx="23">
                  <c:v>1.901035322523652</c:v>
                </c:pt>
                <c:pt idx="24">
                  <c:v>1.906294093887081</c:v>
                </c:pt>
                <c:pt idx="25">
                  <c:v>1.761199643759718</c:v>
                </c:pt>
                <c:pt idx="26">
                  <c:v>1.75578072844594</c:v>
                </c:pt>
                <c:pt idx="27">
                  <c:v>1.915730921673851</c:v>
                </c:pt>
                <c:pt idx="28">
                  <c:v>1.999021845121066</c:v>
                </c:pt>
                <c:pt idx="29">
                  <c:v>1.836864340264767</c:v>
                </c:pt>
                <c:pt idx="30">
                  <c:v>1.703608061990327</c:v>
                </c:pt>
                <c:pt idx="31">
                  <c:v>1.444304287486614</c:v>
                </c:pt>
                <c:pt idx="32">
                  <c:v>1.577435574095111</c:v>
                </c:pt>
                <c:pt idx="33">
                  <c:v>1.88611150940748</c:v>
                </c:pt>
                <c:pt idx="34">
                  <c:v>1.888910726774951</c:v>
                </c:pt>
                <c:pt idx="35">
                  <c:v>1.894026510205576</c:v>
                </c:pt>
                <c:pt idx="36">
                  <c:v>1.955304333533569</c:v>
                </c:pt>
                <c:pt idx="37">
                  <c:v>1.686057853021475</c:v>
                </c:pt>
                <c:pt idx="38">
                  <c:v>1.722249543553385</c:v>
                </c:pt>
                <c:pt idx="39">
                  <c:v>1.749842338776066</c:v>
                </c:pt>
                <c:pt idx="40">
                  <c:v>1.701577770898725</c:v>
                </c:pt>
                <c:pt idx="41">
                  <c:v>1.49641858350214</c:v>
                </c:pt>
                <c:pt idx="42">
                  <c:v>1.789944267163164</c:v>
                </c:pt>
                <c:pt idx="43">
                  <c:v>1.742459975063673</c:v>
                </c:pt>
                <c:pt idx="44">
                  <c:v>1.772707100063062</c:v>
                </c:pt>
                <c:pt idx="45">
                  <c:v>1.426200156814118</c:v>
                </c:pt>
                <c:pt idx="46">
                  <c:v>1.503280210438876</c:v>
                </c:pt>
                <c:pt idx="47">
                  <c:v>1.761442643939883</c:v>
                </c:pt>
                <c:pt idx="48">
                  <c:v>1.675497971999724</c:v>
                </c:pt>
                <c:pt idx="49">
                  <c:v>1.5238358740706</c:v>
                </c:pt>
                <c:pt idx="50">
                  <c:v>0.917717864052614</c:v>
                </c:pt>
                <c:pt idx="51">
                  <c:v>1.737774056576366</c:v>
                </c:pt>
                <c:pt idx="52">
                  <c:v>1.159249020164212</c:v>
                </c:pt>
                <c:pt idx="53">
                  <c:v>1.704707593695913</c:v>
                </c:pt>
                <c:pt idx="54">
                  <c:v>1.717235888205597</c:v>
                </c:pt>
                <c:pt idx="55">
                  <c:v>1.741742656519629</c:v>
                </c:pt>
                <c:pt idx="56">
                  <c:v>1.56873984789653</c:v>
                </c:pt>
                <c:pt idx="57">
                  <c:v>1.698105255958802</c:v>
                </c:pt>
                <c:pt idx="58">
                  <c:v>1.803057537383633</c:v>
                </c:pt>
                <c:pt idx="59">
                  <c:v>1.81001017107296</c:v>
                </c:pt>
                <c:pt idx="60">
                  <c:v>1.734181088818233</c:v>
                </c:pt>
                <c:pt idx="61">
                  <c:v>1.99212348181684</c:v>
                </c:pt>
                <c:pt idx="62">
                  <c:v>2.155597880092747</c:v>
                </c:pt>
                <c:pt idx="63">
                  <c:v>1.89446263536331</c:v>
                </c:pt>
                <c:pt idx="64">
                  <c:v>1.8996102349992</c:v>
                </c:pt>
                <c:pt idx="65">
                  <c:v>1.400059716729923</c:v>
                </c:pt>
                <c:pt idx="66">
                  <c:v>1.918225610959429</c:v>
                </c:pt>
                <c:pt idx="67">
                  <c:v>1.989285661649063</c:v>
                </c:pt>
                <c:pt idx="68">
                  <c:v>1.595648895479865</c:v>
                </c:pt>
                <c:pt idx="69">
                  <c:v>1.593430062756295</c:v>
                </c:pt>
                <c:pt idx="70">
                  <c:v>1.539668189682023</c:v>
                </c:pt>
                <c:pt idx="71">
                  <c:v>1.634249919763397</c:v>
                </c:pt>
                <c:pt idx="72">
                  <c:v>1.53463606331175</c:v>
                </c:pt>
                <c:pt idx="73">
                  <c:v>1.369740646886136</c:v>
                </c:pt>
                <c:pt idx="74">
                  <c:v>1.613730422623034</c:v>
                </c:pt>
                <c:pt idx="75">
                  <c:v>1.089902814160999</c:v>
                </c:pt>
                <c:pt idx="76">
                  <c:v>1.046005394276966</c:v>
                </c:pt>
                <c:pt idx="77">
                  <c:v>1.441600994039208</c:v>
                </c:pt>
                <c:pt idx="78">
                  <c:v>1.351773498131247</c:v>
                </c:pt>
                <c:pt idx="79">
                  <c:v>1.232848410497079</c:v>
                </c:pt>
                <c:pt idx="80">
                  <c:v>1.07527083438973</c:v>
                </c:pt>
                <c:pt idx="81">
                  <c:v>1.299985791584017</c:v>
                </c:pt>
                <c:pt idx="82">
                  <c:v>1.252853245209617</c:v>
                </c:pt>
                <c:pt idx="83">
                  <c:v>1.244502406225047</c:v>
                </c:pt>
                <c:pt idx="84">
                  <c:v>1.219860348755413</c:v>
                </c:pt>
                <c:pt idx="85">
                  <c:v>1.102377560740843</c:v>
                </c:pt>
                <c:pt idx="86">
                  <c:v>1.363550629105444</c:v>
                </c:pt>
                <c:pt idx="87">
                  <c:v>1.034333932306858</c:v>
                </c:pt>
                <c:pt idx="88">
                  <c:v>1.221358947452653</c:v>
                </c:pt>
                <c:pt idx="89">
                  <c:v>1.35679609353706</c:v>
                </c:pt>
                <c:pt idx="90">
                  <c:v>1.263231362476096</c:v>
                </c:pt>
                <c:pt idx="91">
                  <c:v>1.327658030672471</c:v>
                </c:pt>
                <c:pt idx="92">
                  <c:v>1.262752308420421</c:v>
                </c:pt>
                <c:pt idx="93">
                  <c:v>1.271729794229665</c:v>
                </c:pt>
                <c:pt idx="94">
                  <c:v>1.385430210688805</c:v>
                </c:pt>
                <c:pt idx="95">
                  <c:v>1.269978121997068</c:v>
                </c:pt>
                <c:pt idx="96">
                  <c:v>0.957517848491767</c:v>
                </c:pt>
                <c:pt idx="97">
                  <c:v>1.064354606174676</c:v>
                </c:pt>
                <c:pt idx="98">
                  <c:v>1.125732608436466</c:v>
                </c:pt>
                <c:pt idx="99">
                  <c:v>1.29441404466606</c:v>
                </c:pt>
                <c:pt idx="100">
                  <c:v>1.179530063774904</c:v>
                </c:pt>
                <c:pt idx="101">
                  <c:v>1.005153086501511</c:v>
                </c:pt>
                <c:pt idx="102">
                  <c:v>2.035234399850101</c:v>
                </c:pt>
                <c:pt idx="103">
                  <c:v>1.865895662422613</c:v>
                </c:pt>
                <c:pt idx="104">
                  <c:v>1.935425939780703</c:v>
                </c:pt>
                <c:pt idx="105">
                  <c:v>1.988892367448048</c:v>
                </c:pt>
                <c:pt idx="106">
                  <c:v>1.728021925072106</c:v>
                </c:pt>
                <c:pt idx="107">
                  <c:v>1.947334212101161</c:v>
                </c:pt>
                <c:pt idx="108">
                  <c:v>1.90915405855136</c:v>
                </c:pt>
                <c:pt idx="109">
                  <c:v>1.814576105328165</c:v>
                </c:pt>
                <c:pt idx="110">
                  <c:v>1.849519483947012</c:v>
                </c:pt>
                <c:pt idx="111">
                  <c:v>1.633245781292248</c:v>
                </c:pt>
                <c:pt idx="112">
                  <c:v>1.863606141289295</c:v>
                </c:pt>
                <c:pt idx="113">
                  <c:v>1.519925248389955</c:v>
                </c:pt>
                <c:pt idx="114">
                  <c:v>1.736168224288148</c:v>
                </c:pt>
                <c:pt idx="115">
                  <c:v>2.030169478663626</c:v>
                </c:pt>
                <c:pt idx="116">
                  <c:v>2.00237495641735</c:v>
                </c:pt>
                <c:pt idx="117">
                  <c:v>2.064178002562004</c:v>
                </c:pt>
                <c:pt idx="118">
                  <c:v>1.987670793967582</c:v>
                </c:pt>
                <c:pt idx="119">
                  <c:v>1.840384184150637</c:v>
                </c:pt>
                <c:pt idx="120">
                  <c:v>1.990093037548663</c:v>
                </c:pt>
                <c:pt idx="121">
                  <c:v>1.967746145033518</c:v>
                </c:pt>
                <c:pt idx="122">
                  <c:v>2.021994310028845</c:v>
                </c:pt>
                <c:pt idx="123">
                  <c:v>2.055266287843486</c:v>
                </c:pt>
                <c:pt idx="124">
                  <c:v>1.439816209184692</c:v>
                </c:pt>
                <c:pt idx="125">
                  <c:v>1.172556339380464</c:v>
                </c:pt>
                <c:pt idx="126">
                  <c:v>0.89428923893998</c:v>
                </c:pt>
                <c:pt idx="127">
                  <c:v>1.172959932222732</c:v>
                </c:pt>
                <c:pt idx="128">
                  <c:v>1.332792527165433</c:v>
                </c:pt>
                <c:pt idx="129">
                  <c:v>1.020294947025113</c:v>
                </c:pt>
                <c:pt idx="130">
                  <c:v>1.39813381697581</c:v>
                </c:pt>
                <c:pt idx="131">
                  <c:v>1.371852422617901</c:v>
                </c:pt>
                <c:pt idx="132">
                  <c:v>0.499753074299898</c:v>
                </c:pt>
                <c:pt idx="133">
                  <c:v>1.433539643518365</c:v>
                </c:pt>
                <c:pt idx="134">
                  <c:v>1.429017751891087</c:v>
                </c:pt>
                <c:pt idx="135">
                  <c:v>1.322775552027162</c:v>
                </c:pt>
                <c:pt idx="136">
                  <c:v>1.369873701202461</c:v>
                </c:pt>
                <c:pt idx="137">
                  <c:v>1.2358630198232</c:v>
                </c:pt>
                <c:pt idx="138">
                  <c:v>1.657171717150033</c:v>
                </c:pt>
                <c:pt idx="139">
                  <c:v>1.555906349686097</c:v>
                </c:pt>
                <c:pt idx="140">
                  <c:v>1.778455647386096</c:v>
                </c:pt>
                <c:pt idx="141">
                  <c:v>1.979997200379302</c:v>
                </c:pt>
                <c:pt idx="142">
                  <c:v>1.903326083543863</c:v>
                </c:pt>
                <c:pt idx="143">
                  <c:v>1.922349927851487</c:v>
                </c:pt>
                <c:pt idx="144">
                  <c:v>1.990522828212175</c:v>
                </c:pt>
                <c:pt idx="145">
                  <c:v>1.780165078834431</c:v>
                </c:pt>
                <c:pt idx="146">
                  <c:v>1.957287185750308</c:v>
                </c:pt>
                <c:pt idx="147">
                  <c:v>1.770195592830082</c:v>
                </c:pt>
                <c:pt idx="148">
                  <c:v>1.865317578144631</c:v>
                </c:pt>
                <c:pt idx="149">
                  <c:v>1.899654038864731</c:v>
                </c:pt>
                <c:pt idx="150">
                  <c:v>1.80296293664258</c:v>
                </c:pt>
                <c:pt idx="151">
                  <c:v>2.058975337896381</c:v>
                </c:pt>
                <c:pt idx="152">
                  <c:v>2.119284190404799</c:v>
                </c:pt>
                <c:pt idx="153">
                  <c:v>1.483530141050302</c:v>
                </c:pt>
                <c:pt idx="154">
                  <c:v>1.234803143922853</c:v>
                </c:pt>
                <c:pt idx="155">
                  <c:v>1.662160240685178</c:v>
                </c:pt>
                <c:pt idx="156">
                  <c:v>1.61626172901623</c:v>
                </c:pt>
                <c:pt idx="157">
                  <c:v>1.535317455396605</c:v>
                </c:pt>
                <c:pt idx="158">
                  <c:v>1.597048890781553</c:v>
                </c:pt>
                <c:pt idx="159">
                  <c:v>1.546694920281024</c:v>
                </c:pt>
                <c:pt idx="160">
                  <c:v>1.514614272089042</c:v>
                </c:pt>
                <c:pt idx="161">
                  <c:v>1.548049112152571</c:v>
                </c:pt>
                <c:pt idx="162">
                  <c:v>1.568292746701257</c:v>
                </c:pt>
                <c:pt idx="163">
                  <c:v>1.596075497820243</c:v>
                </c:pt>
                <c:pt idx="164">
                  <c:v>1.648711126074112</c:v>
                </c:pt>
                <c:pt idx="165">
                  <c:v>1.726030829326172</c:v>
                </c:pt>
                <c:pt idx="166">
                  <c:v>1.72006348984128</c:v>
                </c:pt>
                <c:pt idx="167">
                  <c:v>1.70167582257879</c:v>
                </c:pt>
                <c:pt idx="168">
                  <c:v>1.744177341291136</c:v>
                </c:pt>
                <c:pt idx="169">
                  <c:v>1.736252930682163</c:v>
                </c:pt>
                <c:pt idx="170">
                  <c:v>1.757276744140028</c:v>
                </c:pt>
                <c:pt idx="171">
                  <c:v>1.734085843916484</c:v>
                </c:pt>
                <c:pt idx="172">
                  <c:v>1.687648880410037</c:v>
                </c:pt>
                <c:pt idx="173">
                  <c:v>1.68078354115283</c:v>
                </c:pt>
                <c:pt idx="174">
                  <c:v>1.701825762610856</c:v>
                </c:pt>
                <c:pt idx="175">
                  <c:v>1.750602396199548</c:v>
                </c:pt>
                <c:pt idx="176">
                  <c:v>1.615576038862494</c:v>
                </c:pt>
                <c:pt idx="177">
                  <c:v>1.596369411010114</c:v>
                </c:pt>
                <c:pt idx="178">
                  <c:v>1.632299575753662</c:v>
                </c:pt>
                <c:pt idx="179">
                  <c:v>2.072067406549583</c:v>
                </c:pt>
                <c:pt idx="180">
                  <c:v>2.114983062942465</c:v>
                </c:pt>
                <c:pt idx="181">
                  <c:v>2.142792325483224</c:v>
                </c:pt>
                <c:pt idx="182">
                  <c:v>2.135692812333947</c:v>
                </c:pt>
                <c:pt idx="183">
                  <c:v>2.111667064831013</c:v>
                </c:pt>
                <c:pt idx="184">
                  <c:v>1.947393070334143</c:v>
                </c:pt>
                <c:pt idx="185">
                  <c:v>1.900203458523228</c:v>
                </c:pt>
                <c:pt idx="186">
                  <c:v>1.477943844138002</c:v>
                </c:pt>
                <c:pt idx="187">
                  <c:v>1.709605233012513</c:v>
                </c:pt>
                <c:pt idx="188">
                  <c:v>1.892412573197427</c:v>
                </c:pt>
                <c:pt idx="189">
                  <c:v>2.26939016737138</c:v>
                </c:pt>
                <c:pt idx="190">
                  <c:v>1.724870870120524</c:v>
                </c:pt>
                <c:pt idx="191">
                  <c:v>1.527031816498521</c:v>
                </c:pt>
                <c:pt idx="192">
                  <c:v>2.252499576069582</c:v>
                </c:pt>
                <c:pt idx="193">
                  <c:v>2.441611670313739</c:v>
                </c:pt>
                <c:pt idx="194">
                  <c:v>1.097209028813797</c:v>
                </c:pt>
                <c:pt idx="195">
                  <c:v>1.307626710116176</c:v>
                </c:pt>
                <c:pt idx="196">
                  <c:v>1.2744081569926</c:v>
                </c:pt>
                <c:pt idx="197">
                  <c:v>1.35704454461676</c:v>
                </c:pt>
                <c:pt idx="198">
                  <c:v>1.913523694744561</c:v>
                </c:pt>
                <c:pt idx="199">
                  <c:v>1.870639609400007</c:v>
                </c:pt>
                <c:pt idx="200">
                  <c:v>2.075669357712982</c:v>
                </c:pt>
                <c:pt idx="201">
                  <c:v>1.361569027359421</c:v>
                </c:pt>
                <c:pt idx="202">
                  <c:v>1.553315545983621</c:v>
                </c:pt>
                <c:pt idx="203">
                  <c:v>1.525953749282794</c:v>
                </c:pt>
                <c:pt idx="204">
                  <c:v>1.360562746088294</c:v>
                </c:pt>
                <c:pt idx="205">
                  <c:v>1.451226638859298</c:v>
                </c:pt>
                <c:pt idx="206">
                  <c:v>1.663614222962107</c:v>
                </c:pt>
                <c:pt idx="207">
                  <c:v>1.67616548549332</c:v>
                </c:pt>
                <c:pt idx="208">
                  <c:v>1.68289305589223</c:v>
                </c:pt>
                <c:pt idx="209">
                  <c:v>1.653263706798512</c:v>
                </c:pt>
                <c:pt idx="210">
                  <c:v>1.943124446061316</c:v>
                </c:pt>
                <c:pt idx="211">
                  <c:v>1.870808359227545</c:v>
                </c:pt>
                <c:pt idx="212">
                  <c:v>1.697979631934423</c:v>
                </c:pt>
                <c:pt idx="213">
                  <c:v>1.472675959255032</c:v>
                </c:pt>
                <c:pt idx="214">
                  <c:v>1.776134132931783</c:v>
                </c:pt>
                <c:pt idx="215">
                  <c:v>2.097024127783055</c:v>
                </c:pt>
                <c:pt idx="216">
                  <c:v>1.257524566002496</c:v>
                </c:pt>
                <c:pt idx="217">
                  <c:v>1.080668060972521</c:v>
                </c:pt>
                <c:pt idx="218">
                  <c:v>1.751128600241794</c:v>
                </c:pt>
                <c:pt idx="219">
                  <c:v>1.58777856214972</c:v>
                </c:pt>
                <c:pt idx="220">
                  <c:v>1.747114544752457</c:v>
                </c:pt>
                <c:pt idx="221">
                  <c:v>1.746859910088012</c:v>
                </c:pt>
                <c:pt idx="222">
                  <c:v>1.740580829200793</c:v>
                </c:pt>
                <c:pt idx="223">
                  <c:v>1.704520431672387</c:v>
                </c:pt>
                <c:pt idx="224">
                  <c:v>1.51958958541288</c:v>
                </c:pt>
                <c:pt idx="225">
                  <c:v>1.591396662747257</c:v>
                </c:pt>
                <c:pt idx="226">
                  <c:v>1.428746915060238</c:v>
                </c:pt>
                <c:pt idx="227">
                  <c:v>1.41805674483158</c:v>
                </c:pt>
                <c:pt idx="228">
                  <c:v>1.080490343649822</c:v>
                </c:pt>
                <c:pt idx="229">
                  <c:v>1.487829574693149</c:v>
                </c:pt>
                <c:pt idx="230">
                  <c:v>1.238958140548656</c:v>
                </c:pt>
                <c:pt idx="231">
                  <c:v>1.532162164605506</c:v>
                </c:pt>
                <c:pt idx="232">
                  <c:v>1.318217693893725</c:v>
                </c:pt>
                <c:pt idx="233">
                  <c:v>2.173520475397286</c:v>
                </c:pt>
                <c:pt idx="234">
                  <c:v>2.244980592633924</c:v>
                </c:pt>
                <c:pt idx="235">
                  <c:v>2.251268572226648</c:v>
                </c:pt>
                <c:pt idx="236">
                  <c:v>2.191789043278453</c:v>
                </c:pt>
                <c:pt idx="237">
                  <c:v>1.931589655397165</c:v>
                </c:pt>
                <c:pt idx="238">
                  <c:v>2.266283307321018</c:v>
                </c:pt>
                <c:pt idx="239">
                  <c:v>1.809533759755528</c:v>
                </c:pt>
                <c:pt idx="240">
                  <c:v>1.735888951233575</c:v>
                </c:pt>
                <c:pt idx="241">
                  <c:v>1.496910909892183</c:v>
                </c:pt>
                <c:pt idx="242">
                  <c:v>1.828700463094774</c:v>
                </c:pt>
                <c:pt idx="243">
                  <c:v>1.716051038470011</c:v>
                </c:pt>
                <c:pt idx="244">
                  <c:v>1.870783412715494</c:v>
                </c:pt>
                <c:pt idx="245">
                  <c:v>2.034465245166721</c:v>
                </c:pt>
                <c:pt idx="246">
                  <c:v>1.955261305969023</c:v>
                </c:pt>
                <c:pt idx="247">
                  <c:v>1.859433499724374</c:v>
                </c:pt>
                <c:pt idx="248">
                  <c:v>1.839223164120127</c:v>
                </c:pt>
                <c:pt idx="249">
                  <c:v>1.86921672572208</c:v>
                </c:pt>
                <c:pt idx="250">
                  <c:v>1.96487275920056</c:v>
                </c:pt>
                <c:pt idx="251">
                  <c:v>1.300572660768672</c:v>
                </c:pt>
                <c:pt idx="252">
                  <c:v>1.102996474585493</c:v>
                </c:pt>
                <c:pt idx="253">
                  <c:v>1.049553687160652</c:v>
                </c:pt>
                <c:pt idx="254">
                  <c:v>1.552093164178152</c:v>
                </c:pt>
                <c:pt idx="255">
                  <c:v>1.47401472884438</c:v>
                </c:pt>
                <c:pt idx="256">
                  <c:v>0.0</c:v>
                </c:pt>
                <c:pt idx="257">
                  <c:v>2.092600645620267</c:v>
                </c:pt>
                <c:pt idx="258">
                  <c:v>1.769958122530966</c:v>
                </c:pt>
                <c:pt idx="259">
                  <c:v>2.049417218444912</c:v>
                </c:pt>
                <c:pt idx="260">
                  <c:v>2.067951503460242</c:v>
                </c:pt>
                <c:pt idx="261">
                  <c:v>1.935182762603953</c:v>
                </c:pt>
                <c:pt idx="262">
                  <c:v>1.954839974552972</c:v>
                </c:pt>
                <c:pt idx="263">
                  <c:v>1.887507239513172</c:v>
                </c:pt>
                <c:pt idx="264">
                  <c:v>1.822862930367164</c:v>
                </c:pt>
                <c:pt idx="265">
                  <c:v>1.867115824209103</c:v>
                </c:pt>
                <c:pt idx="266">
                  <c:v>2.05170196646821</c:v>
                </c:pt>
                <c:pt idx="267">
                  <c:v>1.835229452563707</c:v>
                </c:pt>
                <c:pt idx="268">
                  <c:v>1.948418387935957</c:v>
                </c:pt>
                <c:pt idx="269">
                  <c:v>1.71949653286048</c:v>
                </c:pt>
                <c:pt idx="270">
                  <c:v>1.610599290445754</c:v>
                </c:pt>
                <c:pt idx="271">
                  <c:v>1.65215704884279</c:v>
                </c:pt>
                <c:pt idx="272">
                  <c:v>1.604147877118772</c:v>
                </c:pt>
                <c:pt idx="273">
                  <c:v>1.682975919230344</c:v>
                </c:pt>
                <c:pt idx="274">
                  <c:v>1.369195161144482</c:v>
                </c:pt>
                <c:pt idx="275">
                  <c:v>1.458174603945604</c:v>
                </c:pt>
                <c:pt idx="276">
                  <c:v>1.980166120845366</c:v>
                </c:pt>
                <c:pt idx="277">
                  <c:v>1.613692024703356</c:v>
                </c:pt>
                <c:pt idx="278">
                  <c:v>1.710409694269679</c:v>
                </c:pt>
                <c:pt idx="279">
                  <c:v>0.852836784970538</c:v>
                </c:pt>
                <c:pt idx="280">
                  <c:v>0.884210298578545</c:v>
                </c:pt>
                <c:pt idx="281">
                  <c:v>0.818397117328704</c:v>
                </c:pt>
              </c:numCache>
            </c:numRef>
          </c:xVal>
          <c:yVal>
            <c:numRef>
              <c:f>Amphibole!$BT$229:$BT$510</c:f>
              <c:numCache>
                <c:formatCode>General</c:formatCode>
                <c:ptCount val="282"/>
                <c:pt idx="0">
                  <c:v>2.488300753924193</c:v>
                </c:pt>
                <c:pt idx="1">
                  <c:v>1.98285245465931</c:v>
                </c:pt>
                <c:pt idx="2">
                  <c:v>2.277775028726316</c:v>
                </c:pt>
                <c:pt idx="3">
                  <c:v>2.323386899592008</c:v>
                </c:pt>
                <c:pt idx="4">
                  <c:v>2.275767786968582</c:v>
                </c:pt>
                <c:pt idx="5">
                  <c:v>2.439441044571461</c:v>
                </c:pt>
                <c:pt idx="6">
                  <c:v>2.431746421745236</c:v>
                </c:pt>
                <c:pt idx="7">
                  <c:v>2.442644470649399</c:v>
                </c:pt>
                <c:pt idx="8">
                  <c:v>2.273014123641829</c:v>
                </c:pt>
                <c:pt idx="9">
                  <c:v>2.336379270534693</c:v>
                </c:pt>
                <c:pt idx="10">
                  <c:v>2.340936733941205</c:v>
                </c:pt>
                <c:pt idx="11">
                  <c:v>2.215467983532646</c:v>
                </c:pt>
                <c:pt idx="12">
                  <c:v>2.308593599335595</c:v>
                </c:pt>
                <c:pt idx="13">
                  <c:v>2.083331109125718</c:v>
                </c:pt>
                <c:pt idx="14">
                  <c:v>2.430092780048847</c:v>
                </c:pt>
                <c:pt idx="15">
                  <c:v>2.464209095409971</c:v>
                </c:pt>
                <c:pt idx="16">
                  <c:v>2.91032419766176</c:v>
                </c:pt>
                <c:pt idx="17">
                  <c:v>3.010715574580279</c:v>
                </c:pt>
                <c:pt idx="18">
                  <c:v>2.459551401745775</c:v>
                </c:pt>
                <c:pt idx="19">
                  <c:v>2.995979433025132</c:v>
                </c:pt>
                <c:pt idx="20">
                  <c:v>2.26752380772743</c:v>
                </c:pt>
                <c:pt idx="21">
                  <c:v>3.106981874995351</c:v>
                </c:pt>
                <c:pt idx="22">
                  <c:v>2.891254800269257</c:v>
                </c:pt>
                <c:pt idx="23">
                  <c:v>2.737985263045672</c:v>
                </c:pt>
                <c:pt idx="24">
                  <c:v>2.78889548721272</c:v>
                </c:pt>
                <c:pt idx="25">
                  <c:v>2.90356998679893</c:v>
                </c:pt>
                <c:pt idx="26">
                  <c:v>2.922165847517</c:v>
                </c:pt>
                <c:pt idx="27">
                  <c:v>2.984810485071893</c:v>
                </c:pt>
                <c:pt idx="28">
                  <c:v>2.76112571426518</c:v>
                </c:pt>
                <c:pt idx="29">
                  <c:v>2.737129099875292</c:v>
                </c:pt>
                <c:pt idx="30">
                  <c:v>2.61814475654139</c:v>
                </c:pt>
                <c:pt idx="31">
                  <c:v>2.106724527362966</c:v>
                </c:pt>
                <c:pt idx="32">
                  <c:v>2.067867161457201</c:v>
                </c:pt>
                <c:pt idx="33">
                  <c:v>2.653795903576309</c:v>
                </c:pt>
                <c:pt idx="34">
                  <c:v>2.654436822311781</c:v>
                </c:pt>
                <c:pt idx="35">
                  <c:v>2.700849561280281</c:v>
                </c:pt>
                <c:pt idx="36">
                  <c:v>2.849648848737607</c:v>
                </c:pt>
                <c:pt idx="37">
                  <c:v>2.444533992905</c:v>
                </c:pt>
                <c:pt idx="38">
                  <c:v>2.176116022160003</c:v>
                </c:pt>
                <c:pt idx="39">
                  <c:v>2.432095321763214</c:v>
                </c:pt>
                <c:pt idx="40">
                  <c:v>2.486140699846954</c:v>
                </c:pt>
                <c:pt idx="41">
                  <c:v>2.276366555039897</c:v>
                </c:pt>
                <c:pt idx="42">
                  <c:v>2.49270672097259</c:v>
                </c:pt>
                <c:pt idx="43">
                  <c:v>2.328004151256837</c:v>
                </c:pt>
                <c:pt idx="44">
                  <c:v>2.560649541597416</c:v>
                </c:pt>
                <c:pt idx="45">
                  <c:v>2.121182957485207</c:v>
                </c:pt>
                <c:pt idx="46">
                  <c:v>2.305860817488702</c:v>
                </c:pt>
                <c:pt idx="47">
                  <c:v>2.485631577997426</c:v>
                </c:pt>
                <c:pt idx="48">
                  <c:v>2.330453942031042</c:v>
                </c:pt>
                <c:pt idx="49">
                  <c:v>2.258824159228268</c:v>
                </c:pt>
                <c:pt idx="50">
                  <c:v>1.13294274682012</c:v>
                </c:pt>
                <c:pt idx="51">
                  <c:v>1.94611077076371</c:v>
                </c:pt>
                <c:pt idx="52">
                  <c:v>1.887004314723957</c:v>
                </c:pt>
                <c:pt idx="53">
                  <c:v>2.025852669331186</c:v>
                </c:pt>
                <c:pt idx="54">
                  <c:v>1.946507950165283</c:v>
                </c:pt>
                <c:pt idx="55">
                  <c:v>2.002649083222813</c:v>
                </c:pt>
                <c:pt idx="56">
                  <c:v>1.867896213903339</c:v>
                </c:pt>
                <c:pt idx="57">
                  <c:v>1.921662054245123</c:v>
                </c:pt>
                <c:pt idx="58">
                  <c:v>2.108188391089167</c:v>
                </c:pt>
                <c:pt idx="59">
                  <c:v>2.415927873052027</c:v>
                </c:pt>
                <c:pt idx="60">
                  <c:v>2.018682202606035</c:v>
                </c:pt>
                <c:pt idx="61">
                  <c:v>2.306757643640991</c:v>
                </c:pt>
                <c:pt idx="62">
                  <c:v>2.500378281411942</c:v>
                </c:pt>
                <c:pt idx="63">
                  <c:v>2.441848771073118</c:v>
                </c:pt>
                <c:pt idx="64">
                  <c:v>2.32949680760235</c:v>
                </c:pt>
                <c:pt idx="65">
                  <c:v>2.16895967153155</c:v>
                </c:pt>
                <c:pt idx="66">
                  <c:v>2.642523125529565</c:v>
                </c:pt>
                <c:pt idx="67">
                  <c:v>2.963260720878098</c:v>
                </c:pt>
                <c:pt idx="68">
                  <c:v>2.177115540920674</c:v>
                </c:pt>
                <c:pt idx="69">
                  <c:v>2.580040708179162</c:v>
                </c:pt>
                <c:pt idx="70">
                  <c:v>2.23020150026952</c:v>
                </c:pt>
                <c:pt idx="71">
                  <c:v>2.468709149159036</c:v>
                </c:pt>
                <c:pt idx="72">
                  <c:v>2.355182575121763</c:v>
                </c:pt>
                <c:pt idx="73">
                  <c:v>1.905163037895636</c:v>
                </c:pt>
                <c:pt idx="74">
                  <c:v>2.12833115048946</c:v>
                </c:pt>
                <c:pt idx="75">
                  <c:v>1.879531928757975</c:v>
                </c:pt>
                <c:pt idx="76">
                  <c:v>1.758214426268573</c:v>
                </c:pt>
                <c:pt idx="77">
                  <c:v>1.876681363323648</c:v>
                </c:pt>
                <c:pt idx="78">
                  <c:v>1.77683930727456</c:v>
                </c:pt>
                <c:pt idx="79">
                  <c:v>1.67537551048126</c:v>
                </c:pt>
                <c:pt idx="80">
                  <c:v>1.446544786629315</c:v>
                </c:pt>
                <c:pt idx="81">
                  <c:v>1.711472659032973</c:v>
                </c:pt>
                <c:pt idx="82">
                  <c:v>1.62303501477332</c:v>
                </c:pt>
                <c:pt idx="83">
                  <c:v>1.7086281547675</c:v>
                </c:pt>
                <c:pt idx="84">
                  <c:v>1.795785185534561</c:v>
                </c:pt>
                <c:pt idx="85">
                  <c:v>1.386046990825584</c:v>
                </c:pt>
                <c:pt idx="86">
                  <c:v>1.780135922197688</c:v>
                </c:pt>
                <c:pt idx="87">
                  <c:v>1.873549677065951</c:v>
                </c:pt>
                <c:pt idx="88">
                  <c:v>1.57896777366941</c:v>
                </c:pt>
                <c:pt idx="89">
                  <c:v>1.765073400349195</c:v>
                </c:pt>
                <c:pt idx="90">
                  <c:v>1.523391032882257</c:v>
                </c:pt>
                <c:pt idx="91">
                  <c:v>1.723727798974118</c:v>
                </c:pt>
                <c:pt idx="92">
                  <c:v>1.61773643569379</c:v>
                </c:pt>
                <c:pt idx="93">
                  <c:v>1.709964831973418</c:v>
                </c:pt>
                <c:pt idx="94">
                  <c:v>1.732777175013254</c:v>
                </c:pt>
                <c:pt idx="95">
                  <c:v>1.569047571417898</c:v>
                </c:pt>
                <c:pt idx="96">
                  <c:v>1.494390624024467</c:v>
                </c:pt>
                <c:pt idx="97">
                  <c:v>1.645247448333657</c:v>
                </c:pt>
                <c:pt idx="98">
                  <c:v>1.451360786367248</c:v>
                </c:pt>
                <c:pt idx="99">
                  <c:v>1.585839862800022</c:v>
                </c:pt>
                <c:pt idx="100">
                  <c:v>1.683585261713887</c:v>
                </c:pt>
                <c:pt idx="101">
                  <c:v>1.367247457755162</c:v>
                </c:pt>
                <c:pt idx="102">
                  <c:v>2.7332895762322</c:v>
                </c:pt>
                <c:pt idx="103">
                  <c:v>2.526848185325818</c:v>
                </c:pt>
                <c:pt idx="104">
                  <c:v>2.604077890504568</c:v>
                </c:pt>
                <c:pt idx="105">
                  <c:v>2.543612923966726</c:v>
                </c:pt>
                <c:pt idx="106">
                  <c:v>2.464583066941187</c:v>
                </c:pt>
                <c:pt idx="107">
                  <c:v>2.566304218515795</c:v>
                </c:pt>
                <c:pt idx="108">
                  <c:v>2.646005028984113</c:v>
                </c:pt>
                <c:pt idx="109">
                  <c:v>2.492658182954636</c:v>
                </c:pt>
                <c:pt idx="110">
                  <c:v>2.478935522314483</c:v>
                </c:pt>
                <c:pt idx="111">
                  <c:v>2.642045908195167</c:v>
                </c:pt>
                <c:pt idx="112">
                  <c:v>2.646393431469734</c:v>
                </c:pt>
                <c:pt idx="113">
                  <c:v>2.546926234999647</c:v>
                </c:pt>
                <c:pt idx="114">
                  <c:v>2.760612671859108</c:v>
                </c:pt>
                <c:pt idx="115">
                  <c:v>2.74815130262978</c:v>
                </c:pt>
                <c:pt idx="116">
                  <c:v>2.745643724557094</c:v>
                </c:pt>
                <c:pt idx="117">
                  <c:v>2.882887264592957</c:v>
                </c:pt>
                <c:pt idx="118">
                  <c:v>2.780981879817868</c:v>
                </c:pt>
                <c:pt idx="119">
                  <c:v>2.636037663103428</c:v>
                </c:pt>
                <c:pt idx="120">
                  <c:v>2.319913299157688</c:v>
                </c:pt>
                <c:pt idx="121">
                  <c:v>2.3867342916914</c:v>
                </c:pt>
                <c:pt idx="122">
                  <c:v>2.3063431295132</c:v>
                </c:pt>
                <c:pt idx="123">
                  <c:v>2.345444687760243</c:v>
                </c:pt>
                <c:pt idx="124">
                  <c:v>1.439816209184692</c:v>
                </c:pt>
                <c:pt idx="125">
                  <c:v>1.999738686025519</c:v>
                </c:pt>
                <c:pt idx="126">
                  <c:v>1.574312489494991</c:v>
                </c:pt>
                <c:pt idx="127">
                  <c:v>1.88321849135043</c:v>
                </c:pt>
                <c:pt idx="128">
                  <c:v>1.898261374447772</c:v>
                </c:pt>
                <c:pt idx="129">
                  <c:v>1.433608426252895</c:v>
                </c:pt>
                <c:pt idx="130">
                  <c:v>1.955901589030729</c:v>
                </c:pt>
                <c:pt idx="131">
                  <c:v>2.087803042273551</c:v>
                </c:pt>
                <c:pt idx="132">
                  <c:v>1.773518295814446</c:v>
                </c:pt>
                <c:pt idx="133">
                  <c:v>1.888536224628986</c:v>
                </c:pt>
                <c:pt idx="134">
                  <c:v>1.782561136159811</c:v>
                </c:pt>
                <c:pt idx="135">
                  <c:v>1.755358468355863</c:v>
                </c:pt>
                <c:pt idx="136">
                  <c:v>1.99004236485599</c:v>
                </c:pt>
                <c:pt idx="137">
                  <c:v>1.909480321814365</c:v>
                </c:pt>
                <c:pt idx="138">
                  <c:v>2.042503263810943</c:v>
                </c:pt>
                <c:pt idx="139">
                  <c:v>1.862238160001945</c:v>
                </c:pt>
                <c:pt idx="140">
                  <c:v>2.12289886629642</c:v>
                </c:pt>
                <c:pt idx="141">
                  <c:v>2.293904856603716</c:v>
                </c:pt>
                <c:pt idx="142">
                  <c:v>2.320604669292036</c:v>
                </c:pt>
                <c:pt idx="143">
                  <c:v>2.30689235484552</c:v>
                </c:pt>
                <c:pt idx="144">
                  <c:v>2.284827576133763</c:v>
                </c:pt>
                <c:pt idx="145">
                  <c:v>1.976284840717938</c:v>
                </c:pt>
                <c:pt idx="146">
                  <c:v>2.188924506495847</c:v>
                </c:pt>
                <c:pt idx="147">
                  <c:v>2.181101229302921</c:v>
                </c:pt>
                <c:pt idx="148">
                  <c:v>2.143921363427637</c:v>
                </c:pt>
                <c:pt idx="149">
                  <c:v>2.101848090510654</c:v>
                </c:pt>
                <c:pt idx="150">
                  <c:v>2.135830269965821</c:v>
                </c:pt>
                <c:pt idx="151">
                  <c:v>2.284137409878555</c:v>
                </c:pt>
                <c:pt idx="152">
                  <c:v>2.272725629377895</c:v>
                </c:pt>
                <c:pt idx="153">
                  <c:v>2.027420298401974</c:v>
                </c:pt>
                <c:pt idx="154">
                  <c:v>1.642565398800813</c:v>
                </c:pt>
                <c:pt idx="155">
                  <c:v>2.239134928349068</c:v>
                </c:pt>
                <c:pt idx="156">
                  <c:v>2.203371914080044</c:v>
                </c:pt>
                <c:pt idx="157">
                  <c:v>2.104163402510817</c:v>
                </c:pt>
                <c:pt idx="158">
                  <c:v>2.166082727942098</c:v>
                </c:pt>
                <c:pt idx="159">
                  <c:v>2.133092486003078</c:v>
                </c:pt>
                <c:pt idx="160">
                  <c:v>2.156310754726286</c:v>
                </c:pt>
                <c:pt idx="161">
                  <c:v>2.17260074359351</c:v>
                </c:pt>
                <c:pt idx="162">
                  <c:v>2.17078580431742</c:v>
                </c:pt>
                <c:pt idx="163">
                  <c:v>2.21674823571105</c:v>
                </c:pt>
                <c:pt idx="164">
                  <c:v>2.14396338143969</c:v>
                </c:pt>
                <c:pt idx="165">
                  <c:v>2.30632921762517</c:v>
                </c:pt>
                <c:pt idx="166">
                  <c:v>2.29636806021287</c:v>
                </c:pt>
                <c:pt idx="167">
                  <c:v>2.219809249782983</c:v>
                </c:pt>
                <c:pt idx="168">
                  <c:v>2.278259779367858</c:v>
                </c:pt>
                <c:pt idx="169">
                  <c:v>2.389437003973331</c:v>
                </c:pt>
                <c:pt idx="170">
                  <c:v>2.405340566745786</c:v>
                </c:pt>
                <c:pt idx="171">
                  <c:v>2.330841550860454</c:v>
                </c:pt>
                <c:pt idx="172">
                  <c:v>2.443918003647505</c:v>
                </c:pt>
                <c:pt idx="173">
                  <c:v>2.422734473815325</c:v>
                </c:pt>
                <c:pt idx="174">
                  <c:v>2.450266253768083</c:v>
                </c:pt>
                <c:pt idx="175">
                  <c:v>2.389256939672613</c:v>
                </c:pt>
                <c:pt idx="176">
                  <c:v>2.394164535510654</c:v>
                </c:pt>
                <c:pt idx="177">
                  <c:v>2.371962543313337</c:v>
                </c:pt>
                <c:pt idx="178">
                  <c:v>2.43639474903189</c:v>
                </c:pt>
                <c:pt idx="179">
                  <c:v>2.217691013476688</c:v>
                </c:pt>
                <c:pt idx="180">
                  <c:v>2.269684049741903</c:v>
                </c:pt>
                <c:pt idx="181">
                  <c:v>2.352198593622405</c:v>
                </c:pt>
                <c:pt idx="182">
                  <c:v>2.325306459727712</c:v>
                </c:pt>
                <c:pt idx="183">
                  <c:v>2.276643375159856</c:v>
                </c:pt>
                <c:pt idx="184">
                  <c:v>2.197185044636371</c:v>
                </c:pt>
                <c:pt idx="185">
                  <c:v>2.09120484069703</c:v>
                </c:pt>
                <c:pt idx="186">
                  <c:v>3.079231868702626</c:v>
                </c:pt>
                <c:pt idx="187">
                  <c:v>3.351492602054702</c:v>
                </c:pt>
                <c:pt idx="188">
                  <c:v>3.505216951187232</c:v>
                </c:pt>
                <c:pt idx="189">
                  <c:v>3.712107907231563</c:v>
                </c:pt>
                <c:pt idx="190">
                  <c:v>3.534430738538015</c:v>
                </c:pt>
                <c:pt idx="191">
                  <c:v>3.398548125359596</c:v>
                </c:pt>
                <c:pt idx="192">
                  <c:v>3.967543928864695</c:v>
                </c:pt>
                <c:pt idx="193">
                  <c:v>2.441611670313739</c:v>
                </c:pt>
                <c:pt idx="194">
                  <c:v>1.596677313865913</c:v>
                </c:pt>
                <c:pt idx="195">
                  <c:v>1.776028694649623</c:v>
                </c:pt>
                <c:pt idx="196">
                  <c:v>1.740804587475037</c:v>
                </c:pt>
                <c:pt idx="197">
                  <c:v>1.769816149654937</c:v>
                </c:pt>
                <c:pt idx="198">
                  <c:v>2.567327239889512</c:v>
                </c:pt>
                <c:pt idx="199">
                  <c:v>2.318994464870501</c:v>
                </c:pt>
                <c:pt idx="200">
                  <c:v>2.645062004988607</c:v>
                </c:pt>
                <c:pt idx="201">
                  <c:v>1.787352630327865</c:v>
                </c:pt>
                <c:pt idx="202">
                  <c:v>2.078348156522155</c:v>
                </c:pt>
                <c:pt idx="203">
                  <c:v>2.03923660391815</c:v>
                </c:pt>
                <c:pt idx="204">
                  <c:v>1.758055192266056</c:v>
                </c:pt>
                <c:pt idx="205">
                  <c:v>1.873686954092767</c:v>
                </c:pt>
                <c:pt idx="206">
                  <c:v>2.123738617692133</c:v>
                </c:pt>
                <c:pt idx="207">
                  <c:v>2.072242632457732</c:v>
                </c:pt>
                <c:pt idx="208">
                  <c:v>2.065212826937448</c:v>
                </c:pt>
                <c:pt idx="209">
                  <c:v>2.119936005068603</c:v>
                </c:pt>
                <c:pt idx="210">
                  <c:v>2.800742181076222</c:v>
                </c:pt>
                <c:pt idx="211">
                  <c:v>2.674815996069959</c:v>
                </c:pt>
                <c:pt idx="212">
                  <c:v>2.250933788564757</c:v>
                </c:pt>
                <c:pt idx="213">
                  <c:v>2.226722894860251</c:v>
                </c:pt>
                <c:pt idx="214">
                  <c:v>2.388794281492046</c:v>
                </c:pt>
                <c:pt idx="215">
                  <c:v>2.328069146935172</c:v>
                </c:pt>
                <c:pt idx="216">
                  <c:v>1.515949089829915</c:v>
                </c:pt>
                <c:pt idx="217">
                  <c:v>1.237181953251931</c:v>
                </c:pt>
                <c:pt idx="218">
                  <c:v>2.267431573101573</c:v>
                </c:pt>
                <c:pt idx="219">
                  <c:v>2.053233199606363</c:v>
                </c:pt>
                <c:pt idx="220">
                  <c:v>2.14066115653768</c:v>
                </c:pt>
                <c:pt idx="221">
                  <c:v>2.283596694813185</c:v>
                </c:pt>
                <c:pt idx="222">
                  <c:v>2.213156908724223</c:v>
                </c:pt>
                <c:pt idx="223">
                  <c:v>2.270979744984588</c:v>
                </c:pt>
                <c:pt idx="224">
                  <c:v>1.85637187006704</c:v>
                </c:pt>
                <c:pt idx="225">
                  <c:v>1.83580208668801</c:v>
                </c:pt>
                <c:pt idx="226">
                  <c:v>1.857328424151408</c:v>
                </c:pt>
                <c:pt idx="227">
                  <c:v>1.878451324577226</c:v>
                </c:pt>
                <c:pt idx="228">
                  <c:v>1.673304000315324</c:v>
                </c:pt>
                <c:pt idx="229">
                  <c:v>1.78613515007621</c:v>
                </c:pt>
                <c:pt idx="230">
                  <c:v>1.569267026589967</c:v>
                </c:pt>
                <c:pt idx="231">
                  <c:v>1.853255995723788</c:v>
                </c:pt>
                <c:pt idx="232">
                  <c:v>1.686213534179677</c:v>
                </c:pt>
                <c:pt idx="233">
                  <c:v>2.55172557769589</c:v>
                </c:pt>
                <c:pt idx="234">
                  <c:v>2.777134196453445</c:v>
                </c:pt>
                <c:pt idx="235">
                  <c:v>2.965201288494632</c:v>
                </c:pt>
                <c:pt idx="236">
                  <c:v>2.770414993000692</c:v>
                </c:pt>
                <c:pt idx="237">
                  <c:v>2.576205392795877</c:v>
                </c:pt>
                <c:pt idx="238">
                  <c:v>2.8680452577625</c:v>
                </c:pt>
                <c:pt idx="239">
                  <c:v>2.425511188596977</c:v>
                </c:pt>
                <c:pt idx="240">
                  <c:v>2.334332237211254</c:v>
                </c:pt>
                <c:pt idx="241">
                  <c:v>2.378297158014587</c:v>
                </c:pt>
                <c:pt idx="242">
                  <c:v>2.42270552411743</c:v>
                </c:pt>
                <c:pt idx="243">
                  <c:v>2.308059477121882</c:v>
                </c:pt>
                <c:pt idx="244">
                  <c:v>2.326428357676952</c:v>
                </c:pt>
                <c:pt idx="245">
                  <c:v>2.512025573127363</c:v>
                </c:pt>
                <c:pt idx="246">
                  <c:v>2.507946193299714</c:v>
                </c:pt>
                <c:pt idx="247">
                  <c:v>2.498464360106186</c:v>
                </c:pt>
                <c:pt idx="248">
                  <c:v>2.231730174908258</c:v>
                </c:pt>
                <c:pt idx="249">
                  <c:v>2.532041819065654</c:v>
                </c:pt>
                <c:pt idx="250">
                  <c:v>2.330190388050275</c:v>
                </c:pt>
                <c:pt idx="251">
                  <c:v>1.59433856754621</c:v>
                </c:pt>
                <c:pt idx="252">
                  <c:v>1.337688653313558</c:v>
                </c:pt>
                <c:pt idx="253">
                  <c:v>1.200540121093725</c:v>
                </c:pt>
                <c:pt idx="254">
                  <c:v>2.269777199532032</c:v>
                </c:pt>
                <c:pt idx="255">
                  <c:v>2.232197544200392</c:v>
                </c:pt>
                <c:pt idx="256">
                  <c:v>0.330084927349146</c:v>
                </c:pt>
                <c:pt idx="257">
                  <c:v>2.501655570399663</c:v>
                </c:pt>
                <c:pt idx="258">
                  <c:v>2.122732459677401</c:v>
                </c:pt>
                <c:pt idx="259">
                  <c:v>2.412404017321102</c:v>
                </c:pt>
                <c:pt idx="260">
                  <c:v>2.38900712216192</c:v>
                </c:pt>
                <c:pt idx="261">
                  <c:v>2.319152887761614</c:v>
                </c:pt>
                <c:pt idx="262">
                  <c:v>2.322884914957515</c:v>
                </c:pt>
                <c:pt idx="263">
                  <c:v>2.296935834066764</c:v>
                </c:pt>
                <c:pt idx="264">
                  <c:v>2.180630177954807</c:v>
                </c:pt>
                <c:pt idx="265">
                  <c:v>2.254465965349727</c:v>
                </c:pt>
                <c:pt idx="266">
                  <c:v>2.486486433995037</c:v>
                </c:pt>
                <c:pt idx="267">
                  <c:v>2.364352922862277</c:v>
                </c:pt>
                <c:pt idx="268">
                  <c:v>2.365899679315837</c:v>
                </c:pt>
                <c:pt idx="269">
                  <c:v>2.504739691367935</c:v>
                </c:pt>
                <c:pt idx="270">
                  <c:v>2.219918491056363</c:v>
                </c:pt>
                <c:pt idx="271">
                  <c:v>2.411421588858161</c:v>
                </c:pt>
                <c:pt idx="272">
                  <c:v>2.40799268651933</c:v>
                </c:pt>
                <c:pt idx="273">
                  <c:v>2.566092922119347</c:v>
                </c:pt>
                <c:pt idx="274">
                  <c:v>1.655038447883276</c:v>
                </c:pt>
                <c:pt idx="275">
                  <c:v>2.186425390111516</c:v>
                </c:pt>
                <c:pt idx="276">
                  <c:v>2.559679363368696</c:v>
                </c:pt>
                <c:pt idx="277">
                  <c:v>2.123590556407684</c:v>
                </c:pt>
                <c:pt idx="278">
                  <c:v>2.524866340744824</c:v>
                </c:pt>
                <c:pt idx="279">
                  <c:v>1.32189886328916</c:v>
                </c:pt>
                <c:pt idx="280">
                  <c:v>1.277060310848692</c:v>
                </c:pt>
                <c:pt idx="281">
                  <c:v>1.277725886394901</c:v>
                </c:pt>
              </c:numCache>
            </c:numRef>
          </c:yVal>
          <c:smooth val="0"/>
        </c:ser>
        <c:ser>
          <c:idx val="0"/>
          <c:order val="1"/>
          <c:tx>
            <c:v>Expt - P dep</c:v>
          </c:tx>
          <c:spPr>
            <a:ln w="47625">
              <a:noFill/>
            </a:ln>
          </c:spPr>
          <c:xVal>
            <c:numRef>
              <c:f>Amphibole!$BS$14:$BS$228</c:f>
              <c:numCache>
                <c:formatCode>General</c:formatCode>
                <c:ptCount val="215"/>
                <c:pt idx="0">
                  <c:v>1.75121269877365</c:v>
                </c:pt>
                <c:pt idx="1">
                  <c:v>1.559762685932105</c:v>
                </c:pt>
                <c:pt idx="2">
                  <c:v>1.779310733605015</c:v>
                </c:pt>
                <c:pt idx="3">
                  <c:v>1.792362698089289</c:v>
                </c:pt>
                <c:pt idx="4">
                  <c:v>1.938128484670592</c:v>
                </c:pt>
                <c:pt idx="5">
                  <c:v>1.890624171224381</c:v>
                </c:pt>
                <c:pt idx="6">
                  <c:v>1.79878561730628</c:v>
                </c:pt>
                <c:pt idx="7">
                  <c:v>1.810558748954633</c:v>
                </c:pt>
                <c:pt idx="8">
                  <c:v>1.772603617467388</c:v>
                </c:pt>
                <c:pt idx="9">
                  <c:v>1.756212478143742</c:v>
                </c:pt>
                <c:pt idx="10">
                  <c:v>1.79387877164331</c:v>
                </c:pt>
                <c:pt idx="11">
                  <c:v>1.83573631156831</c:v>
                </c:pt>
                <c:pt idx="12">
                  <c:v>1.841044629628562</c:v>
                </c:pt>
                <c:pt idx="13">
                  <c:v>1.793130645674443</c:v>
                </c:pt>
                <c:pt idx="14">
                  <c:v>1.282177664647191</c:v>
                </c:pt>
                <c:pt idx="15">
                  <c:v>1.16851756795147</c:v>
                </c:pt>
                <c:pt idx="16">
                  <c:v>1.521269800206708</c:v>
                </c:pt>
                <c:pt idx="17">
                  <c:v>1.489086327429641</c:v>
                </c:pt>
                <c:pt idx="18">
                  <c:v>1.63845635872394</c:v>
                </c:pt>
                <c:pt idx="19">
                  <c:v>1.524362025988028</c:v>
                </c:pt>
                <c:pt idx="20">
                  <c:v>1.669984313335851</c:v>
                </c:pt>
                <c:pt idx="21">
                  <c:v>1.58253932318595</c:v>
                </c:pt>
                <c:pt idx="22">
                  <c:v>1.70122020444206</c:v>
                </c:pt>
                <c:pt idx="23">
                  <c:v>2.091927483682661</c:v>
                </c:pt>
                <c:pt idx="24">
                  <c:v>2.197650042255027</c:v>
                </c:pt>
                <c:pt idx="25">
                  <c:v>2.080727388355187</c:v>
                </c:pt>
                <c:pt idx="26">
                  <c:v>2.162457809980868</c:v>
                </c:pt>
                <c:pt idx="27">
                  <c:v>1.70572064489355</c:v>
                </c:pt>
                <c:pt idx="28">
                  <c:v>1.853583320132887</c:v>
                </c:pt>
                <c:pt idx="29">
                  <c:v>1.974704980260206</c:v>
                </c:pt>
                <c:pt idx="30">
                  <c:v>1.810529192891388</c:v>
                </c:pt>
                <c:pt idx="31">
                  <c:v>1.911655805418426</c:v>
                </c:pt>
                <c:pt idx="32">
                  <c:v>1.914196260933794</c:v>
                </c:pt>
                <c:pt idx="33">
                  <c:v>1.716783200536038</c:v>
                </c:pt>
                <c:pt idx="34">
                  <c:v>1.707517354064597</c:v>
                </c:pt>
                <c:pt idx="35">
                  <c:v>1.939833208916726</c:v>
                </c:pt>
                <c:pt idx="36">
                  <c:v>1.739854000039762</c:v>
                </c:pt>
                <c:pt idx="37">
                  <c:v>2.181926329671549</c:v>
                </c:pt>
                <c:pt idx="38">
                  <c:v>1.985534166709346</c:v>
                </c:pt>
                <c:pt idx="39">
                  <c:v>1.91071422783479</c:v>
                </c:pt>
                <c:pt idx="40">
                  <c:v>2.05566137253202</c:v>
                </c:pt>
                <c:pt idx="41">
                  <c:v>2.003891061624706</c:v>
                </c:pt>
                <c:pt idx="42">
                  <c:v>2.009281887112966</c:v>
                </c:pt>
                <c:pt idx="43">
                  <c:v>1.911417426695335</c:v>
                </c:pt>
                <c:pt idx="44">
                  <c:v>1.954613157547602</c:v>
                </c:pt>
                <c:pt idx="45">
                  <c:v>1.943153686809697</c:v>
                </c:pt>
                <c:pt idx="46">
                  <c:v>1.850407421172888</c:v>
                </c:pt>
                <c:pt idx="47">
                  <c:v>1.727180128792968</c:v>
                </c:pt>
                <c:pt idx="48">
                  <c:v>1.909294835536264</c:v>
                </c:pt>
                <c:pt idx="49">
                  <c:v>1.982635748608002</c:v>
                </c:pt>
                <c:pt idx="50">
                  <c:v>1.692725893347569</c:v>
                </c:pt>
                <c:pt idx="51">
                  <c:v>1.711557508136685</c:v>
                </c:pt>
                <c:pt idx="52">
                  <c:v>1.831676011529156</c:v>
                </c:pt>
                <c:pt idx="53">
                  <c:v>1.873836690515757</c:v>
                </c:pt>
                <c:pt idx="54">
                  <c:v>1.388395641978545</c:v>
                </c:pt>
                <c:pt idx="55">
                  <c:v>1.35505813989549</c:v>
                </c:pt>
                <c:pt idx="56">
                  <c:v>1.58524298631193</c:v>
                </c:pt>
                <c:pt idx="57">
                  <c:v>1.709188683253604</c:v>
                </c:pt>
                <c:pt idx="58">
                  <c:v>1.303136183394868</c:v>
                </c:pt>
                <c:pt idx="59">
                  <c:v>1.778744628299951</c:v>
                </c:pt>
                <c:pt idx="60">
                  <c:v>1.49215936042086</c:v>
                </c:pt>
                <c:pt idx="61">
                  <c:v>1.572345880693184</c:v>
                </c:pt>
                <c:pt idx="62">
                  <c:v>1.723738985150671</c:v>
                </c:pt>
                <c:pt idx="63">
                  <c:v>1.633916181521807</c:v>
                </c:pt>
                <c:pt idx="64">
                  <c:v>1.593524983800959</c:v>
                </c:pt>
                <c:pt idx="65">
                  <c:v>1.554320171250772</c:v>
                </c:pt>
                <c:pt idx="66">
                  <c:v>1.809351008675603</c:v>
                </c:pt>
                <c:pt idx="67">
                  <c:v>2.038934580800768</c:v>
                </c:pt>
                <c:pt idx="68">
                  <c:v>1.884902353859355</c:v>
                </c:pt>
                <c:pt idx="69">
                  <c:v>1.741021062089969</c:v>
                </c:pt>
                <c:pt idx="70">
                  <c:v>1.809738256495488</c:v>
                </c:pt>
                <c:pt idx="71">
                  <c:v>1.974571787290288</c:v>
                </c:pt>
                <c:pt idx="72">
                  <c:v>2.048882881701631</c:v>
                </c:pt>
                <c:pt idx="73">
                  <c:v>1.744865522618325</c:v>
                </c:pt>
                <c:pt idx="74">
                  <c:v>1.397277834009325</c:v>
                </c:pt>
                <c:pt idx="75">
                  <c:v>1.426660930350083</c:v>
                </c:pt>
                <c:pt idx="76">
                  <c:v>1.525167758993158</c:v>
                </c:pt>
                <c:pt idx="77">
                  <c:v>1.406069989004043</c:v>
                </c:pt>
                <c:pt idx="78">
                  <c:v>1.9250225224232</c:v>
                </c:pt>
                <c:pt idx="79">
                  <c:v>1.932150108777995</c:v>
                </c:pt>
                <c:pt idx="80">
                  <c:v>1.589229673230281</c:v>
                </c:pt>
                <c:pt idx="81">
                  <c:v>1.788219505236515</c:v>
                </c:pt>
                <c:pt idx="82">
                  <c:v>1.662862736901805</c:v>
                </c:pt>
                <c:pt idx="83">
                  <c:v>1.990279423433401</c:v>
                </c:pt>
                <c:pt idx="84">
                  <c:v>1.839262487157906</c:v>
                </c:pt>
                <c:pt idx="85">
                  <c:v>1.429185057889899</c:v>
                </c:pt>
                <c:pt idx="86">
                  <c:v>1.56151682658095</c:v>
                </c:pt>
                <c:pt idx="87">
                  <c:v>1.247872126467457</c:v>
                </c:pt>
                <c:pt idx="88">
                  <c:v>1.538429883261728</c:v>
                </c:pt>
                <c:pt idx="89">
                  <c:v>1.266521856461272</c:v>
                </c:pt>
                <c:pt idx="90">
                  <c:v>1.904457372755102</c:v>
                </c:pt>
                <c:pt idx="91">
                  <c:v>1.752838202277314</c:v>
                </c:pt>
                <c:pt idx="92">
                  <c:v>1.877450199704142</c:v>
                </c:pt>
                <c:pt idx="93">
                  <c:v>1.594429861765157</c:v>
                </c:pt>
                <c:pt idx="94">
                  <c:v>2.055793035124339</c:v>
                </c:pt>
                <c:pt idx="95">
                  <c:v>2.03759108530407</c:v>
                </c:pt>
                <c:pt idx="96">
                  <c:v>1.975584179848501</c:v>
                </c:pt>
                <c:pt idx="97">
                  <c:v>1.471999774460875</c:v>
                </c:pt>
                <c:pt idx="98">
                  <c:v>1.416566019488667</c:v>
                </c:pt>
                <c:pt idx="99">
                  <c:v>1.488249776015468</c:v>
                </c:pt>
                <c:pt idx="100">
                  <c:v>1.460502737306396</c:v>
                </c:pt>
                <c:pt idx="101">
                  <c:v>1.744544077169047</c:v>
                </c:pt>
                <c:pt idx="102">
                  <c:v>1.504498383944269</c:v>
                </c:pt>
                <c:pt idx="103">
                  <c:v>1.790216342316451</c:v>
                </c:pt>
                <c:pt idx="104">
                  <c:v>1.900139578281995</c:v>
                </c:pt>
                <c:pt idx="105">
                  <c:v>1.842296229459752</c:v>
                </c:pt>
                <c:pt idx="106">
                  <c:v>1.896227972744676</c:v>
                </c:pt>
                <c:pt idx="107">
                  <c:v>1.84907116304423</c:v>
                </c:pt>
                <c:pt idx="108">
                  <c:v>1.904665556312289</c:v>
                </c:pt>
                <c:pt idx="109">
                  <c:v>1.857441598499211</c:v>
                </c:pt>
                <c:pt idx="110">
                  <c:v>2.075287753498004</c:v>
                </c:pt>
                <c:pt idx="111">
                  <c:v>1.859890330030667</c:v>
                </c:pt>
                <c:pt idx="112">
                  <c:v>2.13299820086621</c:v>
                </c:pt>
                <c:pt idx="113">
                  <c:v>1.933522870390582</c:v>
                </c:pt>
                <c:pt idx="114">
                  <c:v>2.20412404009291</c:v>
                </c:pt>
                <c:pt idx="115">
                  <c:v>2.028169989854072</c:v>
                </c:pt>
                <c:pt idx="116">
                  <c:v>1.97907739734627</c:v>
                </c:pt>
                <c:pt idx="117">
                  <c:v>1.725848616548236</c:v>
                </c:pt>
                <c:pt idx="118">
                  <c:v>1.875807604214017</c:v>
                </c:pt>
                <c:pt idx="119">
                  <c:v>1.896764753094137</c:v>
                </c:pt>
                <c:pt idx="120">
                  <c:v>1.238870269799325</c:v>
                </c:pt>
                <c:pt idx="121">
                  <c:v>1.176064365017627</c:v>
                </c:pt>
                <c:pt idx="122">
                  <c:v>1.55062399250011</c:v>
                </c:pt>
                <c:pt idx="123">
                  <c:v>1.236881686076597</c:v>
                </c:pt>
                <c:pt idx="124">
                  <c:v>1.181204198766053</c:v>
                </c:pt>
                <c:pt idx="125">
                  <c:v>1.58232136160551</c:v>
                </c:pt>
                <c:pt idx="126">
                  <c:v>1.747954958697906</c:v>
                </c:pt>
                <c:pt idx="127">
                  <c:v>1.351101012180377</c:v>
                </c:pt>
                <c:pt idx="128">
                  <c:v>1.27478810779191</c:v>
                </c:pt>
                <c:pt idx="129">
                  <c:v>1.197836640241222</c:v>
                </c:pt>
                <c:pt idx="130">
                  <c:v>1.112800734386868</c:v>
                </c:pt>
                <c:pt idx="131">
                  <c:v>1.451628614519756</c:v>
                </c:pt>
                <c:pt idx="132">
                  <c:v>1.37948607904577</c:v>
                </c:pt>
                <c:pt idx="133">
                  <c:v>1.330573647889063</c:v>
                </c:pt>
                <c:pt idx="134">
                  <c:v>1.158020140777995</c:v>
                </c:pt>
                <c:pt idx="135">
                  <c:v>1.33121976382326</c:v>
                </c:pt>
                <c:pt idx="136">
                  <c:v>1.44925304373362</c:v>
                </c:pt>
                <c:pt idx="137">
                  <c:v>1.495925512062433</c:v>
                </c:pt>
                <c:pt idx="138">
                  <c:v>1.12898106009741</c:v>
                </c:pt>
                <c:pt idx="139">
                  <c:v>1.327487347991458</c:v>
                </c:pt>
                <c:pt idx="140">
                  <c:v>1.613502795327302</c:v>
                </c:pt>
                <c:pt idx="141">
                  <c:v>1.491279425177249</c:v>
                </c:pt>
                <c:pt idx="142">
                  <c:v>1.389443373518015</c:v>
                </c:pt>
                <c:pt idx="143">
                  <c:v>1.491705918073488</c:v>
                </c:pt>
                <c:pt idx="144">
                  <c:v>1.464230663773373</c:v>
                </c:pt>
                <c:pt idx="145">
                  <c:v>1.439366761773616</c:v>
                </c:pt>
                <c:pt idx="146">
                  <c:v>1.473201509411863</c:v>
                </c:pt>
                <c:pt idx="147">
                  <c:v>1.536144903938698</c:v>
                </c:pt>
                <c:pt idx="148">
                  <c:v>1.265711611314248</c:v>
                </c:pt>
                <c:pt idx="149">
                  <c:v>1.487029172256365</c:v>
                </c:pt>
                <c:pt idx="150">
                  <c:v>1.196150997628237</c:v>
                </c:pt>
                <c:pt idx="151">
                  <c:v>1.529666315068844</c:v>
                </c:pt>
                <c:pt idx="152">
                  <c:v>1.606084659019896</c:v>
                </c:pt>
                <c:pt idx="153">
                  <c:v>1.3969738672106</c:v>
                </c:pt>
                <c:pt idx="154">
                  <c:v>0.923920120173901</c:v>
                </c:pt>
                <c:pt idx="155">
                  <c:v>1.35566815626633</c:v>
                </c:pt>
                <c:pt idx="156">
                  <c:v>1.364305325881451</c:v>
                </c:pt>
                <c:pt idx="157">
                  <c:v>1.059809765119852</c:v>
                </c:pt>
                <c:pt idx="158">
                  <c:v>1.034027431685455</c:v>
                </c:pt>
                <c:pt idx="159">
                  <c:v>0.864679217267989</c:v>
                </c:pt>
                <c:pt idx="160">
                  <c:v>0.813165882415164</c:v>
                </c:pt>
                <c:pt idx="161">
                  <c:v>0.887020005908699</c:v>
                </c:pt>
                <c:pt idx="162">
                  <c:v>0.93027663369665</c:v>
                </c:pt>
                <c:pt idx="163">
                  <c:v>0.666089919572305</c:v>
                </c:pt>
                <c:pt idx="164">
                  <c:v>1.187151064154816</c:v>
                </c:pt>
                <c:pt idx="165">
                  <c:v>1.159805463397361</c:v>
                </c:pt>
                <c:pt idx="166">
                  <c:v>0.953040517356292</c:v>
                </c:pt>
                <c:pt idx="167">
                  <c:v>1.346640317252186</c:v>
                </c:pt>
                <c:pt idx="168">
                  <c:v>1.250189996774395</c:v>
                </c:pt>
                <c:pt idx="169">
                  <c:v>1.309551106196326</c:v>
                </c:pt>
                <c:pt idx="170">
                  <c:v>1.35770885020449</c:v>
                </c:pt>
                <c:pt idx="171">
                  <c:v>1.227045358781321</c:v>
                </c:pt>
                <c:pt idx="172">
                  <c:v>1.351686562736673</c:v>
                </c:pt>
                <c:pt idx="173">
                  <c:v>1.439718126402834</c:v>
                </c:pt>
                <c:pt idx="174">
                  <c:v>0.870594789585268</c:v>
                </c:pt>
                <c:pt idx="175">
                  <c:v>0.901860848234345</c:v>
                </c:pt>
                <c:pt idx="176">
                  <c:v>1.117853125746056</c:v>
                </c:pt>
                <c:pt idx="177">
                  <c:v>0.935046258824401</c:v>
                </c:pt>
                <c:pt idx="178">
                  <c:v>0.913276757038163</c:v>
                </c:pt>
                <c:pt idx="179">
                  <c:v>1.3946547389673</c:v>
                </c:pt>
                <c:pt idx="180">
                  <c:v>1.006345028408957</c:v>
                </c:pt>
                <c:pt idx="181">
                  <c:v>1.420737813986427</c:v>
                </c:pt>
                <c:pt idx="182">
                  <c:v>1.337061022607342</c:v>
                </c:pt>
                <c:pt idx="183">
                  <c:v>1.055039299680485</c:v>
                </c:pt>
                <c:pt idx="184">
                  <c:v>1.323776668793868</c:v>
                </c:pt>
                <c:pt idx="185">
                  <c:v>1.17203995918939</c:v>
                </c:pt>
                <c:pt idx="186">
                  <c:v>0.998936564606855</c:v>
                </c:pt>
                <c:pt idx="187">
                  <c:v>1.274037604711635</c:v>
                </c:pt>
                <c:pt idx="188">
                  <c:v>1.422195982273273</c:v>
                </c:pt>
                <c:pt idx="189">
                  <c:v>1.325111648827185</c:v>
                </c:pt>
                <c:pt idx="190">
                  <c:v>1.324490339219612</c:v>
                </c:pt>
                <c:pt idx="191">
                  <c:v>1.459463444168241</c:v>
                </c:pt>
                <c:pt idx="192">
                  <c:v>1.507257457667556</c:v>
                </c:pt>
                <c:pt idx="193">
                  <c:v>1.56007257660917</c:v>
                </c:pt>
                <c:pt idx="194">
                  <c:v>1.221114088366849</c:v>
                </c:pt>
                <c:pt idx="195">
                  <c:v>1.257305503932876</c:v>
                </c:pt>
                <c:pt idx="196">
                  <c:v>1.173639231181846</c:v>
                </c:pt>
                <c:pt idx="197">
                  <c:v>1.377091369670817</c:v>
                </c:pt>
                <c:pt idx="198">
                  <c:v>1.038065657606403</c:v>
                </c:pt>
                <c:pt idx="199">
                  <c:v>1.157669848095425</c:v>
                </c:pt>
                <c:pt idx="200">
                  <c:v>1.23108602808473</c:v>
                </c:pt>
                <c:pt idx="201">
                  <c:v>1.183823664925752</c:v>
                </c:pt>
                <c:pt idx="202">
                  <c:v>1.041389292396317</c:v>
                </c:pt>
                <c:pt idx="203">
                  <c:v>1.359793986558234</c:v>
                </c:pt>
                <c:pt idx="204">
                  <c:v>1.050340302075315</c:v>
                </c:pt>
                <c:pt idx="205">
                  <c:v>1.172990841150177</c:v>
                </c:pt>
                <c:pt idx="206">
                  <c:v>1.193826256278048</c:v>
                </c:pt>
                <c:pt idx="207">
                  <c:v>1.064487369920053</c:v>
                </c:pt>
                <c:pt idx="208">
                  <c:v>1.071998085614339</c:v>
                </c:pt>
                <c:pt idx="209">
                  <c:v>1.089875440350926</c:v>
                </c:pt>
                <c:pt idx="210">
                  <c:v>0.525435526337852</c:v>
                </c:pt>
                <c:pt idx="211">
                  <c:v>0.0</c:v>
                </c:pt>
                <c:pt idx="212">
                  <c:v>0.12086152013119</c:v>
                </c:pt>
                <c:pt idx="213">
                  <c:v>0.0</c:v>
                </c:pt>
                <c:pt idx="214">
                  <c:v>0.0</c:v>
                </c:pt>
              </c:numCache>
            </c:numRef>
          </c:xVal>
          <c:yVal>
            <c:numRef>
              <c:f>Amphibole!$BT$14:$BT$228</c:f>
              <c:numCache>
                <c:formatCode>General</c:formatCode>
                <c:ptCount val="215"/>
                <c:pt idx="0">
                  <c:v>1.978096539164689</c:v>
                </c:pt>
                <c:pt idx="1">
                  <c:v>1.930401377016493</c:v>
                </c:pt>
                <c:pt idx="2">
                  <c:v>2.283905686651091</c:v>
                </c:pt>
                <c:pt idx="3">
                  <c:v>2.236403657138263</c:v>
                </c:pt>
                <c:pt idx="4">
                  <c:v>2.179636820390488</c:v>
                </c:pt>
                <c:pt idx="5">
                  <c:v>2.141401262459037</c:v>
                </c:pt>
                <c:pt idx="6">
                  <c:v>2.248664491264031</c:v>
                </c:pt>
                <c:pt idx="7">
                  <c:v>2.284987724399445</c:v>
                </c:pt>
                <c:pt idx="8">
                  <c:v>1.931433806563832</c:v>
                </c:pt>
                <c:pt idx="9">
                  <c:v>1.870280356980751</c:v>
                </c:pt>
                <c:pt idx="10">
                  <c:v>1.982072602710138</c:v>
                </c:pt>
                <c:pt idx="11">
                  <c:v>1.99259644426374</c:v>
                </c:pt>
                <c:pt idx="12">
                  <c:v>1.911129556898445</c:v>
                </c:pt>
                <c:pt idx="13">
                  <c:v>1.947226374650064</c:v>
                </c:pt>
                <c:pt idx="14">
                  <c:v>1.653132987880199</c:v>
                </c:pt>
                <c:pt idx="15">
                  <c:v>1.559678821862215</c:v>
                </c:pt>
                <c:pt idx="16">
                  <c:v>1.906283014330703</c:v>
                </c:pt>
                <c:pt idx="17">
                  <c:v>1.942460667041189</c:v>
                </c:pt>
                <c:pt idx="18">
                  <c:v>2.154882135011857</c:v>
                </c:pt>
                <c:pt idx="19">
                  <c:v>1.993800248303463</c:v>
                </c:pt>
                <c:pt idx="20">
                  <c:v>2.29654162716048</c:v>
                </c:pt>
                <c:pt idx="21">
                  <c:v>1.953395820934138</c:v>
                </c:pt>
                <c:pt idx="22">
                  <c:v>2.379567119113557</c:v>
                </c:pt>
                <c:pt idx="23">
                  <c:v>2.64820543294525</c:v>
                </c:pt>
                <c:pt idx="24">
                  <c:v>2.750358579594001</c:v>
                </c:pt>
                <c:pt idx="25">
                  <c:v>2.717175718383054</c:v>
                </c:pt>
                <c:pt idx="26">
                  <c:v>2.635357596987008</c:v>
                </c:pt>
                <c:pt idx="27">
                  <c:v>2.031397739465925</c:v>
                </c:pt>
                <c:pt idx="28">
                  <c:v>2.352373683109868</c:v>
                </c:pt>
                <c:pt idx="29">
                  <c:v>2.420842797745042</c:v>
                </c:pt>
                <c:pt idx="30">
                  <c:v>2.296463266746372</c:v>
                </c:pt>
                <c:pt idx="31">
                  <c:v>2.319656893423066</c:v>
                </c:pt>
                <c:pt idx="32">
                  <c:v>2.347607065399666</c:v>
                </c:pt>
                <c:pt idx="33">
                  <c:v>2.11972107706603</c:v>
                </c:pt>
                <c:pt idx="34">
                  <c:v>2.136917486516659</c:v>
                </c:pt>
                <c:pt idx="35">
                  <c:v>2.51301924095169</c:v>
                </c:pt>
                <c:pt idx="36">
                  <c:v>2.24195733362001</c:v>
                </c:pt>
                <c:pt idx="37">
                  <c:v>2.42372640247664</c:v>
                </c:pt>
                <c:pt idx="38">
                  <c:v>2.38028208897977</c:v>
                </c:pt>
                <c:pt idx="39">
                  <c:v>2.366108963110967</c:v>
                </c:pt>
                <c:pt idx="40">
                  <c:v>2.348112518895324</c:v>
                </c:pt>
                <c:pt idx="41">
                  <c:v>2.396709489176268</c:v>
                </c:pt>
                <c:pt idx="42">
                  <c:v>2.264922899073536</c:v>
                </c:pt>
                <c:pt idx="43">
                  <c:v>2.266243030639856</c:v>
                </c:pt>
                <c:pt idx="44">
                  <c:v>2.337706065893604</c:v>
                </c:pt>
                <c:pt idx="45">
                  <c:v>2.233834163967143</c:v>
                </c:pt>
                <c:pt idx="46">
                  <c:v>2.283631689381098</c:v>
                </c:pt>
                <c:pt idx="47">
                  <c:v>2.131510083462622</c:v>
                </c:pt>
                <c:pt idx="48">
                  <c:v>2.32628426833026</c:v>
                </c:pt>
                <c:pt idx="49">
                  <c:v>2.294854927917188</c:v>
                </c:pt>
                <c:pt idx="50">
                  <c:v>2.357891297806417</c:v>
                </c:pt>
                <c:pt idx="51">
                  <c:v>2.726784170563165</c:v>
                </c:pt>
                <c:pt idx="52">
                  <c:v>2.782870038387246</c:v>
                </c:pt>
                <c:pt idx="53">
                  <c:v>2.957056058654372</c:v>
                </c:pt>
                <c:pt idx="54">
                  <c:v>1.778743788296644</c:v>
                </c:pt>
                <c:pt idx="55">
                  <c:v>1.656941561649482</c:v>
                </c:pt>
                <c:pt idx="56">
                  <c:v>1.941337491170695</c:v>
                </c:pt>
                <c:pt idx="57">
                  <c:v>2.091621098602253</c:v>
                </c:pt>
                <c:pt idx="58">
                  <c:v>1.613991933907132</c:v>
                </c:pt>
                <c:pt idx="59">
                  <c:v>2.124285380148549</c:v>
                </c:pt>
                <c:pt idx="60">
                  <c:v>2.104151835524933</c:v>
                </c:pt>
                <c:pt idx="61">
                  <c:v>2.200980294165026</c:v>
                </c:pt>
                <c:pt idx="62">
                  <c:v>2.029885136836513</c:v>
                </c:pt>
                <c:pt idx="63">
                  <c:v>1.949029687241407</c:v>
                </c:pt>
                <c:pt idx="64">
                  <c:v>1.88326706432844</c:v>
                </c:pt>
                <c:pt idx="65">
                  <c:v>1.907849968904168</c:v>
                </c:pt>
                <c:pt idx="66">
                  <c:v>2.016961485593697</c:v>
                </c:pt>
                <c:pt idx="67">
                  <c:v>2.491245594117377</c:v>
                </c:pt>
                <c:pt idx="68">
                  <c:v>2.492189450412127</c:v>
                </c:pt>
                <c:pt idx="69">
                  <c:v>2.293891098594944</c:v>
                </c:pt>
                <c:pt idx="70">
                  <c:v>2.47485435373616</c:v>
                </c:pt>
                <c:pt idx="71">
                  <c:v>2.356530958494408</c:v>
                </c:pt>
                <c:pt idx="72">
                  <c:v>2.287313647034383</c:v>
                </c:pt>
                <c:pt idx="73">
                  <c:v>2.164234909638088</c:v>
                </c:pt>
                <c:pt idx="74">
                  <c:v>1.73272633467093</c:v>
                </c:pt>
                <c:pt idx="75">
                  <c:v>1.927600339513821</c:v>
                </c:pt>
                <c:pt idx="76">
                  <c:v>1.969972640060855</c:v>
                </c:pt>
                <c:pt idx="77">
                  <c:v>1.828573065524751</c:v>
                </c:pt>
                <c:pt idx="78">
                  <c:v>2.504967189243892</c:v>
                </c:pt>
                <c:pt idx="79">
                  <c:v>2.460307973835601</c:v>
                </c:pt>
                <c:pt idx="80">
                  <c:v>2.272351355599283</c:v>
                </c:pt>
                <c:pt idx="81">
                  <c:v>2.486687381876725</c:v>
                </c:pt>
                <c:pt idx="82">
                  <c:v>2.136688844478638</c:v>
                </c:pt>
                <c:pt idx="83">
                  <c:v>2.388050541647312</c:v>
                </c:pt>
                <c:pt idx="84">
                  <c:v>2.179316085875454</c:v>
                </c:pt>
                <c:pt idx="85">
                  <c:v>1.792939620845231</c:v>
                </c:pt>
                <c:pt idx="86">
                  <c:v>2.031316138840912</c:v>
                </c:pt>
                <c:pt idx="87">
                  <c:v>1.688189969707976</c:v>
                </c:pt>
                <c:pt idx="88">
                  <c:v>1.893950689146001</c:v>
                </c:pt>
                <c:pt idx="89">
                  <c:v>1.707467965837846</c:v>
                </c:pt>
                <c:pt idx="90">
                  <c:v>2.488280504345875</c:v>
                </c:pt>
                <c:pt idx="91">
                  <c:v>2.30728339826535</c:v>
                </c:pt>
                <c:pt idx="92">
                  <c:v>2.5257313564696</c:v>
                </c:pt>
                <c:pt idx="93">
                  <c:v>2.262081583693295</c:v>
                </c:pt>
                <c:pt idx="94">
                  <c:v>2.627569169537562</c:v>
                </c:pt>
                <c:pt idx="95">
                  <c:v>2.460287371250021</c:v>
                </c:pt>
                <c:pt idx="96">
                  <c:v>2.334391685767692</c:v>
                </c:pt>
                <c:pt idx="97">
                  <c:v>1.81244899710035</c:v>
                </c:pt>
                <c:pt idx="98">
                  <c:v>1.904560266175421</c:v>
                </c:pt>
                <c:pt idx="99">
                  <c:v>1.864738498523051</c:v>
                </c:pt>
                <c:pt idx="100">
                  <c:v>1.893107746776353</c:v>
                </c:pt>
                <c:pt idx="101">
                  <c:v>2.157396029241111</c:v>
                </c:pt>
                <c:pt idx="102">
                  <c:v>1.75242711344305</c:v>
                </c:pt>
                <c:pt idx="103">
                  <c:v>2.742076473756458</c:v>
                </c:pt>
                <c:pt idx="104">
                  <c:v>2.790624218486177</c:v>
                </c:pt>
                <c:pt idx="105">
                  <c:v>2.489834203015231</c:v>
                </c:pt>
                <c:pt idx="106">
                  <c:v>2.708172673247023</c:v>
                </c:pt>
                <c:pt idx="107">
                  <c:v>2.404496243021278</c:v>
                </c:pt>
                <c:pt idx="108">
                  <c:v>2.493779107134305</c:v>
                </c:pt>
                <c:pt idx="109">
                  <c:v>2.398925037918806</c:v>
                </c:pt>
                <c:pt idx="110">
                  <c:v>2.476812452353812</c:v>
                </c:pt>
                <c:pt idx="111">
                  <c:v>2.411615281489368</c:v>
                </c:pt>
                <c:pt idx="112">
                  <c:v>2.361328789476164</c:v>
                </c:pt>
                <c:pt idx="113">
                  <c:v>2.371288194161436</c:v>
                </c:pt>
                <c:pt idx="114">
                  <c:v>2.618260098393402</c:v>
                </c:pt>
                <c:pt idx="115">
                  <c:v>2.34072923681554</c:v>
                </c:pt>
                <c:pt idx="116">
                  <c:v>2.401503798723288</c:v>
                </c:pt>
                <c:pt idx="117">
                  <c:v>1.93734442163951</c:v>
                </c:pt>
                <c:pt idx="118">
                  <c:v>2.041475581801235</c:v>
                </c:pt>
                <c:pt idx="119">
                  <c:v>1.96260032953729</c:v>
                </c:pt>
                <c:pt idx="120">
                  <c:v>1.436402931558278</c:v>
                </c:pt>
                <c:pt idx="121">
                  <c:v>1.886767047608814</c:v>
                </c:pt>
                <c:pt idx="122">
                  <c:v>2.032157654936179</c:v>
                </c:pt>
                <c:pt idx="123">
                  <c:v>1.395328643799981</c:v>
                </c:pt>
                <c:pt idx="124">
                  <c:v>1.475429271366537</c:v>
                </c:pt>
                <c:pt idx="125">
                  <c:v>2.160567792605498</c:v>
                </c:pt>
                <c:pt idx="126">
                  <c:v>2.658842900998873</c:v>
                </c:pt>
                <c:pt idx="127">
                  <c:v>1.845354137494608</c:v>
                </c:pt>
                <c:pt idx="128">
                  <c:v>1.971560948588279</c:v>
                </c:pt>
                <c:pt idx="129">
                  <c:v>1.678346091245032</c:v>
                </c:pt>
                <c:pt idx="130">
                  <c:v>1.58361209400863</c:v>
                </c:pt>
                <c:pt idx="131">
                  <c:v>1.827563940309138</c:v>
                </c:pt>
                <c:pt idx="132">
                  <c:v>2.012799451088696</c:v>
                </c:pt>
                <c:pt idx="133">
                  <c:v>1.982486182932011</c:v>
                </c:pt>
                <c:pt idx="134">
                  <c:v>1.884029986322113</c:v>
                </c:pt>
                <c:pt idx="135">
                  <c:v>2.198560808129851</c:v>
                </c:pt>
                <c:pt idx="136">
                  <c:v>2.241231600657258</c:v>
                </c:pt>
                <c:pt idx="137">
                  <c:v>2.123218837867138</c:v>
                </c:pt>
                <c:pt idx="138">
                  <c:v>1.708199228585472</c:v>
                </c:pt>
                <c:pt idx="139">
                  <c:v>1.989999348959963</c:v>
                </c:pt>
                <c:pt idx="140">
                  <c:v>2.165054460549739</c:v>
                </c:pt>
                <c:pt idx="141">
                  <c:v>2.126984888705632</c:v>
                </c:pt>
                <c:pt idx="142">
                  <c:v>1.837474596319358</c:v>
                </c:pt>
                <c:pt idx="143">
                  <c:v>1.913708842574459</c:v>
                </c:pt>
                <c:pt idx="144">
                  <c:v>2.018440591012358</c:v>
                </c:pt>
                <c:pt idx="145">
                  <c:v>2.138402753226147</c:v>
                </c:pt>
                <c:pt idx="146">
                  <c:v>1.925223870542893</c:v>
                </c:pt>
                <c:pt idx="147">
                  <c:v>2.129047813915949</c:v>
                </c:pt>
                <c:pt idx="148">
                  <c:v>1.984214571416087</c:v>
                </c:pt>
                <c:pt idx="149">
                  <c:v>2.090344494413586</c:v>
                </c:pt>
                <c:pt idx="150">
                  <c:v>1.809553855296162</c:v>
                </c:pt>
                <c:pt idx="151">
                  <c:v>2.104850016405088</c:v>
                </c:pt>
                <c:pt idx="152">
                  <c:v>2.125897979395263</c:v>
                </c:pt>
                <c:pt idx="153">
                  <c:v>1.915342159794533</c:v>
                </c:pt>
                <c:pt idx="154">
                  <c:v>1.494193545563804</c:v>
                </c:pt>
                <c:pt idx="155">
                  <c:v>1.820326336791457</c:v>
                </c:pt>
                <c:pt idx="156">
                  <c:v>2.014411981538514</c:v>
                </c:pt>
                <c:pt idx="157">
                  <c:v>1.539476997294815</c:v>
                </c:pt>
                <c:pt idx="158">
                  <c:v>1.333413109851174</c:v>
                </c:pt>
                <c:pt idx="159">
                  <c:v>1.222701112611961</c:v>
                </c:pt>
                <c:pt idx="160">
                  <c:v>1.529512759565633</c:v>
                </c:pt>
                <c:pt idx="161">
                  <c:v>1.281633946726885</c:v>
                </c:pt>
                <c:pt idx="162">
                  <c:v>1.489069326538847</c:v>
                </c:pt>
                <c:pt idx="163">
                  <c:v>1.13285347466824</c:v>
                </c:pt>
                <c:pt idx="164">
                  <c:v>1.711503958443571</c:v>
                </c:pt>
                <c:pt idx="165">
                  <c:v>1.676376662664213</c:v>
                </c:pt>
                <c:pt idx="166">
                  <c:v>1.517342555424043</c:v>
                </c:pt>
                <c:pt idx="167">
                  <c:v>1.701452731053635</c:v>
                </c:pt>
                <c:pt idx="168">
                  <c:v>1.583157333268392</c:v>
                </c:pt>
                <c:pt idx="169">
                  <c:v>1.577734609527099</c:v>
                </c:pt>
                <c:pt idx="170">
                  <c:v>1.811311338564129</c:v>
                </c:pt>
                <c:pt idx="171">
                  <c:v>1.69963620133584</c:v>
                </c:pt>
                <c:pt idx="172">
                  <c:v>1.723337038046875</c:v>
                </c:pt>
                <c:pt idx="173">
                  <c:v>1.636491281370265</c:v>
                </c:pt>
                <c:pt idx="174">
                  <c:v>1.424244617653763</c:v>
                </c:pt>
                <c:pt idx="175">
                  <c:v>1.3395918413992</c:v>
                </c:pt>
                <c:pt idx="176">
                  <c:v>1.800754577678336</c:v>
                </c:pt>
                <c:pt idx="177">
                  <c:v>1.623910603858688</c:v>
                </c:pt>
                <c:pt idx="178">
                  <c:v>1.488905315262653</c:v>
                </c:pt>
                <c:pt idx="179">
                  <c:v>1.754797598111863</c:v>
                </c:pt>
                <c:pt idx="180">
                  <c:v>1.557283718802689</c:v>
                </c:pt>
                <c:pt idx="181">
                  <c:v>1.859623202503314</c:v>
                </c:pt>
                <c:pt idx="182">
                  <c:v>1.82333392811521</c:v>
                </c:pt>
                <c:pt idx="183">
                  <c:v>1.412943555855372</c:v>
                </c:pt>
                <c:pt idx="184">
                  <c:v>1.78563240961223</c:v>
                </c:pt>
                <c:pt idx="185">
                  <c:v>1.664591032853178</c:v>
                </c:pt>
                <c:pt idx="186">
                  <c:v>1.379270460099355</c:v>
                </c:pt>
                <c:pt idx="187">
                  <c:v>1.615604060096337</c:v>
                </c:pt>
                <c:pt idx="188">
                  <c:v>1.751683332599666</c:v>
                </c:pt>
                <c:pt idx="189">
                  <c:v>1.62056435256071</c:v>
                </c:pt>
                <c:pt idx="190">
                  <c:v>1.575935838903857</c:v>
                </c:pt>
                <c:pt idx="191">
                  <c:v>1.788191387198129</c:v>
                </c:pt>
                <c:pt idx="192">
                  <c:v>2.127340352479981</c:v>
                </c:pt>
                <c:pt idx="193">
                  <c:v>2.127612533434099</c:v>
                </c:pt>
                <c:pt idx="194">
                  <c:v>1.6382202636354</c:v>
                </c:pt>
                <c:pt idx="195">
                  <c:v>1.655071727928548</c:v>
                </c:pt>
                <c:pt idx="196">
                  <c:v>1.67917070535167</c:v>
                </c:pt>
                <c:pt idx="197">
                  <c:v>1.82165240373484</c:v>
                </c:pt>
                <c:pt idx="198">
                  <c:v>1.618907289189751</c:v>
                </c:pt>
                <c:pt idx="199">
                  <c:v>1.611795469900436</c:v>
                </c:pt>
                <c:pt idx="200">
                  <c:v>1.5150569542781</c:v>
                </c:pt>
                <c:pt idx="201">
                  <c:v>1.778327050912812</c:v>
                </c:pt>
                <c:pt idx="202">
                  <c:v>1.641617195712873</c:v>
                </c:pt>
                <c:pt idx="203">
                  <c:v>1.819587354883222</c:v>
                </c:pt>
                <c:pt idx="204">
                  <c:v>1.597639174699061</c:v>
                </c:pt>
                <c:pt idx="205">
                  <c:v>1.441253847868762</c:v>
                </c:pt>
                <c:pt idx="206">
                  <c:v>1.525778306608034</c:v>
                </c:pt>
                <c:pt idx="207">
                  <c:v>1.482111267191347</c:v>
                </c:pt>
                <c:pt idx="208">
                  <c:v>1.357393512653806</c:v>
                </c:pt>
                <c:pt idx="209">
                  <c:v>1.367919851424365</c:v>
                </c:pt>
                <c:pt idx="210">
                  <c:v>0.567855299820025</c:v>
                </c:pt>
                <c:pt idx="211">
                  <c:v>0.273894419880054</c:v>
                </c:pt>
                <c:pt idx="212">
                  <c:v>0.176659576082218</c:v>
                </c:pt>
                <c:pt idx="213">
                  <c:v>0.188277515417091</c:v>
                </c:pt>
                <c:pt idx="214">
                  <c:v>0.271317013811096</c:v>
                </c:pt>
              </c:numCache>
            </c:numRef>
          </c:yVal>
          <c:smooth val="0"/>
        </c:ser>
        <c:ser>
          <c:idx val="2"/>
          <c:order val="2"/>
          <c:tx>
            <c:v>Test data</c:v>
          </c:tx>
          <c:spPr>
            <a:ln w="47625">
              <a:noFill/>
            </a:ln>
          </c:spPr>
          <c:xVal>
            <c:numRef>
              <c:f>Amphibole!$BS$517:$BS$592</c:f>
              <c:numCache>
                <c:formatCode>General</c:formatCode>
                <c:ptCount val="76"/>
                <c:pt idx="0">
                  <c:v>1.156226393862295</c:v>
                </c:pt>
                <c:pt idx="1">
                  <c:v>1.794080813074927</c:v>
                </c:pt>
                <c:pt idx="2">
                  <c:v>1.724443768891661</c:v>
                </c:pt>
                <c:pt idx="3">
                  <c:v>1.559999266113866</c:v>
                </c:pt>
                <c:pt idx="4">
                  <c:v>1.529428992287611</c:v>
                </c:pt>
                <c:pt idx="5">
                  <c:v>1.383056877251832</c:v>
                </c:pt>
                <c:pt idx="6">
                  <c:v>1.628962442051971</c:v>
                </c:pt>
                <c:pt idx="7">
                  <c:v>1.541054682155536</c:v>
                </c:pt>
                <c:pt idx="8">
                  <c:v>1.500684323913148</c:v>
                </c:pt>
                <c:pt idx="9">
                  <c:v>1.391839168921026</c:v>
                </c:pt>
                <c:pt idx="10">
                  <c:v>1.169538506787076</c:v>
                </c:pt>
                <c:pt idx="11">
                  <c:v>1.187439490888618</c:v>
                </c:pt>
                <c:pt idx="12">
                  <c:v>1.952129275940521</c:v>
                </c:pt>
                <c:pt idx="13">
                  <c:v>1.971790425134694</c:v>
                </c:pt>
                <c:pt idx="14">
                  <c:v>1.796736386984175</c:v>
                </c:pt>
                <c:pt idx="15">
                  <c:v>2.008002502756553</c:v>
                </c:pt>
                <c:pt idx="16">
                  <c:v>1.984944892297895</c:v>
                </c:pt>
                <c:pt idx="17">
                  <c:v>1.958743912524738</c:v>
                </c:pt>
                <c:pt idx="18">
                  <c:v>1.913573013098025</c:v>
                </c:pt>
                <c:pt idx="19">
                  <c:v>2.015221766048576</c:v>
                </c:pt>
                <c:pt idx="20">
                  <c:v>1.839067808891198</c:v>
                </c:pt>
                <c:pt idx="21">
                  <c:v>1.838685815800956</c:v>
                </c:pt>
                <c:pt idx="22">
                  <c:v>1.928469213504325</c:v>
                </c:pt>
                <c:pt idx="23">
                  <c:v>1.959088248637913</c:v>
                </c:pt>
                <c:pt idx="24">
                  <c:v>1.871568388958888</c:v>
                </c:pt>
                <c:pt idx="25">
                  <c:v>1.876532023516105</c:v>
                </c:pt>
                <c:pt idx="26">
                  <c:v>1.75135886476906</c:v>
                </c:pt>
                <c:pt idx="27">
                  <c:v>1.935040160546452</c:v>
                </c:pt>
                <c:pt idx="28">
                  <c:v>1.877904786628108</c:v>
                </c:pt>
                <c:pt idx="29">
                  <c:v>1.963234661643147</c:v>
                </c:pt>
                <c:pt idx="30">
                  <c:v>1.839744395782856</c:v>
                </c:pt>
                <c:pt idx="31">
                  <c:v>1.68798907250818</c:v>
                </c:pt>
                <c:pt idx="32">
                  <c:v>1.819796462575002</c:v>
                </c:pt>
                <c:pt idx="33">
                  <c:v>1.722281957409632</c:v>
                </c:pt>
                <c:pt idx="34">
                  <c:v>1.847281356814516</c:v>
                </c:pt>
                <c:pt idx="35">
                  <c:v>1.886882534362115</c:v>
                </c:pt>
                <c:pt idx="36">
                  <c:v>1.901524938123778</c:v>
                </c:pt>
                <c:pt idx="37">
                  <c:v>1.611344854261267</c:v>
                </c:pt>
                <c:pt idx="38">
                  <c:v>1.79821988256144</c:v>
                </c:pt>
                <c:pt idx="39">
                  <c:v>1.629585960106771</c:v>
                </c:pt>
                <c:pt idx="40">
                  <c:v>1.689582734858885</c:v>
                </c:pt>
                <c:pt idx="41">
                  <c:v>1.72269107599477</c:v>
                </c:pt>
                <c:pt idx="42">
                  <c:v>1.69916777890888</c:v>
                </c:pt>
                <c:pt idx="43">
                  <c:v>1.56808417936557</c:v>
                </c:pt>
                <c:pt idx="44">
                  <c:v>1.63042387451886</c:v>
                </c:pt>
                <c:pt idx="45">
                  <c:v>1.702751835077576</c:v>
                </c:pt>
                <c:pt idx="46">
                  <c:v>1.679386044465985</c:v>
                </c:pt>
                <c:pt idx="47">
                  <c:v>1.581553171028678</c:v>
                </c:pt>
                <c:pt idx="48">
                  <c:v>1.646216553409252</c:v>
                </c:pt>
                <c:pt idx="49">
                  <c:v>0.192709217348134</c:v>
                </c:pt>
                <c:pt idx="50">
                  <c:v>0.0163113346289654</c:v>
                </c:pt>
                <c:pt idx="51">
                  <c:v>0.0925413406530744</c:v>
                </c:pt>
                <c:pt idx="52">
                  <c:v>0.0922892051031922</c:v>
                </c:pt>
                <c:pt idx="53">
                  <c:v>0.0</c:v>
                </c:pt>
                <c:pt idx="54">
                  <c:v>0.0592603319125473</c:v>
                </c:pt>
                <c:pt idx="55">
                  <c:v>0.0</c:v>
                </c:pt>
                <c:pt idx="56">
                  <c:v>0.0</c:v>
                </c:pt>
                <c:pt idx="57">
                  <c:v>0.0546041439303959</c:v>
                </c:pt>
                <c:pt idx="58">
                  <c:v>1.499844119600919</c:v>
                </c:pt>
                <c:pt idx="59">
                  <c:v>1.674050769184055</c:v>
                </c:pt>
                <c:pt idx="60">
                  <c:v>1.377167851722132</c:v>
                </c:pt>
                <c:pt idx="61">
                  <c:v>1.543776872636713</c:v>
                </c:pt>
                <c:pt idx="62">
                  <c:v>1.498589210892952</c:v>
                </c:pt>
                <c:pt idx="63">
                  <c:v>1.483350349929934</c:v>
                </c:pt>
                <c:pt idx="64">
                  <c:v>1.442909048429084</c:v>
                </c:pt>
                <c:pt idx="65">
                  <c:v>1.60465593885787</c:v>
                </c:pt>
                <c:pt idx="66">
                  <c:v>1.430947690293599</c:v>
                </c:pt>
                <c:pt idx="67">
                  <c:v>1.525775206814521</c:v>
                </c:pt>
                <c:pt idx="68">
                  <c:v>1.511746834872626</c:v>
                </c:pt>
                <c:pt idx="69">
                  <c:v>1.340727986222097</c:v>
                </c:pt>
                <c:pt idx="70">
                  <c:v>1.910500541351378</c:v>
                </c:pt>
                <c:pt idx="71">
                  <c:v>1.764699606272872</c:v>
                </c:pt>
                <c:pt idx="72">
                  <c:v>1.824076569470138</c:v>
                </c:pt>
                <c:pt idx="73">
                  <c:v>1.710454447155825</c:v>
                </c:pt>
                <c:pt idx="74">
                  <c:v>1.58646442915524</c:v>
                </c:pt>
                <c:pt idx="75">
                  <c:v>1.651097469879867</c:v>
                </c:pt>
              </c:numCache>
            </c:numRef>
          </c:xVal>
          <c:yVal>
            <c:numRef>
              <c:f>Amphibole!$BT$517:$BT$592</c:f>
              <c:numCache>
                <c:formatCode>General</c:formatCode>
                <c:ptCount val="76"/>
                <c:pt idx="0">
                  <c:v>1.584755018675036</c:v>
                </c:pt>
                <c:pt idx="1">
                  <c:v>2.08372833900162</c:v>
                </c:pt>
                <c:pt idx="2">
                  <c:v>2.209257059939267</c:v>
                </c:pt>
                <c:pt idx="3">
                  <c:v>1.995423994130664</c:v>
                </c:pt>
                <c:pt idx="4">
                  <c:v>1.89625648806366</c:v>
                </c:pt>
                <c:pt idx="5">
                  <c:v>1.850113066748185</c:v>
                </c:pt>
                <c:pt idx="6">
                  <c:v>2.10831299556849</c:v>
                </c:pt>
                <c:pt idx="7">
                  <c:v>1.982520626050338</c:v>
                </c:pt>
                <c:pt idx="8">
                  <c:v>1.805130802283961</c:v>
                </c:pt>
                <c:pt idx="9">
                  <c:v>1.715091402483482</c:v>
                </c:pt>
                <c:pt idx="10">
                  <c:v>1.58669351682882</c:v>
                </c:pt>
                <c:pt idx="11">
                  <c:v>1.624283665824538</c:v>
                </c:pt>
                <c:pt idx="12">
                  <c:v>2.534085868968109</c:v>
                </c:pt>
                <c:pt idx="13">
                  <c:v>2.571998345470648</c:v>
                </c:pt>
                <c:pt idx="14">
                  <c:v>2.379261911783054</c:v>
                </c:pt>
                <c:pt idx="15">
                  <c:v>2.576757360384795</c:v>
                </c:pt>
                <c:pt idx="16">
                  <c:v>2.517251500232608</c:v>
                </c:pt>
                <c:pt idx="17">
                  <c:v>2.460592539202467</c:v>
                </c:pt>
                <c:pt idx="18">
                  <c:v>2.551800670688626</c:v>
                </c:pt>
                <c:pt idx="19">
                  <c:v>2.570232533996641</c:v>
                </c:pt>
                <c:pt idx="20">
                  <c:v>2.393246433889977</c:v>
                </c:pt>
                <c:pt idx="21">
                  <c:v>2.40656747653225</c:v>
                </c:pt>
                <c:pt idx="22">
                  <c:v>2.438805698368272</c:v>
                </c:pt>
                <c:pt idx="23">
                  <c:v>2.453807932764947</c:v>
                </c:pt>
                <c:pt idx="24">
                  <c:v>2.330554791736708</c:v>
                </c:pt>
                <c:pt idx="25">
                  <c:v>2.340611824060843</c:v>
                </c:pt>
                <c:pt idx="26">
                  <c:v>2.218407194264596</c:v>
                </c:pt>
                <c:pt idx="27">
                  <c:v>2.512350078324325</c:v>
                </c:pt>
                <c:pt idx="28">
                  <c:v>2.359311020652582</c:v>
                </c:pt>
                <c:pt idx="29">
                  <c:v>2.386918633526033</c:v>
                </c:pt>
                <c:pt idx="30">
                  <c:v>2.319696611612166</c:v>
                </c:pt>
                <c:pt idx="31">
                  <c:v>2.25867370427729</c:v>
                </c:pt>
                <c:pt idx="32">
                  <c:v>2.357499282879906</c:v>
                </c:pt>
                <c:pt idx="33">
                  <c:v>2.226830617906295</c:v>
                </c:pt>
                <c:pt idx="34">
                  <c:v>2.322289795122816</c:v>
                </c:pt>
                <c:pt idx="35">
                  <c:v>2.366847447376802</c:v>
                </c:pt>
                <c:pt idx="36">
                  <c:v>2.371791414231787</c:v>
                </c:pt>
                <c:pt idx="37">
                  <c:v>1.996648710138001</c:v>
                </c:pt>
                <c:pt idx="38">
                  <c:v>2.293748505850055</c:v>
                </c:pt>
                <c:pt idx="39">
                  <c:v>2.036798127157257</c:v>
                </c:pt>
                <c:pt idx="40">
                  <c:v>2.104700720005374</c:v>
                </c:pt>
                <c:pt idx="41">
                  <c:v>2.136467005287175</c:v>
                </c:pt>
                <c:pt idx="42">
                  <c:v>2.17415418296302</c:v>
                </c:pt>
                <c:pt idx="43">
                  <c:v>2.010493879156038</c:v>
                </c:pt>
                <c:pt idx="44">
                  <c:v>2.059835781705375</c:v>
                </c:pt>
                <c:pt idx="45">
                  <c:v>2.135716569456882</c:v>
                </c:pt>
                <c:pt idx="46">
                  <c:v>2.086511875172114</c:v>
                </c:pt>
                <c:pt idx="47">
                  <c:v>2.058862931819657</c:v>
                </c:pt>
                <c:pt idx="48">
                  <c:v>2.12518761740106</c:v>
                </c:pt>
                <c:pt idx="49">
                  <c:v>0.349054755043796</c:v>
                </c:pt>
                <c:pt idx="50">
                  <c:v>0.278853500764204</c:v>
                </c:pt>
                <c:pt idx="51">
                  <c:v>0.163979937585519</c:v>
                </c:pt>
                <c:pt idx="52">
                  <c:v>0.130442486335035</c:v>
                </c:pt>
                <c:pt idx="53">
                  <c:v>0.296346185043558</c:v>
                </c:pt>
                <c:pt idx="54">
                  <c:v>0.145096908367766</c:v>
                </c:pt>
                <c:pt idx="55">
                  <c:v>0.492392542137762</c:v>
                </c:pt>
                <c:pt idx="56">
                  <c:v>0.196400459652165</c:v>
                </c:pt>
                <c:pt idx="57">
                  <c:v>0.189339297857824</c:v>
                </c:pt>
                <c:pt idx="58">
                  <c:v>1.948842495344376</c:v>
                </c:pt>
                <c:pt idx="59">
                  <c:v>2.177670745129674</c:v>
                </c:pt>
                <c:pt idx="60">
                  <c:v>1.661650954072741</c:v>
                </c:pt>
                <c:pt idx="61">
                  <c:v>2.079495041733917</c:v>
                </c:pt>
                <c:pt idx="62">
                  <c:v>1.84586228926179</c:v>
                </c:pt>
                <c:pt idx="63">
                  <c:v>2.031741459305554</c:v>
                </c:pt>
                <c:pt idx="64">
                  <c:v>1.816942890422973</c:v>
                </c:pt>
                <c:pt idx="65">
                  <c:v>2.048798900483193</c:v>
                </c:pt>
                <c:pt idx="66">
                  <c:v>1.789935951687568</c:v>
                </c:pt>
                <c:pt idx="67">
                  <c:v>1.921336898645734</c:v>
                </c:pt>
                <c:pt idx="68">
                  <c:v>1.961740326061492</c:v>
                </c:pt>
                <c:pt idx="69">
                  <c:v>1.965451245365204</c:v>
                </c:pt>
                <c:pt idx="70">
                  <c:v>2.140608450295383</c:v>
                </c:pt>
                <c:pt idx="71">
                  <c:v>1.981981399256632</c:v>
                </c:pt>
                <c:pt idx="72">
                  <c:v>2.01644346254648</c:v>
                </c:pt>
                <c:pt idx="73">
                  <c:v>2.024914841630743</c:v>
                </c:pt>
                <c:pt idx="74">
                  <c:v>1.999961090913962</c:v>
                </c:pt>
                <c:pt idx="75">
                  <c:v>1.99012180616507</c:v>
                </c:pt>
              </c:numCache>
            </c:numRef>
          </c:yVal>
          <c:smooth val="0"/>
        </c:ser>
        <c:ser>
          <c:idx val="4"/>
          <c:order val="3"/>
          <c:tx>
            <c:v>Al[6]/Al-tot = 0.21</c:v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Amphibole!$BR$1:$BR$5</c:f>
              <c:numCache>
                <c:formatCode>General</c:formatCode>
                <c:ptCount val="5"/>
                <c:pt idx="0">
                  <c:v>0.0</c:v>
                </c:pt>
                <c:pt idx="1">
                  <c:v>0.79</c:v>
                </c:pt>
                <c:pt idx="2">
                  <c:v>1.58</c:v>
                </c:pt>
                <c:pt idx="3">
                  <c:v>2.37</c:v>
                </c:pt>
                <c:pt idx="4">
                  <c:v>3.16</c:v>
                </c:pt>
              </c:numCache>
            </c:numRef>
          </c:xVal>
          <c:yVal>
            <c:numRef>
              <c:f>Amphibole!$BS$1:$BS$5</c:f>
              <c:numCache>
                <c:formatCode>General</c:formatCode>
                <c:ptCount val="5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3669624"/>
        <c:axId val="2032434984"/>
      </c:scatterChart>
      <c:valAx>
        <c:axId val="-2143669624"/>
        <c:scaling>
          <c:orientation val="minMax"/>
          <c:max val="3.0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Al</a:t>
                </a:r>
                <a:r>
                  <a:rPr lang="en-US" sz="2000" baseline="30000"/>
                  <a:t>IV</a:t>
                </a:r>
                <a:r>
                  <a:rPr lang="en-US" sz="2000" baseline="0"/>
                  <a:t> (apfu, 23 O)</a:t>
                </a:r>
                <a:endParaRPr lang="en-US" sz="2000" baseline="3000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32434984"/>
        <c:crosses val="autoZero"/>
        <c:crossBetween val="midCat"/>
      </c:valAx>
      <c:valAx>
        <c:axId val="2032434984"/>
        <c:scaling>
          <c:orientation val="minMax"/>
          <c:max val="4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Al</a:t>
                </a:r>
                <a:r>
                  <a:rPr lang="en-US" sz="2000" baseline="30000"/>
                  <a:t>T</a:t>
                </a:r>
                <a:r>
                  <a:rPr lang="en-US" sz="2000" baseline="0"/>
                  <a:t> (apfu, 23 O)</a:t>
                </a:r>
                <a:endParaRPr lang="en-US" sz="2000" baseline="30000"/>
              </a:p>
            </c:rich>
          </c:tx>
          <c:layout>
            <c:manualLayout>
              <c:xMode val="edge"/>
              <c:yMode val="edge"/>
              <c:x val="0.0222877327249982"/>
              <c:y val="0.310301329076462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43669624"/>
        <c:crosses val="autoZero"/>
        <c:crossBetween val="midCat"/>
      </c:valAx>
      <c:spPr>
        <a:noFill/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35875487526676"/>
          <c:y val="0.0530584901260919"/>
          <c:w val="0.31459180219295"/>
          <c:h val="0.238202428568866"/>
        </c:manualLayout>
      </c:layout>
      <c:overlay val="1"/>
      <c:spPr>
        <a:solidFill>
          <a:srgbClr val="EEECE1"/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992199573184"/>
          <c:y val="0.0328016429609169"/>
          <c:w val="0.854232099492236"/>
          <c:h val="0.81529280935555"/>
        </c:manualLayout>
      </c:layout>
      <c:scatterChart>
        <c:scatterStyle val="lineMarker"/>
        <c:varyColors val="0"/>
        <c:ser>
          <c:idx val="1"/>
          <c:order val="0"/>
          <c:tx>
            <c:v>Expt. - no P dep.</c:v>
          </c:tx>
          <c:spPr>
            <a:ln w="47625">
              <a:noFill/>
            </a:ln>
          </c:spPr>
          <c:marker>
            <c:symbol val="circle"/>
            <c:size val="9"/>
            <c:spPr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xVal>
            <c:numRef>
              <c:f>Amphibole!$BU$229:$BU$510</c:f>
              <c:numCache>
                <c:formatCode>General</c:formatCode>
                <c:ptCount val="282"/>
                <c:pt idx="0">
                  <c:v>6.161313311987468</c:v>
                </c:pt>
                <c:pt idx="1">
                  <c:v>6.393746754048226</c:v>
                </c:pt>
                <c:pt idx="2">
                  <c:v>6.27737718789087</c:v>
                </c:pt>
                <c:pt idx="3">
                  <c:v>6.261339540352272</c:v>
                </c:pt>
                <c:pt idx="4">
                  <c:v>6.297213584932848</c:v>
                </c:pt>
                <c:pt idx="5">
                  <c:v>6.08823309380793</c:v>
                </c:pt>
                <c:pt idx="6">
                  <c:v>6.108537076663225</c:v>
                </c:pt>
                <c:pt idx="7">
                  <c:v>6.195794505019655</c:v>
                </c:pt>
                <c:pt idx="8">
                  <c:v>6.27499252044184</c:v>
                </c:pt>
                <c:pt idx="9">
                  <c:v>6.162932834442474</c:v>
                </c:pt>
                <c:pt idx="10">
                  <c:v>6.514999260677325</c:v>
                </c:pt>
                <c:pt idx="11">
                  <c:v>6.655145313242444</c:v>
                </c:pt>
                <c:pt idx="12">
                  <c:v>6.614995264975153</c:v>
                </c:pt>
                <c:pt idx="13">
                  <c:v>6.832175885982313</c:v>
                </c:pt>
                <c:pt idx="14">
                  <c:v>6.491956013736635</c:v>
                </c:pt>
                <c:pt idx="15">
                  <c:v>6.47970484178431</c:v>
                </c:pt>
                <c:pt idx="16">
                  <c:v>6.365789617357834</c:v>
                </c:pt>
                <c:pt idx="17">
                  <c:v>6.259431540258121</c:v>
                </c:pt>
                <c:pt idx="18">
                  <c:v>6.50634998090566</c:v>
                </c:pt>
                <c:pt idx="19">
                  <c:v>6.201976291661431</c:v>
                </c:pt>
                <c:pt idx="20">
                  <c:v>6.632978342739475</c:v>
                </c:pt>
                <c:pt idx="21">
                  <c:v>6.106593874431288</c:v>
                </c:pt>
                <c:pt idx="22">
                  <c:v>6.186345910487788</c:v>
                </c:pt>
                <c:pt idx="23">
                  <c:v>6.098964677476324</c:v>
                </c:pt>
                <c:pt idx="24">
                  <c:v>6.093705906112905</c:v>
                </c:pt>
                <c:pt idx="25">
                  <c:v>6.238800356240278</c:v>
                </c:pt>
                <c:pt idx="26">
                  <c:v>6.244219271554059</c:v>
                </c:pt>
                <c:pt idx="27">
                  <c:v>6.08426907832615</c:v>
                </c:pt>
                <c:pt idx="28">
                  <c:v>6.000978154878934</c:v>
                </c:pt>
                <c:pt idx="29">
                  <c:v>6.163135659735178</c:v>
                </c:pt>
                <c:pt idx="30">
                  <c:v>6.296391938009672</c:v>
                </c:pt>
                <c:pt idx="31">
                  <c:v>6.555695712513386</c:v>
                </c:pt>
                <c:pt idx="32">
                  <c:v>6.422564425904888</c:v>
                </c:pt>
                <c:pt idx="33">
                  <c:v>6.11388849059252</c:v>
                </c:pt>
                <c:pt idx="34">
                  <c:v>6.111089273225025</c:v>
                </c:pt>
                <c:pt idx="35">
                  <c:v>6.105973489794425</c:v>
                </c:pt>
                <c:pt idx="36">
                  <c:v>6.044695666466399</c:v>
                </c:pt>
                <c:pt idx="37">
                  <c:v>6.313942146978524</c:v>
                </c:pt>
                <c:pt idx="38">
                  <c:v>6.277750456446615</c:v>
                </c:pt>
                <c:pt idx="39">
                  <c:v>6.250157661223934</c:v>
                </c:pt>
                <c:pt idx="40">
                  <c:v>6.298422229101275</c:v>
                </c:pt>
                <c:pt idx="41">
                  <c:v>6.50358141649786</c:v>
                </c:pt>
                <c:pt idx="42">
                  <c:v>6.210055732836836</c:v>
                </c:pt>
                <c:pt idx="43">
                  <c:v>6.257540024936326</c:v>
                </c:pt>
                <c:pt idx="44">
                  <c:v>6.227292899936938</c:v>
                </c:pt>
                <c:pt idx="45">
                  <c:v>6.573799843185882</c:v>
                </c:pt>
                <c:pt idx="46">
                  <c:v>6.49671978956113</c:v>
                </c:pt>
                <c:pt idx="47">
                  <c:v>6.238557356060117</c:v>
                </c:pt>
                <c:pt idx="48">
                  <c:v>6.324502028000239</c:v>
                </c:pt>
                <c:pt idx="49">
                  <c:v>6.4761641259294</c:v>
                </c:pt>
                <c:pt idx="50">
                  <c:v>7.082282135947385</c:v>
                </c:pt>
                <c:pt idx="51">
                  <c:v>6.262225943423636</c:v>
                </c:pt>
                <c:pt idx="52">
                  <c:v>6.84075097983576</c:v>
                </c:pt>
                <c:pt idx="53">
                  <c:v>6.295292406304088</c:v>
                </c:pt>
                <c:pt idx="54">
                  <c:v>6.282764111794403</c:v>
                </c:pt>
                <c:pt idx="55">
                  <c:v>6.25825734348037</c:v>
                </c:pt>
                <c:pt idx="56">
                  <c:v>6.43126015210347</c:v>
                </c:pt>
                <c:pt idx="57">
                  <c:v>6.301894744041198</c:v>
                </c:pt>
                <c:pt idx="58">
                  <c:v>6.196942462616367</c:v>
                </c:pt>
                <c:pt idx="59">
                  <c:v>6.189989828927025</c:v>
                </c:pt>
                <c:pt idx="60">
                  <c:v>6.265818911181767</c:v>
                </c:pt>
                <c:pt idx="61">
                  <c:v>6.00787651818316</c:v>
                </c:pt>
                <c:pt idx="62">
                  <c:v>5.844402119907246</c:v>
                </c:pt>
                <c:pt idx="63">
                  <c:v>6.105537364636676</c:v>
                </c:pt>
                <c:pt idx="64">
                  <c:v>6.1003897650008</c:v>
                </c:pt>
                <c:pt idx="65">
                  <c:v>6.599940283270076</c:v>
                </c:pt>
                <c:pt idx="66">
                  <c:v>6.08177438904057</c:v>
                </c:pt>
                <c:pt idx="67">
                  <c:v>6.010714338350906</c:v>
                </c:pt>
                <c:pt idx="68">
                  <c:v>6.40435110452014</c:v>
                </c:pt>
                <c:pt idx="69">
                  <c:v>6.406569937243705</c:v>
                </c:pt>
                <c:pt idx="70">
                  <c:v>6.460331810317975</c:v>
                </c:pt>
                <c:pt idx="71">
                  <c:v>6.365750080236602</c:v>
                </c:pt>
                <c:pt idx="72">
                  <c:v>6.46536393668825</c:v>
                </c:pt>
                <c:pt idx="73">
                  <c:v>6.630259353113863</c:v>
                </c:pt>
                <c:pt idx="74">
                  <c:v>6.386269577376966</c:v>
                </c:pt>
                <c:pt idx="75">
                  <c:v>6.910097185839</c:v>
                </c:pt>
                <c:pt idx="76">
                  <c:v>6.953994605723035</c:v>
                </c:pt>
                <c:pt idx="77">
                  <c:v>6.558399005960792</c:v>
                </c:pt>
                <c:pt idx="78">
                  <c:v>6.648226501868748</c:v>
                </c:pt>
                <c:pt idx="79">
                  <c:v>6.767151589502895</c:v>
                </c:pt>
                <c:pt idx="80">
                  <c:v>6.924729165610271</c:v>
                </c:pt>
                <c:pt idx="81">
                  <c:v>6.700014208415939</c:v>
                </c:pt>
                <c:pt idx="82">
                  <c:v>6.747146754790383</c:v>
                </c:pt>
                <c:pt idx="83">
                  <c:v>6.755497593774953</c:v>
                </c:pt>
                <c:pt idx="84">
                  <c:v>6.780139651244587</c:v>
                </c:pt>
                <c:pt idx="85">
                  <c:v>6.897622439259157</c:v>
                </c:pt>
                <c:pt idx="86">
                  <c:v>6.636449370894555</c:v>
                </c:pt>
                <c:pt idx="87">
                  <c:v>6.965666067693142</c:v>
                </c:pt>
                <c:pt idx="88">
                  <c:v>6.778641052547348</c:v>
                </c:pt>
                <c:pt idx="89">
                  <c:v>6.64320390646294</c:v>
                </c:pt>
                <c:pt idx="90">
                  <c:v>6.736768637523907</c:v>
                </c:pt>
                <c:pt idx="91">
                  <c:v>6.672341969327529</c:v>
                </c:pt>
                <c:pt idx="92">
                  <c:v>6.73724769157958</c:v>
                </c:pt>
                <c:pt idx="93">
                  <c:v>6.728270205770336</c:v>
                </c:pt>
                <c:pt idx="94">
                  <c:v>6.614569789311195</c:v>
                </c:pt>
                <c:pt idx="95">
                  <c:v>6.730021878002931</c:v>
                </c:pt>
                <c:pt idx="96">
                  <c:v>7.042482151508231</c:v>
                </c:pt>
                <c:pt idx="97">
                  <c:v>6.93564539382533</c:v>
                </c:pt>
                <c:pt idx="98">
                  <c:v>6.87426739156354</c:v>
                </c:pt>
                <c:pt idx="99">
                  <c:v>6.705585955333936</c:v>
                </c:pt>
                <c:pt idx="100">
                  <c:v>6.820469936225074</c:v>
                </c:pt>
                <c:pt idx="101">
                  <c:v>6.994846913498486</c:v>
                </c:pt>
                <c:pt idx="102">
                  <c:v>5.964765600149899</c:v>
                </c:pt>
                <c:pt idx="103">
                  <c:v>6.134104337577351</c:v>
                </c:pt>
                <c:pt idx="104">
                  <c:v>6.064574060219248</c:v>
                </c:pt>
                <c:pt idx="105">
                  <c:v>6.011107632551949</c:v>
                </c:pt>
                <c:pt idx="106">
                  <c:v>6.271978074927894</c:v>
                </c:pt>
                <c:pt idx="107">
                  <c:v>6.05266578789882</c:v>
                </c:pt>
                <c:pt idx="108">
                  <c:v>6.09084594144864</c:v>
                </c:pt>
                <c:pt idx="109">
                  <c:v>6.185423894671838</c:v>
                </c:pt>
                <c:pt idx="110">
                  <c:v>6.150480516052945</c:v>
                </c:pt>
                <c:pt idx="111">
                  <c:v>6.366754218707717</c:v>
                </c:pt>
                <c:pt idx="112">
                  <c:v>6.136393858710705</c:v>
                </c:pt>
                <c:pt idx="113">
                  <c:v>6.480074751610044</c:v>
                </c:pt>
                <c:pt idx="114">
                  <c:v>6.263831775711852</c:v>
                </c:pt>
                <c:pt idx="115">
                  <c:v>5.969830521336374</c:v>
                </c:pt>
                <c:pt idx="116">
                  <c:v>5.99762504358265</c:v>
                </c:pt>
                <c:pt idx="117">
                  <c:v>5.935821997437996</c:v>
                </c:pt>
                <c:pt idx="118">
                  <c:v>6.012329206032414</c:v>
                </c:pt>
                <c:pt idx="119">
                  <c:v>6.159615815849363</c:v>
                </c:pt>
                <c:pt idx="120">
                  <c:v>6.009906962451337</c:v>
                </c:pt>
                <c:pt idx="121">
                  <c:v>6.032253854966481</c:v>
                </c:pt>
                <c:pt idx="122">
                  <c:v>5.978005689971157</c:v>
                </c:pt>
                <c:pt idx="123">
                  <c:v>5.944733712156514</c:v>
                </c:pt>
                <c:pt idx="124">
                  <c:v>4.298571761121867</c:v>
                </c:pt>
                <c:pt idx="125">
                  <c:v>6.827443660619536</c:v>
                </c:pt>
                <c:pt idx="126">
                  <c:v>7.10571076106002</c:v>
                </c:pt>
                <c:pt idx="127">
                  <c:v>6.827040067777231</c:v>
                </c:pt>
                <c:pt idx="128">
                  <c:v>6.667207472834566</c:v>
                </c:pt>
                <c:pt idx="129">
                  <c:v>6.97970505297489</c:v>
                </c:pt>
                <c:pt idx="130">
                  <c:v>6.60186618302419</c:v>
                </c:pt>
                <c:pt idx="131">
                  <c:v>6.628147577382061</c:v>
                </c:pt>
                <c:pt idx="132">
                  <c:v>7.500246925700102</c:v>
                </c:pt>
                <c:pt idx="133">
                  <c:v>6.566460356481634</c:v>
                </c:pt>
                <c:pt idx="134">
                  <c:v>6.570982248108885</c:v>
                </c:pt>
                <c:pt idx="135">
                  <c:v>6.677224447972838</c:v>
                </c:pt>
                <c:pt idx="136">
                  <c:v>6.630126298797537</c:v>
                </c:pt>
                <c:pt idx="137">
                  <c:v>6.764136980176767</c:v>
                </c:pt>
                <c:pt idx="138">
                  <c:v>6.342828282849967</c:v>
                </c:pt>
                <c:pt idx="139">
                  <c:v>6.444093650313903</c:v>
                </c:pt>
                <c:pt idx="140">
                  <c:v>6.221544352613904</c:v>
                </c:pt>
                <c:pt idx="141">
                  <c:v>6.020002799620698</c:v>
                </c:pt>
                <c:pt idx="142">
                  <c:v>6.096673916456136</c:v>
                </c:pt>
                <c:pt idx="143">
                  <c:v>6.07765007214851</c:v>
                </c:pt>
                <c:pt idx="144">
                  <c:v>6.009477171787827</c:v>
                </c:pt>
                <c:pt idx="145">
                  <c:v>6.219834921165567</c:v>
                </c:pt>
                <c:pt idx="146">
                  <c:v>6.042712814249692</c:v>
                </c:pt>
                <c:pt idx="147">
                  <c:v>6.229804407169905</c:v>
                </c:pt>
                <c:pt idx="148">
                  <c:v>6.13468242185537</c:v>
                </c:pt>
                <c:pt idx="149">
                  <c:v>6.100345961135265</c:v>
                </c:pt>
                <c:pt idx="150">
                  <c:v>6.197037063357384</c:v>
                </c:pt>
                <c:pt idx="151">
                  <c:v>5.941024662103618</c:v>
                </c:pt>
                <c:pt idx="152">
                  <c:v>5.880715809595171</c:v>
                </c:pt>
                <c:pt idx="153">
                  <c:v>6.516469858949698</c:v>
                </c:pt>
                <c:pt idx="154">
                  <c:v>6.765196856077119</c:v>
                </c:pt>
                <c:pt idx="155">
                  <c:v>6.337839759314822</c:v>
                </c:pt>
                <c:pt idx="156">
                  <c:v>6.383738270983771</c:v>
                </c:pt>
                <c:pt idx="157">
                  <c:v>6.464682544603395</c:v>
                </c:pt>
                <c:pt idx="158">
                  <c:v>6.402951109218447</c:v>
                </c:pt>
                <c:pt idx="159">
                  <c:v>6.453305079718976</c:v>
                </c:pt>
                <c:pt idx="160">
                  <c:v>6.485385727910955</c:v>
                </c:pt>
                <c:pt idx="161">
                  <c:v>6.451950887847429</c:v>
                </c:pt>
                <c:pt idx="162">
                  <c:v>6.431707253298743</c:v>
                </c:pt>
                <c:pt idx="163">
                  <c:v>6.403924502179755</c:v>
                </c:pt>
                <c:pt idx="164">
                  <c:v>6.351288873925887</c:v>
                </c:pt>
                <c:pt idx="165">
                  <c:v>6.27396917067383</c:v>
                </c:pt>
                <c:pt idx="166">
                  <c:v>6.279936510158721</c:v>
                </c:pt>
                <c:pt idx="167">
                  <c:v>6.298324177421207</c:v>
                </c:pt>
                <c:pt idx="168">
                  <c:v>6.255822658708864</c:v>
                </c:pt>
                <c:pt idx="169">
                  <c:v>6.263747069317837</c:v>
                </c:pt>
                <c:pt idx="170">
                  <c:v>6.242723255859972</c:v>
                </c:pt>
                <c:pt idx="171">
                  <c:v>6.265914156083473</c:v>
                </c:pt>
                <c:pt idx="172">
                  <c:v>6.312351119589961</c:v>
                </c:pt>
                <c:pt idx="173">
                  <c:v>6.319216458847171</c:v>
                </c:pt>
                <c:pt idx="174">
                  <c:v>6.298174237389134</c:v>
                </c:pt>
                <c:pt idx="175">
                  <c:v>6.249397603800451</c:v>
                </c:pt>
                <c:pt idx="176">
                  <c:v>6.384423961137505</c:v>
                </c:pt>
                <c:pt idx="177">
                  <c:v>6.403630588989885</c:v>
                </c:pt>
                <c:pt idx="178">
                  <c:v>6.367700424246338</c:v>
                </c:pt>
                <c:pt idx="179">
                  <c:v>5.927932593450405</c:v>
                </c:pt>
                <c:pt idx="180">
                  <c:v>5.885016937057504</c:v>
                </c:pt>
                <c:pt idx="181">
                  <c:v>5.857207674516776</c:v>
                </c:pt>
                <c:pt idx="182">
                  <c:v>5.864307187666045</c:v>
                </c:pt>
                <c:pt idx="183">
                  <c:v>5.888332935168987</c:v>
                </c:pt>
                <c:pt idx="184">
                  <c:v>6.052606929665854</c:v>
                </c:pt>
                <c:pt idx="185">
                  <c:v>6.099796541476771</c:v>
                </c:pt>
                <c:pt idx="186">
                  <c:v>6.522056155861994</c:v>
                </c:pt>
                <c:pt idx="187">
                  <c:v>6.290394766987474</c:v>
                </c:pt>
                <c:pt idx="188">
                  <c:v>6.107587426802564</c:v>
                </c:pt>
                <c:pt idx="189">
                  <c:v>5.73060983262862</c:v>
                </c:pt>
                <c:pt idx="190">
                  <c:v>6.275129129879475</c:v>
                </c:pt>
                <c:pt idx="191">
                  <c:v>6.47296818350148</c:v>
                </c:pt>
                <c:pt idx="192">
                  <c:v>5.747500423930417</c:v>
                </c:pt>
                <c:pt idx="193">
                  <c:v>4.668977933645695</c:v>
                </c:pt>
                <c:pt idx="194">
                  <c:v>6.902790971186199</c:v>
                </c:pt>
                <c:pt idx="195">
                  <c:v>6.692373289883823</c:v>
                </c:pt>
                <c:pt idx="196">
                  <c:v>6.725591843007375</c:v>
                </c:pt>
                <c:pt idx="197">
                  <c:v>6.642955455383237</c:v>
                </c:pt>
                <c:pt idx="198">
                  <c:v>6.086476305255438</c:v>
                </c:pt>
                <c:pt idx="199">
                  <c:v>6.129360390599992</c:v>
                </c:pt>
                <c:pt idx="200">
                  <c:v>5.924330642286987</c:v>
                </c:pt>
                <c:pt idx="201">
                  <c:v>6.638430972640576</c:v>
                </c:pt>
                <c:pt idx="202">
                  <c:v>6.44668445401638</c:v>
                </c:pt>
                <c:pt idx="203">
                  <c:v>6.474046250717206</c:v>
                </c:pt>
                <c:pt idx="204">
                  <c:v>6.639437253911706</c:v>
                </c:pt>
                <c:pt idx="205">
                  <c:v>6.548773361140702</c:v>
                </c:pt>
                <c:pt idx="206">
                  <c:v>6.336385777037885</c:v>
                </c:pt>
                <c:pt idx="207">
                  <c:v>6.323834514506665</c:v>
                </c:pt>
                <c:pt idx="208">
                  <c:v>6.317106944107738</c:v>
                </c:pt>
                <c:pt idx="209">
                  <c:v>6.346736293201488</c:v>
                </c:pt>
                <c:pt idx="210">
                  <c:v>6.056875553938684</c:v>
                </c:pt>
                <c:pt idx="211">
                  <c:v>6.129191640772444</c:v>
                </c:pt>
                <c:pt idx="212">
                  <c:v>6.302020368065547</c:v>
                </c:pt>
                <c:pt idx="213">
                  <c:v>6.527324040744968</c:v>
                </c:pt>
                <c:pt idx="214">
                  <c:v>6.223865867068185</c:v>
                </c:pt>
                <c:pt idx="215">
                  <c:v>5.902975872216909</c:v>
                </c:pt>
                <c:pt idx="216">
                  <c:v>6.742475433997503</c:v>
                </c:pt>
                <c:pt idx="217">
                  <c:v>6.919331939027479</c:v>
                </c:pt>
                <c:pt idx="218">
                  <c:v>6.248871399758206</c:v>
                </c:pt>
                <c:pt idx="219">
                  <c:v>6.41222143785028</c:v>
                </c:pt>
                <c:pt idx="220">
                  <c:v>6.252885455247537</c:v>
                </c:pt>
                <c:pt idx="221">
                  <c:v>6.253140089911988</c:v>
                </c:pt>
                <c:pt idx="222">
                  <c:v>6.259419170799207</c:v>
                </c:pt>
                <c:pt idx="223">
                  <c:v>6.295479568327607</c:v>
                </c:pt>
                <c:pt idx="224">
                  <c:v>6.48041041458712</c:v>
                </c:pt>
                <c:pt idx="225">
                  <c:v>6.408603337252743</c:v>
                </c:pt>
                <c:pt idx="226">
                  <c:v>6.57125308493976</c:v>
                </c:pt>
                <c:pt idx="227">
                  <c:v>6.581943255168421</c:v>
                </c:pt>
                <c:pt idx="228">
                  <c:v>6.919509656350178</c:v>
                </c:pt>
                <c:pt idx="229">
                  <c:v>6.51217042530685</c:v>
                </c:pt>
                <c:pt idx="230">
                  <c:v>6.761041859451343</c:v>
                </c:pt>
                <c:pt idx="231">
                  <c:v>6.467837835394484</c:v>
                </c:pt>
                <c:pt idx="232">
                  <c:v>6.681782306106275</c:v>
                </c:pt>
                <c:pt idx="233">
                  <c:v>5.826479524602714</c:v>
                </c:pt>
                <c:pt idx="234">
                  <c:v>5.755019407366076</c:v>
                </c:pt>
                <c:pt idx="235">
                  <c:v>5.748731427773352</c:v>
                </c:pt>
                <c:pt idx="236">
                  <c:v>5.808210956721544</c:v>
                </c:pt>
                <c:pt idx="237">
                  <c:v>6.068410344602835</c:v>
                </c:pt>
                <c:pt idx="238">
                  <c:v>5.733716692678982</c:v>
                </c:pt>
                <c:pt idx="239">
                  <c:v>6.190466240244469</c:v>
                </c:pt>
                <c:pt idx="240">
                  <c:v>6.264111048766375</c:v>
                </c:pt>
                <c:pt idx="241">
                  <c:v>6.503089090107817</c:v>
                </c:pt>
                <c:pt idx="242">
                  <c:v>6.171299536905225</c:v>
                </c:pt>
                <c:pt idx="243">
                  <c:v>6.283948961529989</c:v>
                </c:pt>
                <c:pt idx="244">
                  <c:v>6.129216587284506</c:v>
                </c:pt>
                <c:pt idx="245">
                  <c:v>5.965534754833278</c:v>
                </c:pt>
                <c:pt idx="246">
                  <c:v>6.044738694030977</c:v>
                </c:pt>
                <c:pt idx="247">
                  <c:v>6.140566500275626</c:v>
                </c:pt>
                <c:pt idx="248">
                  <c:v>6.16077683587987</c:v>
                </c:pt>
                <c:pt idx="249">
                  <c:v>6.13078327427792</c:v>
                </c:pt>
                <c:pt idx="250">
                  <c:v>6.035127240799437</c:v>
                </c:pt>
                <c:pt idx="251">
                  <c:v>6.699427339231327</c:v>
                </c:pt>
                <c:pt idx="252">
                  <c:v>6.897003525414507</c:v>
                </c:pt>
                <c:pt idx="253">
                  <c:v>6.950446312839347</c:v>
                </c:pt>
                <c:pt idx="254">
                  <c:v>6.447906835821848</c:v>
                </c:pt>
                <c:pt idx="255">
                  <c:v>6.525985271155562</c:v>
                </c:pt>
                <c:pt idx="256">
                  <c:v>8.25244896942149</c:v>
                </c:pt>
                <c:pt idx="257">
                  <c:v>5.907399354379732</c:v>
                </c:pt>
                <c:pt idx="258">
                  <c:v>6.230041877469034</c:v>
                </c:pt>
                <c:pt idx="259">
                  <c:v>5.950582781555087</c:v>
                </c:pt>
                <c:pt idx="260">
                  <c:v>5.932048496539757</c:v>
                </c:pt>
                <c:pt idx="261">
                  <c:v>6.064817237395992</c:v>
                </c:pt>
                <c:pt idx="262">
                  <c:v>6.045160025447027</c:v>
                </c:pt>
                <c:pt idx="263">
                  <c:v>6.112492760486828</c:v>
                </c:pt>
                <c:pt idx="264">
                  <c:v>6.177137069632836</c:v>
                </c:pt>
                <c:pt idx="265">
                  <c:v>6.132884175790894</c:v>
                </c:pt>
                <c:pt idx="266">
                  <c:v>5.94829803353179</c:v>
                </c:pt>
                <c:pt idx="267">
                  <c:v>6.164770547436234</c:v>
                </c:pt>
                <c:pt idx="268">
                  <c:v>6.051581612064043</c:v>
                </c:pt>
                <c:pt idx="269">
                  <c:v>6.28050346713952</c:v>
                </c:pt>
                <c:pt idx="270">
                  <c:v>6.389400709554245</c:v>
                </c:pt>
                <c:pt idx="271">
                  <c:v>6.347842951157204</c:v>
                </c:pt>
                <c:pt idx="272">
                  <c:v>6.395852122881227</c:v>
                </c:pt>
                <c:pt idx="273">
                  <c:v>6.317024080769656</c:v>
                </c:pt>
                <c:pt idx="274">
                  <c:v>6.630804838855466</c:v>
                </c:pt>
                <c:pt idx="275">
                  <c:v>6.541825396054395</c:v>
                </c:pt>
                <c:pt idx="276">
                  <c:v>6.019833879154634</c:v>
                </c:pt>
                <c:pt idx="277">
                  <c:v>6.386307975296644</c:v>
                </c:pt>
                <c:pt idx="278">
                  <c:v>6.28959030573032</c:v>
                </c:pt>
                <c:pt idx="279">
                  <c:v>7.147163215029462</c:v>
                </c:pt>
                <c:pt idx="280">
                  <c:v>7.115789701421455</c:v>
                </c:pt>
                <c:pt idx="281">
                  <c:v>7.181602882671295</c:v>
                </c:pt>
              </c:numCache>
            </c:numRef>
          </c:xVal>
          <c:yVal>
            <c:numRef>
              <c:f>Amphibole!$CH$229:$CH$510</c:f>
              <c:numCache>
                <c:formatCode>General</c:formatCode>
                <c:ptCount val="282"/>
                <c:pt idx="0">
                  <c:v>0.790336487814989</c:v>
                </c:pt>
                <c:pt idx="1">
                  <c:v>0.758218994410023</c:v>
                </c:pt>
                <c:pt idx="2">
                  <c:v>0.761444273329774</c:v>
                </c:pt>
                <c:pt idx="3">
                  <c:v>0.772597880541852</c:v>
                </c:pt>
                <c:pt idx="4">
                  <c:v>0.767672456499256</c:v>
                </c:pt>
                <c:pt idx="5">
                  <c:v>0.749590070108151</c:v>
                </c:pt>
                <c:pt idx="6">
                  <c:v>0.737906216643898</c:v>
                </c:pt>
                <c:pt idx="7">
                  <c:v>0.766692707897846</c:v>
                </c:pt>
                <c:pt idx="8">
                  <c:v>0.758810812693064</c:v>
                </c:pt>
                <c:pt idx="9">
                  <c:v>0.777788136336682</c:v>
                </c:pt>
                <c:pt idx="10">
                  <c:v>0.865026313407504</c:v>
                </c:pt>
                <c:pt idx="11">
                  <c:v>0.866847317169656</c:v>
                </c:pt>
                <c:pt idx="12">
                  <c:v>0.862044339703161</c:v>
                </c:pt>
                <c:pt idx="13">
                  <c:v>0.769076794793185</c:v>
                </c:pt>
                <c:pt idx="14">
                  <c:v>0.827579586517349</c:v>
                </c:pt>
                <c:pt idx="15">
                  <c:v>0.816301156190453</c:v>
                </c:pt>
                <c:pt idx="16">
                  <c:v>0.771489454034838</c:v>
                </c:pt>
                <c:pt idx="17">
                  <c:v>0.781597082577734</c:v>
                </c:pt>
                <c:pt idx="18">
                  <c:v>0.812087254237108</c:v>
                </c:pt>
                <c:pt idx="19">
                  <c:v>0.804454457480402</c:v>
                </c:pt>
                <c:pt idx="20">
                  <c:v>0.787736213014667</c:v>
                </c:pt>
                <c:pt idx="21">
                  <c:v>0.801230920967453</c:v>
                </c:pt>
                <c:pt idx="22">
                  <c:v>0.777098732964497</c:v>
                </c:pt>
                <c:pt idx="23">
                  <c:v>0.848130153793198</c:v>
                </c:pt>
                <c:pt idx="24">
                  <c:v>0.846465958088432</c:v>
                </c:pt>
                <c:pt idx="25">
                  <c:v>0.844898945138542</c:v>
                </c:pt>
                <c:pt idx="26">
                  <c:v>0.850052557171312</c:v>
                </c:pt>
                <c:pt idx="27">
                  <c:v>0.825814609157959</c:v>
                </c:pt>
                <c:pt idx="28">
                  <c:v>0.849218287054755</c:v>
                </c:pt>
                <c:pt idx="29">
                  <c:v>0.791933255719908</c:v>
                </c:pt>
                <c:pt idx="30">
                  <c:v>0.791723566145984</c:v>
                </c:pt>
                <c:pt idx="31">
                  <c:v>0.892202646587743</c:v>
                </c:pt>
                <c:pt idx="32">
                  <c:v>0.866945019127909</c:v>
                </c:pt>
                <c:pt idx="33">
                  <c:v>0.599745875660764</c:v>
                </c:pt>
                <c:pt idx="34">
                  <c:v>0.521797401951018</c:v>
                </c:pt>
                <c:pt idx="35">
                  <c:v>0.499350166770418</c:v>
                </c:pt>
                <c:pt idx="36">
                  <c:v>0.521590105271249</c:v>
                </c:pt>
                <c:pt idx="37">
                  <c:v>0.455088466499467</c:v>
                </c:pt>
                <c:pt idx="38">
                  <c:v>0.653069265335254</c:v>
                </c:pt>
                <c:pt idx="39">
                  <c:v>0.517285400746799</c:v>
                </c:pt>
                <c:pt idx="40">
                  <c:v>0.466314722468714</c:v>
                </c:pt>
                <c:pt idx="41">
                  <c:v>0.457724930837095</c:v>
                </c:pt>
                <c:pt idx="42">
                  <c:v>0.515817636283376</c:v>
                </c:pt>
                <c:pt idx="43">
                  <c:v>0.460343944502396</c:v>
                </c:pt>
                <c:pt idx="44">
                  <c:v>0.408195639491101</c:v>
                </c:pt>
                <c:pt idx="45">
                  <c:v>0.353491002245306</c:v>
                </c:pt>
                <c:pt idx="46">
                  <c:v>0.430524851864806</c:v>
                </c:pt>
                <c:pt idx="47">
                  <c:v>0.569297404411996</c:v>
                </c:pt>
                <c:pt idx="48">
                  <c:v>0.502100922376206</c:v>
                </c:pt>
                <c:pt idx="49">
                  <c:v>0.400238788562874</c:v>
                </c:pt>
                <c:pt idx="50">
                  <c:v>0.660992761551935</c:v>
                </c:pt>
                <c:pt idx="51">
                  <c:v>0.304507592091597</c:v>
                </c:pt>
                <c:pt idx="52">
                  <c:v>0.822492508854222</c:v>
                </c:pt>
                <c:pt idx="53">
                  <c:v>0.709963174444253</c:v>
                </c:pt>
                <c:pt idx="54">
                  <c:v>0.70708526012419</c:v>
                </c:pt>
                <c:pt idx="55">
                  <c:v>0.724281909909937</c:v>
                </c:pt>
                <c:pt idx="56">
                  <c:v>0.689341279538975</c:v>
                </c:pt>
                <c:pt idx="57">
                  <c:v>0.579664924216886</c:v>
                </c:pt>
                <c:pt idx="58">
                  <c:v>0.558677571272377</c:v>
                </c:pt>
                <c:pt idx="59">
                  <c:v>0.591026036397309</c:v>
                </c:pt>
                <c:pt idx="60">
                  <c:v>0.591475721605558</c:v>
                </c:pt>
                <c:pt idx="61">
                  <c:v>0.725716552924031</c:v>
                </c:pt>
                <c:pt idx="62">
                  <c:v>0.692459931470293</c:v>
                </c:pt>
                <c:pt idx="63">
                  <c:v>0.668438250221996</c:v>
                </c:pt>
                <c:pt idx="64">
                  <c:v>0.657180926733036</c:v>
                </c:pt>
                <c:pt idx="65">
                  <c:v>0.554959160506861</c:v>
                </c:pt>
                <c:pt idx="66">
                  <c:v>0.658563886986781</c:v>
                </c:pt>
                <c:pt idx="67">
                  <c:v>0.577017415169209</c:v>
                </c:pt>
                <c:pt idx="68">
                  <c:v>0.754377324768551</c:v>
                </c:pt>
                <c:pt idx="69">
                  <c:v>0.52501935032569</c:v>
                </c:pt>
                <c:pt idx="70">
                  <c:v>0.678894362534915</c:v>
                </c:pt>
                <c:pt idx="71">
                  <c:v>0.679683135632095</c:v>
                </c:pt>
                <c:pt idx="72">
                  <c:v>0.621494875393582</c:v>
                </c:pt>
                <c:pt idx="73">
                  <c:v>0.735327986621606</c:v>
                </c:pt>
                <c:pt idx="74">
                  <c:v>0.727216428567082</c:v>
                </c:pt>
                <c:pt idx="75">
                  <c:v>0.611827521125081</c:v>
                </c:pt>
                <c:pt idx="76">
                  <c:v>0.615785382420804</c:v>
                </c:pt>
                <c:pt idx="77">
                  <c:v>0.722737522454073</c:v>
                </c:pt>
                <c:pt idx="78">
                  <c:v>0.724798106361395</c:v>
                </c:pt>
                <c:pt idx="79">
                  <c:v>0.740949677527198</c:v>
                </c:pt>
                <c:pt idx="80">
                  <c:v>0.845868185102281</c:v>
                </c:pt>
                <c:pt idx="81">
                  <c:v>0.838645007263825</c:v>
                </c:pt>
                <c:pt idx="82">
                  <c:v>0.849590980163508</c:v>
                </c:pt>
                <c:pt idx="83">
                  <c:v>0.650919490825274</c:v>
                </c:pt>
                <c:pt idx="84">
                  <c:v>0.694783677695691</c:v>
                </c:pt>
                <c:pt idx="85">
                  <c:v>0.664132800222972</c:v>
                </c:pt>
                <c:pt idx="86">
                  <c:v>0.694327180620118</c:v>
                </c:pt>
                <c:pt idx="87">
                  <c:v>0.707984780855846</c:v>
                </c:pt>
                <c:pt idx="88">
                  <c:v>0.762949961202814</c:v>
                </c:pt>
                <c:pt idx="89">
                  <c:v>0.738655991263862</c:v>
                </c:pt>
                <c:pt idx="90">
                  <c:v>0.700218332993902</c:v>
                </c:pt>
                <c:pt idx="91">
                  <c:v>0.693078320329453</c:v>
                </c:pt>
                <c:pt idx="92">
                  <c:v>0.680963899350683</c:v>
                </c:pt>
                <c:pt idx="93">
                  <c:v>0.67111771008504</c:v>
                </c:pt>
                <c:pt idx="94">
                  <c:v>0.695443504898507</c:v>
                </c:pt>
                <c:pt idx="95">
                  <c:v>0.712938914621355</c:v>
                </c:pt>
                <c:pt idx="96">
                  <c:v>0.746616086842798</c:v>
                </c:pt>
                <c:pt idx="97">
                  <c:v>0.671883526871903</c:v>
                </c:pt>
                <c:pt idx="98">
                  <c:v>0.686277049482329</c:v>
                </c:pt>
                <c:pt idx="99">
                  <c:v>0.736243575937848</c:v>
                </c:pt>
                <c:pt idx="100">
                  <c:v>0.760400784672811</c:v>
                </c:pt>
                <c:pt idx="101">
                  <c:v>0.848956960025742</c:v>
                </c:pt>
                <c:pt idx="102">
                  <c:v>0.857572767376126</c:v>
                </c:pt>
                <c:pt idx="103">
                  <c:v>0.669850723797459</c:v>
                </c:pt>
                <c:pt idx="104">
                  <c:v>0.57370030217533</c:v>
                </c:pt>
                <c:pt idx="105">
                  <c:v>0.567152615179028</c:v>
                </c:pt>
                <c:pt idx="106">
                  <c:v>0.516037506759295</c:v>
                </c:pt>
                <c:pt idx="107">
                  <c:v>0.551797870615093</c:v>
                </c:pt>
                <c:pt idx="108">
                  <c:v>0.527051761375602</c:v>
                </c:pt>
                <c:pt idx="109">
                  <c:v>0.528501814232546</c:v>
                </c:pt>
                <c:pt idx="110">
                  <c:v>0.528589171463292</c:v>
                </c:pt>
                <c:pt idx="111">
                  <c:v>0.520546875706674</c:v>
                </c:pt>
                <c:pt idx="112">
                  <c:v>0.538443921270333</c:v>
                </c:pt>
                <c:pt idx="113">
                  <c:v>0.512498004241986</c:v>
                </c:pt>
                <c:pt idx="114">
                  <c:v>0.660679349321551</c:v>
                </c:pt>
                <c:pt idx="115">
                  <c:v>0.72293208800207</c:v>
                </c:pt>
                <c:pt idx="116">
                  <c:v>0.715087478444917</c:v>
                </c:pt>
                <c:pt idx="117">
                  <c:v>0.672120731726298</c:v>
                </c:pt>
                <c:pt idx="118">
                  <c:v>0.735498157881169</c:v>
                </c:pt>
                <c:pt idx="119">
                  <c:v>0.575357222545157</c:v>
                </c:pt>
                <c:pt idx="120">
                  <c:v>0.636069601539718</c:v>
                </c:pt>
                <c:pt idx="121">
                  <c:v>0.633519784029686</c:v>
                </c:pt>
                <c:pt idx="122">
                  <c:v>0.620340621185455</c:v>
                </c:pt>
                <c:pt idx="123">
                  <c:v>0.566846555242606</c:v>
                </c:pt>
                <c:pt idx="124">
                  <c:v>0.171523298188498</c:v>
                </c:pt>
                <c:pt idx="125">
                  <c:v>0.584990226724393</c:v>
                </c:pt>
                <c:pt idx="126">
                  <c:v>0.576591482979131</c:v>
                </c:pt>
                <c:pt idx="127">
                  <c:v>0.606091476715156</c:v>
                </c:pt>
                <c:pt idx="128">
                  <c:v>0.552180165901504</c:v>
                </c:pt>
                <c:pt idx="129">
                  <c:v>0.550248136851654</c:v>
                </c:pt>
                <c:pt idx="130">
                  <c:v>0.623774921512989</c:v>
                </c:pt>
                <c:pt idx="131">
                  <c:v>0.530329856342772</c:v>
                </c:pt>
                <c:pt idx="132">
                  <c:v>0.554689031821169</c:v>
                </c:pt>
                <c:pt idx="133">
                  <c:v>0.609547592340093</c:v>
                </c:pt>
                <c:pt idx="134">
                  <c:v>0.769013497632402</c:v>
                </c:pt>
                <c:pt idx="135">
                  <c:v>0.742899402804854</c:v>
                </c:pt>
                <c:pt idx="136">
                  <c:v>0.579251195083525</c:v>
                </c:pt>
                <c:pt idx="137">
                  <c:v>0.537890054177907</c:v>
                </c:pt>
                <c:pt idx="138">
                  <c:v>0.738147519143472</c:v>
                </c:pt>
                <c:pt idx="139">
                  <c:v>0.720470921487538</c:v>
                </c:pt>
                <c:pt idx="140">
                  <c:v>0.695700213295462</c:v>
                </c:pt>
                <c:pt idx="141">
                  <c:v>0.679564398250067</c:v>
                </c:pt>
                <c:pt idx="142">
                  <c:v>0.631991405195781</c:v>
                </c:pt>
                <c:pt idx="143">
                  <c:v>0.663317602389999</c:v>
                </c:pt>
                <c:pt idx="144">
                  <c:v>0.608021486785636</c:v>
                </c:pt>
                <c:pt idx="145">
                  <c:v>0.640080210518967</c:v>
                </c:pt>
                <c:pt idx="146">
                  <c:v>0.670682474559172</c:v>
                </c:pt>
                <c:pt idx="147">
                  <c:v>0.632883393081517</c:v>
                </c:pt>
                <c:pt idx="148">
                  <c:v>0.77415923816383</c:v>
                </c:pt>
                <c:pt idx="149">
                  <c:v>0.660448201162084</c:v>
                </c:pt>
                <c:pt idx="150">
                  <c:v>0.669734332480202</c:v>
                </c:pt>
                <c:pt idx="151">
                  <c:v>0.727738121548626</c:v>
                </c:pt>
                <c:pt idx="152">
                  <c:v>0.669527300447485</c:v>
                </c:pt>
                <c:pt idx="153">
                  <c:v>0.764532382819033</c:v>
                </c:pt>
                <c:pt idx="154">
                  <c:v>0.738487706454467</c:v>
                </c:pt>
                <c:pt idx="155">
                  <c:v>0.792524459732666</c:v>
                </c:pt>
                <c:pt idx="156">
                  <c:v>0.784151653431917</c:v>
                </c:pt>
                <c:pt idx="157">
                  <c:v>0.771730283434455</c:v>
                </c:pt>
                <c:pt idx="158">
                  <c:v>0.690233982310679</c:v>
                </c:pt>
                <c:pt idx="159">
                  <c:v>0.671226093026186</c:v>
                </c:pt>
                <c:pt idx="160">
                  <c:v>0.676066701258645</c:v>
                </c:pt>
                <c:pt idx="161">
                  <c:v>0.688259912567612</c:v>
                </c:pt>
                <c:pt idx="162">
                  <c:v>0.68366428997995</c:v>
                </c:pt>
                <c:pt idx="163">
                  <c:v>0.675673262390579</c:v>
                </c:pt>
                <c:pt idx="164">
                  <c:v>0.701936267148412</c:v>
                </c:pt>
                <c:pt idx="165">
                  <c:v>0.633616785647823</c:v>
                </c:pt>
                <c:pt idx="166">
                  <c:v>0.621135549572258</c:v>
                </c:pt>
                <c:pt idx="167">
                  <c:v>0.628369288245689</c:v>
                </c:pt>
                <c:pt idx="168">
                  <c:v>0.63707355660156</c:v>
                </c:pt>
                <c:pt idx="169">
                  <c:v>0.624338050351356</c:v>
                </c:pt>
                <c:pt idx="170">
                  <c:v>0.624465045226989</c:v>
                </c:pt>
                <c:pt idx="171">
                  <c:v>0.633339716941829</c:v>
                </c:pt>
                <c:pt idx="172">
                  <c:v>0.555613216215223</c:v>
                </c:pt>
                <c:pt idx="173">
                  <c:v>0.55536362453345</c:v>
                </c:pt>
                <c:pt idx="174">
                  <c:v>0.56595559686574</c:v>
                </c:pt>
                <c:pt idx="175">
                  <c:v>0.57798515601958</c:v>
                </c:pt>
                <c:pt idx="176">
                  <c:v>0.564980473903343</c:v>
                </c:pt>
                <c:pt idx="177">
                  <c:v>0.564541926115557</c:v>
                </c:pt>
                <c:pt idx="178">
                  <c:v>0.54883831363154</c:v>
                </c:pt>
                <c:pt idx="179">
                  <c:v>0.730451901758595</c:v>
                </c:pt>
                <c:pt idx="180">
                  <c:v>0.721734729348002</c:v>
                </c:pt>
                <c:pt idx="181">
                  <c:v>0.737822878971559</c:v>
                </c:pt>
                <c:pt idx="182">
                  <c:v>0.748424640212023</c:v>
                </c:pt>
                <c:pt idx="183">
                  <c:v>0.744771354896855</c:v>
                </c:pt>
                <c:pt idx="184">
                  <c:v>0.745290094120286</c:v>
                </c:pt>
                <c:pt idx="185">
                  <c:v>0.703908490736427</c:v>
                </c:pt>
                <c:pt idx="186">
                  <c:v>0.450051531560008</c:v>
                </c:pt>
                <c:pt idx="187">
                  <c:v>0.445332350788552</c:v>
                </c:pt>
                <c:pt idx="188">
                  <c:v>0.343935696670434</c:v>
                </c:pt>
                <c:pt idx="189">
                  <c:v>0.279139136861998</c:v>
                </c:pt>
                <c:pt idx="190">
                  <c:v>0.428431482615428</c:v>
                </c:pt>
                <c:pt idx="191">
                  <c:v>0.456676453800066</c:v>
                </c:pt>
                <c:pt idx="192">
                  <c:v>0.364262710879047</c:v>
                </c:pt>
                <c:pt idx="193">
                  <c:v>0.538077155558557</c:v>
                </c:pt>
                <c:pt idx="194">
                  <c:v>0.628995954233198</c:v>
                </c:pt>
                <c:pt idx="195">
                  <c:v>0.756462968295412</c:v>
                </c:pt>
                <c:pt idx="196">
                  <c:v>0.784180607261457</c:v>
                </c:pt>
                <c:pt idx="197">
                  <c:v>0.701800547979727</c:v>
                </c:pt>
                <c:pt idx="198">
                  <c:v>0.713151527602487</c:v>
                </c:pt>
                <c:pt idx="199">
                  <c:v>0.738097418830555</c:v>
                </c:pt>
                <c:pt idx="200">
                  <c:v>0.672507057733893</c:v>
                </c:pt>
                <c:pt idx="201">
                  <c:v>0.792929665424114</c:v>
                </c:pt>
                <c:pt idx="202">
                  <c:v>0.736287991738971</c:v>
                </c:pt>
                <c:pt idx="203">
                  <c:v>0.753908853219868</c:v>
                </c:pt>
                <c:pt idx="204">
                  <c:v>0.800012414981638</c:v>
                </c:pt>
                <c:pt idx="205">
                  <c:v>0.772792965550178</c:v>
                </c:pt>
                <c:pt idx="206">
                  <c:v>0.761390192039925</c:v>
                </c:pt>
                <c:pt idx="207">
                  <c:v>0.767018101643697</c:v>
                </c:pt>
                <c:pt idx="208">
                  <c:v>0.799786737044348</c:v>
                </c:pt>
                <c:pt idx="209">
                  <c:v>0.754625467960672</c:v>
                </c:pt>
                <c:pt idx="210">
                  <c:v>0.741445193982793</c:v>
                </c:pt>
                <c:pt idx="211">
                  <c:v>0.752384124735181</c:v>
                </c:pt>
                <c:pt idx="212">
                  <c:v>0.711966845039408</c:v>
                </c:pt>
                <c:pt idx="213">
                  <c:v>0.752386893968478</c:v>
                </c:pt>
                <c:pt idx="214">
                  <c:v>0.676877370296944</c:v>
                </c:pt>
                <c:pt idx="215">
                  <c:v>0.440002468673952</c:v>
                </c:pt>
                <c:pt idx="216">
                  <c:v>0.601185097465122</c:v>
                </c:pt>
                <c:pt idx="217">
                  <c:v>0.622656365052447</c:v>
                </c:pt>
                <c:pt idx="218">
                  <c:v>0.661925923285763</c:v>
                </c:pt>
                <c:pt idx="219">
                  <c:v>0.673225213695594</c:v>
                </c:pt>
                <c:pt idx="220">
                  <c:v>0.591810659064492</c:v>
                </c:pt>
                <c:pt idx="221">
                  <c:v>0.659801780524978</c:v>
                </c:pt>
                <c:pt idx="222">
                  <c:v>0.696428932120497</c:v>
                </c:pt>
                <c:pt idx="223">
                  <c:v>0.678261241870849</c:v>
                </c:pt>
                <c:pt idx="224">
                  <c:v>0.612874752603133</c:v>
                </c:pt>
                <c:pt idx="225">
                  <c:v>0.584169515525272</c:v>
                </c:pt>
                <c:pt idx="226">
                  <c:v>0.580299844185605</c:v>
                </c:pt>
                <c:pt idx="227">
                  <c:v>0.546125301686743</c:v>
                </c:pt>
                <c:pt idx="228">
                  <c:v>0.565482506417543</c:v>
                </c:pt>
                <c:pt idx="229">
                  <c:v>0.640623160958281</c:v>
                </c:pt>
                <c:pt idx="230">
                  <c:v>0.65243093044266</c:v>
                </c:pt>
                <c:pt idx="231">
                  <c:v>0.620648819677331</c:v>
                </c:pt>
                <c:pt idx="232">
                  <c:v>0.592177497828262</c:v>
                </c:pt>
                <c:pt idx="233">
                  <c:v>0.674854979740187</c:v>
                </c:pt>
                <c:pt idx="234">
                  <c:v>0.631857401347891</c:v>
                </c:pt>
                <c:pt idx="235">
                  <c:v>0.475531971361407</c:v>
                </c:pt>
                <c:pt idx="236">
                  <c:v>0.431026661000242</c:v>
                </c:pt>
                <c:pt idx="237">
                  <c:v>0.304153473249552</c:v>
                </c:pt>
                <c:pt idx="238">
                  <c:v>0.550372973175226</c:v>
                </c:pt>
                <c:pt idx="239">
                  <c:v>0.606649213131976</c:v>
                </c:pt>
                <c:pt idx="240">
                  <c:v>0.621160001913246</c:v>
                </c:pt>
                <c:pt idx="241">
                  <c:v>0.574484710795736</c:v>
                </c:pt>
                <c:pt idx="242">
                  <c:v>0.630627325341836</c:v>
                </c:pt>
                <c:pt idx="243">
                  <c:v>0.609314449778795</c:v>
                </c:pt>
                <c:pt idx="244">
                  <c:v>0.526316457974484</c:v>
                </c:pt>
                <c:pt idx="245">
                  <c:v>0.524937711354126</c:v>
                </c:pt>
                <c:pt idx="246">
                  <c:v>0.642544255162647</c:v>
                </c:pt>
                <c:pt idx="247">
                  <c:v>0.604584953649037</c:v>
                </c:pt>
                <c:pt idx="248">
                  <c:v>0.620355752819234</c:v>
                </c:pt>
                <c:pt idx="249">
                  <c:v>0.321668840288566</c:v>
                </c:pt>
                <c:pt idx="250">
                  <c:v>0.695186761642887</c:v>
                </c:pt>
                <c:pt idx="251">
                  <c:v>0.589033282833103</c:v>
                </c:pt>
                <c:pt idx="252">
                  <c:v>0.614662875650941</c:v>
                </c:pt>
                <c:pt idx="253">
                  <c:v>0.626280421655595</c:v>
                </c:pt>
                <c:pt idx="254">
                  <c:v>0.721177381168445</c:v>
                </c:pt>
                <c:pt idx="255">
                  <c:v>0.685164801770963</c:v>
                </c:pt>
                <c:pt idx="256">
                  <c:v>0.017835953246507</c:v>
                </c:pt>
                <c:pt idx="257">
                  <c:v>0.381173396505308</c:v>
                </c:pt>
                <c:pt idx="258">
                  <c:v>0.753962322554663</c:v>
                </c:pt>
                <c:pt idx="259">
                  <c:v>0.711988911293748</c:v>
                </c:pt>
                <c:pt idx="260">
                  <c:v>0.689481946828504</c:v>
                </c:pt>
                <c:pt idx="261">
                  <c:v>0.685583533820208</c:v>
                </c:pt>
                <c:pt idx="262">
                  <c:v>0.647570076997969</c:v>
                </c:pt>
                <c:pt idx="263">
                  <c:v>0.671891660379445</c:v>
                </c:pt>
                <c:pt idx="264">
                  <c:v>0.729123378183992</c:v>
                </c:pt>
                <c:pt idx="265">
                  <c:v>0.706727978378987</c:v>
                </c:pt>
                <c:pt idx="266">
                  <c:v>0.707140376067596</c:v>
                </c:pt>
                <c:pt idx="267">
                  <c:v>0.696647551439386</c:v>
                </c:pt>
                <c:pt idx="268">
                  <c:v>0.719542547555243</c:v>
                </c:pt>
                <c:pt idx="269">
                  <c:v>0.40160852872557</c:v>
                </c:pt>
                <c:pt idx="270">
                  <c:v>0.408582744831997</c:v>
                </c:pt>
                <c:pt idx="271">
                  <c:v>0.419539751143772</c:v>
                </c:pt>
                <c:pt idx="272">
                  <c:v>0.465972074437799</c:v>
                </c:pt>
                <c:pt idx="273">
                  <c:v>0.425164097452148</c:v>
                </c:pt>
                <c:pt idx="274">
                  <c:v>0.846257943536745</c:v>
                </c:pt>
                <c:pt idx="275">
                  <c:v>0.651623580491338</c:v>
                </c:pt>
                <c:pt idx="276">
                  <c:v>0.48317872039207</c:v>
                </c:pt>
                <c:pt idx="277">
                  <c:v>0.699677915412006</c:v>
                </c:pt>
                <c:pt idx="278">
                  <c:v>0.723407820790344</c:v>
                </c:pt>
                <c:pt idx="279">
                  <c:v>0.514639007321987</c:v>
                </c:pt>
                <c:pt idx="280">
                  <c:v>0.537187157141915</c:v>
                </c:pt>
                <c:pt idx="281">
                  <c:v>0.371064027261787</c:v>
                </c:pt>
              </c:numCache>
            </c:numRef>
          </c:yVal>
          <c:smooth val="0"/>
        </c:ser>
        <c:ser>
          <c:idx val="0"/>
          <c:order val="1"/>
          <c:tx>
            <c:v>Expt. - P dep. </c:v>
          </c:tx>
          <c:spPr>
            <a:ln w="47625">
              <a:noFill/>
            </a:ln>
          </c:spPr>
          <c:xVal>
            <c:numRef>
              <c:f>Amphibole!$BU$14:$BU$228</c:f>
              <c:numCache>
                <c:formatCode>General</c:formatCode>
                <c:ptCount val="215"/>
                <c:pt idx="0">
                  <c:v>6.24878730122635</c:v>
                </c:pt>
                <c:pt idx="1">
                  <c:v>6.440237314067894</c:v>
                </c:pt>
                <c:pt idx="2">
                  <c:v>6.220689266394984</c:v>
                </c:pt>
                <c:pt idx="3">
                  <c:v>6.207637301910711</c:v>
                </c:pt>
                <c:pt idx="4">
                  <c:v>6.061871515329408</c:v>
                </c:pt>
                <c:pt idx="5">
                  <c:v>6.109375828775605</c:v>
                </c:pt>
                <c:pt idx="6">
                  <c:v>6.20121438269372</c:v>
                </c:pt>
                <c:pt idx="7">
                  <c:v>6.189441251045367</c:v>
                </c:pt>
                <c:pt idx="8">
                  <c:v>6.227396382532611</c:v>
                </c:pt>
                <c:pt idx="9">
                  <c:v>6.243787521856246</c:v>
                </c:pt>
                <c:pt idx="10">
                  <c:v>6.20612122835669</c:v>
                </c:pt>
                <c:pt idx="11">
                  <c:v>6.16426368843169</c:v>
                </c:pt>
                <c:pt idx="12">
                  <c:v>6.158955370371395</c:v>
                </c:pt>
                <c:pt idx="13">
                  <c:v>6.206869354325556</c:v>
                </c:pt>
                <c:pt idx="14">
                  <c:v>6.717822335352808</c:v>
                </c:pt>
                <c:pt idx="15">
                  <c:v>6.83148243204853</c:v>
                </c:pt>
                <c:pt idx="16">
                  <c:v>6.478730199793291</c:v>
                </c:pt>
                <c:pt idx="17">
                  <c:v>6.510913672570354</c:v>
                </c:pt>
                <c:pt idx="18">
                  <c:v>6.36154364127606</c:v>
                </c:pt>
                <c:pt idx="19">
                  <c:v>6.475637974011972</c:v>
                </c:pt>
                <c:pt idx="20">
                  <c:v>6.330015686664149</c:v>
                </c:pt>
                <c:pt idx="21">
                  <c:v>6.417460676814048</c:v>
                </c:pt>
                <c:pt idx="22">
                  <c:v>6.29877979555794</c:v>
                </c:pt>
                <c:pt idx="23">
                  <c:v>5.908072516317339</c:v>
                </c:pt>
                <c:pt idx="24">
                  <c:v>5.802349957744973</c:v>
                </c:pt>
                <c:pt idx="25">
                  <c:v>5.91927261164482</c:v>
                </c:pt>
                <c:pt idx="26">
                  <c:v>5.83754219001913</c:v>
                </c:pt>
                <c:pt idx="27">
                  <c:v>6.294279355106449</c:v>
                </c:pt>
                <c:pt idx="28">
                  <c:v>6.146416679867081</c:v>
                </c:pt>
                <c:pt idx="29">
                  <c:v>6.025295019739794</c:v>
                </c:pt>
                <c:pt idx="30">
                  <c:v>6.189470807108608</c:v>
                </c:pt>
                <c:pt idx="31">
                  <c:v>6.08834419458158</c:v>
                </c:pt>
                <c:pt idx="32">
                  <c:v>6.085803739066206</c:v>
                </c:pt>
                <c:pt idx="33">
                  <c:v>6.283216799463962</c:v>
                </c:pt>
                <c:pt idx="34">
                  <c:v>6.292482645935395</c:v>
                </c:pt>
                <c:pt idx="35">
                  <c:v>6.060166791083275</c:v>
                </c:pt>
                <c:pt idx="36">
                  <c:v>6.260145999960238</c:v>
                </c:pt>
                <c:pt idx="37">
                  <c:v>5.818073670328435</c:v>
                </c:pt>
                <c:pt idx="38">
                  <c:v>6.014465833290654</c:v>
                </c:pt>
                <c:pt idx="39">
                  <c:v>6.089285772165208</c:v>
                </c:pt>
                <c:pt idx="40">
                  <c:v>5.944338627467975</c:v>
                </c:pt>
                <c:pt idx="41">
                  <c:v>5.996108938375285</c:v>
                </c:pt>
                <c:pt idx="42">
                  <c:v>5.990718112887034</c:v>
                </c:pt>
                <c:pt idx="43">
                  <c:v>6.088582573304664</c:v>
                </c:pt>
                <c:pt idx="44">
                  <c:v>6.045386842452396</c:v>
                </c:pt>
                <c:pt idx="45">
                  <c:v>6.056846313190303</c:v>
                </c:pt>
                <c:pt idx="46">
                  <c:v>6.149592578827106</c:v>
                </c:pt>
                <c:pt idx="47">
                  <c:v>6.272819871207028</c:v>
                </c:pt>
                <c:pt idx="48">
                  <c:v>6.090705164463735</c:v>
                </c:pt>
                <c:pt idx="49">
                  <c:v>6.017364251391975</c:v>
                </c:pt>
                <c:pt idx="50">
                  <c:v>6.30727410665243</c:v>
                </c:pt>
                <c:pt idx="51">
                  <c:v>6.28844249186332</c:v>
                </c:pt>
                <c:pt idx="52">
                  <c:v>6.168323988470844</c:v>
                </c:pt>
                <c:pt idx="53">
                  <c:v>6.126163309484243</c:v>
                </c:pt>
                <c:pt idx="54">
                  <c:v>6.611604358021434</c:v>
                </c:pt>
                <c:pt idx="55">
                  <c:v>6.644941860104479</c:v>
                </c:pt>
                <c:pt idx="56">
                  <c:v>6.414757013688071</c:v>
                </c:pt>
                <c:pt idx="57">
                  <c:v>6.290811316746375</c:v>
                </c:pt>
                <c:pt idx="58">
                  <c:v>6.696863816605131</c:v>
                </c:pt>
                <c:pt idx="59">
                  <c:v>6.221255371700049</c:v>
                </c:pt>
                <c:pt idx="60">
                  <c:v>6.507840639579141</c:v>
                </c:pt>
                <c:pt idx="61">
                  <c:v>6.427654119306815</c:v>
                </c:pt>
                <c:pt idx="62">
                  <c:v>6.27626101484933</c:v>
                </c:pt>
                <c:pt idx="63">
                  <c:v>6.366083818478184</c:v>
                </c:pt>
                <c:pt idx="64">
                  <c:v>6.406475016199041</c:v>
                </c:pt>
                <c:pt idx="65">
                  <c:v>6.445679828749227</c:v>
                </c:pt>
                <c:pt idx="66">
                  <c:v>6.190648991324398</c:v>
                </c:pt>
                <c:pt idx="67">
                  <c:v>5.961065419199232</c:v>
                </c:pt>
                <c:pt idx="68">
                  <c:v>6.115097646140645</c:v>
                </c:pt>
                <c:pt idx="69">
                  <c:v>6.25897893791003</c:v>
                </c:pt>
                <c:pt idx="70">
                  <c:v>6.190261743504511</c:v>
                </c:pt>
                <c:pt idx="71">
                  <c:v>6.025428212709707</c:v>
                </c:pt>
                <c:pt idx="72">
                  <c:v>5.95111711829837</c:v>
                </c:pt>
                <c:pt idx="73">
                  <c:v>6.255134477381675</c:v>
                </c:pt>
                <c:pt idx="74">
                  <c:v>6.602722165990677</c:v>
                </c:pt>
                <c:pt idx="75">
                  <c:v>6.573339069649917</c:v>
                </c:pt>
                <c:pt idx="76">
                  <c:v>6.474832241006839</c:v>
                </c:pt>
                <c:pt idx="77">
                  <c:v>6.593930010995929</c:v>
                </c:pt>
                <c:pt idx="78">
                  <c:v>6.074977477576771</c:v>
                </c:pt>
                <c:pt idx="79">
                  <c:v>6.067849891222005</c:v>
                </c:pt>
                <c:pt idx="80">
                  <c:v>6.410770326769716</c:v>
                </c:pt>
                <c:pt idx="81">
                  <c:v>6.211780494763488</c:v>
                </c:pt>
                <c:pt idx="82">
                  <c:v>6.337137263098175</c:v>
                </c:pt>
                <c:pt idx="83">
                  <c:v>6.009720576566584</c:v>
                </c:pt>
                <c:pt idx="84">
                  <c:v>6.160737512842084</c:v>
                </c:pt>
                <c:pt idx="85">
                  <c:v>6.570814942110101</c:v>
                </c:pt>
                <c:pt idx="86">
                  <c:v>6.43848317341905</c:v>
                </c:pt>
                <c:pt idx="87">
                  <c:v>6.752127873532538</c:v>
                </c:pt>
                <c:pt idx="88">
                  <c:v>6.461570116738271</c:v>
                </c:pt>
                <c:pt idx="89">
                  <c:v>6.73347814353873</c:v>
                </c:pt>
                <c:pt idx="90">
                  <c:v>6.095542627244898</c:v>
                </c:pt>
                <c:pt idx="91">
                  <c:v>6.247161797722688</c:v>
                </c:pt>
                <c:pt idx="92">
                  <c:v>6.122549800295829</c:v>
                </c:pt>
                <c:pt idx="93">
                  <c:v>6.405570138234843</c:v>
                </c:pt>
                <c:pt idx="94">
                  <c:v>5.94420696487566</c:v>
                </c:pt>
                <c:pt idx="95">
                  <c:v>5.96240891469593</c:v>
                </c:pt>
                <c:pt idx="96">
                  <c:v>6.024415820151445</c:v>
                </c:pt>
                <c:pt idx="97">
                  <c:v>6.528000225539124</c:v>
                </c:pt>
                <c:pt idx="98">
                  <c:v>6.583433980511332</c:v>
                </c:pt>
                <c:pt idx="99">
                  <c:v>6.511750223984532</c:v>
                </c:pt>
                <c:pt idx="100">
                  <c:v>6.539497262693603</c:v>
                </c:pt>
                <c:pt idx="101">
                  <c:v>6.255455922830945</c:v>
                </c:pt>
                <c:pt idx="102">
                  <c:v>6.495501616055725</c:v>
                </c:pt>
                <c:pt idx="103">
                  <c:v>6.20978365768355</c:v>
                </c:pt>
                <c:pt idx="104">
                  <c:v>6.099860421718004</c:v>
                </c:pt>
                <c:pt idx="105">
                  <c:v>6.157703770540246</c:v>
                </c:pt>
                <c:pt idx="106">
                  <c:v>6.103772027255324</c:v>
                </c:pt>
                <c:pt idx="107">
                  <c:v>6.150928836955726</c:v>
                </c:pt>
                <c:pt idx="108">
                  <c:v>6.095334443687705</c:v>
                </c:pt>
                <c:pt idx="109">
                  <c:v>6.142558401500787</c:v>
                </c:pt>
                <c:pt idx="110">
                  <c:v>5.92471224650196</c:v>
                </c:pt>
                <c:pt idx="111">
                  <c:v>6.14010966996933</c:v>
                </c:pt>
                <c:pt idx="112">
                  <c:v>5.867001799133789</c:v>
                </c:pt>
                <c:pt idx="113">
                  <c:v>6.066477129609416</c:v>
                </c:pt>
                <c:pt idx="114">
                  <c:v>5.795875959907068</c:v>
                </c:pt>
                <c:pt idx="115">
                  <c:v>5.971830010145928</c:v>
                </c:pt>
                <c:pt idx="116">
                  <c:v>6.02092260265373</c:v>
                </c:pt>
                <c:pt idx="117">
                  <c:v>6.274151383451763</c:v>
                </c:pt>
                <c:pt idx="118">
                  <c:v>6.124192395785975</c:v>
                </c:pt>
                <c:pt idx="119">
                  <c:v>6.103235246905833</c:v>
                </c:pt>
                <c:pt idx="120">
                  <c:v>6.761129730200678</c:v>
                </c:pt>
                <c:pt idx="121">
                  <c:v>6.823935634982368</c:v>
                </c:pt>
                <c:pt idx="122">
                  <c:v>6.44937600749989</c:v>
                </c:pt>
                <c:pt idx="123">
                  <c:v>6.7631183139234</c:v>
                </c:pt>
                <c:pt idx="124">
                  <c:v>6.818795801233946</c:v>
                </c:pt>
                <c:pt idx="125">
                  <c:v>6.417678638394491</c:v>
                </c:pt>
                <c:pt idx="126">
                  <c:v>6.252045041302094</c:v>
                </c:pt>
                <c:pt idx="127">
                  <c:v>6.648898987819623</c:v>
                </c:pt>
                <c:pt idx="128">
                  <c:v>6.725211892208088</c:v>
                </c:pt>
                <c:pt idx="129">
                  <c:v>6.802163359758778</c:v>
                </c:pt>
                <c:pt idx="130">
                  <c:v>6.887199265613132</c:v>
                </c:pt>
                <c:pt idx="131">
                  <c:v>6.548371385480243</c:v>
                </c:pt>
                <c:pt idx="132">
                  <c:v>6.620513920954226</c:v>
                </c:pt>
                <c:pt idx="133">
                  <c:v>6.669426352110935</c:v>
                </c:pt>
                <c:pt idx="134">
                  <c:v>6.841979859222005</c:v>
                </c:pt>
                <c:pt idx="135">
                  <c:v>6.668780236176686</c:v>
                </c:pt>
                <c:pt idx="136">
                  <c:v>6.550746956266376</c:v>
                </c:pt>
                <c:pt idx="137">
                  <c:v>6.504074487937566</c:v>
                </c:pt>
                <c:pt idx="138">
                  <c:v>6.87101893990259</c:v>
                </c:pt>
                <c:pt idx="139">
                  <c:v>6.672512652008534</c:v>
                </c:pt>
                <c:pt idx="140">
                  <c:v>6.386497204672697</c:v>
                </c:pt>
                <c:pt idx="141">
                  <c:v>6.508720574822751</c:v>
                </c:pt>
                <c:pt idx="142">
                  <c:v>6.610556626481941</c:v>
                </c:pt>
                <c:pt idx="143">
                  <c:v>6.508294081926512</c:v>
                </c:pt>
                <c:pt idx="144">
                  <c:v>6.535769336226628</c:v>
                </c:pt>
                <c:pt idx="145">
                  <c:v>6.560633238226384</c:v>
                </c:pt>
                <c:pt idx="146">
                  <c:v>6.52679849058814</c:v>
                </c:pt>
                <c:pt idx="147">
                  <c:v>6.463855096061302</c:v>
                </c:pt>
                <c:pt idx="148">
                  <c:v>6.73428838868575</c:v>
                </c:pt>
                <c:pt idx="149">
                  <c:v>6.512970827743635</c:v>
                </c:pt>
                <c:pt idx="150">
                  <c:v>6.803849002371762</c:v>
                </c:pt>
                <c:pt idx="151">
                  <c:v>6.47033368493116</c:v>
                </c:pt>
                <c:pt idx="152">
                  <c:v>6.39391534098007</c:v>
                </c:pt>
                <c:pt idx="153">
                  <c:v>6.6030261327894</c:v>
                </c:pt>
                <c:pt idx="154">
                  <c:v>7.076079879826096</c:v>
                </c:pt>
                <c:pt idx="155">
                  <c:v>6.644331843733671</c:v>
                </c:pt>
                <c:pt idx="156">
                  <c:v>6.635694674118548</c:v>
                </c:pt>
                <c:pt idx="157">
                  <c:v>6.940190234880147</c:v>
                </c:pt>
                <c:pt idx="158">
                  <c:v>6.965972568314545</c:v>
                </c:pt>
                <c:pt idx="159">
                  <c:v>7.13532078273201</c:v>
                </c:pt>
                <c:pt idx="160">
                  <c:v>7.186834117584836</c:v>
                </c:pt>
                <c:pt idx="161">
                  <c:v>7.112979994091301</c:v>
                </c:pt>
                <c:pt idx="162">
                  <c:v>7.06972336630335</c:v>
                </c:pt>
                <c:pt idx="163">
                  <c:v>7.333910080427695</c:v>
                </c:pt>
                <c:pt idx="164">
                  <c:v>6.812848935845184</c:v>
                </c:pt>
                <c:pt idx="165">
                  <c:v>6.840194536602635</c:v>
                </c:pt>
                <c:pt idx="166">
                  <c:v>7.04695948264371</c:v>
                </c:pt>
                <c:pt idx="167">
                  <c:v>6.653359682747814</c:v>
                </c:pt>
                <c:pt idx="168">
                  <c:v>6.749810003225604</c:v>
                </c:pt>
                <c:pt idx="169">
                  <c:v>6.690448893803673</c:v>
                </c:pt>
                <c:pt idx="170">
                  <c:v>6.642291149795509</c:v>
                </c:pt>
                <c:pt idx="171">
                  <c:v>6.772954641218678</c:v>
                </c:pt>
                <c:pt idx="172">
                  <c:v>6.648313437263326</c:v>
                </c:pt>
                <c:pt idx="173">
                  <c:v>6.560281873597166</c:v>
                </c:pt>
                <c:pt idx="174">
                  <c:v>7.129405210414729</c:v>
                </c:pt>
                <c:pt idx="175">
                  <c:v>7.098139151765655</c:v>
                </c:pt>
                <c:pt idx="176">
                  <c:v>6.882146874253936</c:v>
                </c:pt>
                <c:pt idx="177">
                  <c:v>7.06495374117557</c:v>
                </c:pt>
                <c:pt idx="178">
                  <c:v>7.08672324296184</c:v>
                </c:pt>
                <c:pt idx="179">
                  <c:v>6.605345261032697</c:v>
                </c:pt>
                <c:pt idx="180">
                  <c:v>6.993654971591042</c:v>
                </c:pt>
                <c:pt idx="181">
                  <c:v>6.57926218601358</c:v>
                </c:pt>
                <c:pt idx="182">
                  <c:v>6.662938977392621</c:v>
                </c:pt>
                <c:pt idx="183">
                  <c:v>6.944960700319515</c:v>
                </c:pt>
                <c:pt idx="184">
                  <c:v>6.676223331206131</c:v>
                </c:pt>
                <c:pt idx="185">
                  <c:v>6.827960040810606</c:v>
                </c:pt>
                <c:pt idx="186">
                  <c:v>7.00106343539315</c:v>
                </c:pt>
                <c:pt idx="187">
                  <c:v>6.72596239528837</c:v>
                </c:pt>
                <c:pt idx="188">
                  <c:v>6.577804017726725</c:v>
                </c:pt>
                <c:pt idx="189">
                  <c:v>6.674888351172814</c:v>
                </c:pt>
                <c:pt idx="190">
                  <c:v>6.675509660780388</c:v>
                </c:pt>
                <c:pt idx="191">
                  <c:v>6.540536555831745</c:v>
                </c:pt>
                <c:pt idx="192">
                  <c:v>6.492742542332444</c:v>
                </c:pt>
                <c:pt idx="193">
                  <c:v>6.43992742339083</c:v>
                </c:pt>
                <c:pt idx="194">
                  <c:v>6.778885911633151</c:v>
                </c:pt>
                <c:pt idx="195">
                  <c:v>6.742694496067127</c:v>
                </c:pt>
                <c:pt idx="196">
                  <c:v>6.826360768818154</c:v>
                </c:pt>
                <c:pt idx="197">
                  <c:v>6.622908630329165</c:v>
                </c:pt>
                <c:pt idx="198">
                  <c:v>6.961934342393596</c:v>
                </c:pt>
                <c:pt idx="199">
                  <c:v>6.842330151904574</c:v>
                </c:pt>
                <c:pt idx="200">
                  <c:v>6.768913971915235</c:v>
                </c:pt>
                <c:pt idx="201">
                  <c:v>6.816176335074248</c:v>
                </c:pt>
                <c:pt idx="202">
                  <c:v>6.958610707603683</c:v>
                </c:pt>
                <c:pt idx="203">
                  <c:v>6.640206013441765</c:v>
                </c:pt>
                <c:pt idx="204">
                  <c:v>6.94965969792469</c:v>
                </c:pt>
                <c:pt idx="205">
                  <c:v>6.827009158849822</c:v>
                </c:pt>
                <c:pt idx="206">
                  <c:v>6.806173743721952</c:v>
                </c:pt>
                <c:pt idx="207">
                  <c:v>6.935512630079947</c:v>
                </c:pt>
                <c:pt idx="208">
                  <c:v>6.92800191438566</c:v>
                </c:pt>
                <c:pt idx="209">
                  <c:v>6.910124559649065</c:v>
                </c:pt>
                <c:pt idx="210">
                  <c:v>7.474564473662147</c:v>
                </c:pt>
                <c:pt idx="211">
                  <c:v>8.015958106080545</c:v>
                </c:pt>
                <c:pt idx="212">
                  <c:v>7.87913847986881</c:v>
                </c:pt>
                <c:pt idx="213">
                  <c:v>8.008489746021377</c:v>
                </c:pt>
                <c:pt idx="214">
                  <c:v>8.071865097086535</c:v>
                </c:pt>
              </c:numCache>
            </c:numRef>
          </c:xVal>
          <c:yVal>
            <c:numRef>
              <c:f>Amphibole!$CH$14:$CH$228</c:f>
              <c:numCache>
                <c:formatCode>General</c:formatCode>
                <c:ptCount val="215"/>
                <c:pt idx="0">
                  <c:v>0.789340189593609</c:v>
                </c:pt>
                <c:pt idx="1">
                  <c:v>0.799667988301097</c:v>
                </c:pt>
                <c:pt idx="2">
                  <c:v>0.785362111234474</c:v>
                </c:pt>
                <c:pt idx="3">
                  <c:v>0.780511502254063</c:v>
                </c:pt>
                <c:pt idx="4">
                  <c:v>0.729599964677705</c:v>
                </c:pt>
                <c:pt idx="5">
                  <c:v>0.747412957004961</c:v>
                </c:pt>
                <c:pt idx="6">
                  <c:v>0.782729387461911</c:v>
                </c:pt>
                <c:pt idx="7">
                  <c:v>0.785176103258096</c:v>
                </c:pt>
                <c:pt idx="8">
                  <c:v>0.758117106788361</c:v>
                </c:pt>
                <c:pt idx="9">
                  <c:v>0.778943640187646</c:v>
                </c:pt>
                <c:pt idx="10">
                  <c:v>0.744143678195483</c:v>
                </c:pt>
                <c:pt idx="11">
                  <c:v>0.752247564295996</c:v>
                </c:pt>
                <c:pt idx="12">
                  <c:v>0.750948857387488</c:v>
                </c:pt>
                <c:pt idx="13">
                  <c:v>0.744925334474762</c:v>
                </c:pt>
                <c:pt idx="14">
                  <c:v>0.85578177257966</c:v>
                </c:pt>
                <c:pt idx="15">
                  <c:v>0.852954302570095</c:v>
                </c:pt>
                <c:pt idx="16">
                  <c:v>0.820910950217283</c:v>
                </c:pt>
                <c:pt idx="17">
                  <c:v>0.818687692422239</c:v>
                </c:pt>
                <c:pt idx="18">
                  <c:v>0.70111574424983</c:v>
                </c:pt>
                <c:pt idx="19">
                  <c:v>0.83405258086884</c:v>
                </c:pt>
                <c:pt idx="20">
                  <c:v>0.764794641613053</c:v>
                </c:pt>
                <c:pt idx="21">
                  <c:v>0.763408596420081</c:v>
                </c:pt>
                <c:pt idx="22">
                  <c:v>0.746225254652465</c:v>
                </c:pt>
                <c:pt idx="23">
                  <c:v>0.853608909409032</c:v>
                </c:pt>
                <c:pt idx="24">
                  <c:v>0.849207144939367</c:v>
                </c:pt>
                <c:pt idx="25">
                  <c:v>0.868285249195331</c:v>
                </c:pt>
                <c:pt idx="26">
                  <c:v>0.834687379228532</c:v>
                </c:pt>
                <c:pt idx="27">
                  <c:v>0.787238565191323</c:v>
                </c:pt>
                <c:pt idx="28">
                  <c:v>0.763646599345554</c:v>
                </c:pt>
                <c:pt idx="29">
                  <c:v>0.73166231190008</c:v>
                </c:pt>
                <c:pt idx="30">
                  <c:v>0.716374844145357</c:v>
                </c:pt>
                <c:pt idx="31">
                  <c:v>0.726476586371356</c:v>
                </c:pt>
                <c:pt idx="32">
                  <c:v>0.716524068396985</c:v>
                </c:pt>
                <c:pt idx="33">
                  <c:v>0.725649359763377</c:v>
                </c:pt>
                <c:pt idx="34">
                  <c:v>0.699259263873279</c:v>
                </c:pt>
                <c:pt idx="35">
                  <c:v>0.693946948192457</c:v>
                </c:pt>
                <c:pt idx="36">
                  <c:v>0.699900464202555</c:v>
                </c:pt>
                <c:pt idx="37">
                  <c:v>0.627511925365329</c:v>
                </c:pt>
                <c:pt idx="38">
                  <c:v>0.625268189092733</c:v>
                </c:pt>
                <c:pt idx="39">
                  <c:v>0.578523333333183</c:v>
                </c:pt>
                <c:pt idx="40">
                  <c:v>0.574863715632464</c:v>
                </c:pt>
                <c:pt idx="41">
                  <c:v>0.588203788266029</c:v>
                </c:pt>
                <c:pt idx="42">
                  <c:v>0.536599954220827</c:v>
                </c:pt>
                <c:pt idx="43">
                  <c:v>0.505682203081852</c:v>
                </c:pt>
                <c:pt idx="44">
                  <c:v>0.553584523821219</c:v>
                </c:pt>
                <c:pt idx="45">
                  <c:v>0.545736377747495</c:v>
                </c:pt>
                <c:pt idx="46">
                  <c:v>0.786810511879308</c:v>
                </c:pt>
                <c:pt idx="47">
                  <c:v>0.77277632580469</c:v>
                </c:pt>
                <c:pt idx="48">
                  <c:v>0.658123090249422</c:v>
                </c:pt>
                <c:pt idx="49">
                  <c:v>0.578260906524538</c:v>
                </c:pt>
                <c:pt idx="50">
                  <c:v>0.439070815039795</c:v>
                </c:pt>
                <c:pt idx="51">
                  <c:v>0.42858531671166</c:v>
                </c:pt>
                <c:pt idx="52">
                  <c:v>0.442290433028715</c:v>
                </c:pt>
                <c:pt idx="53">
                  <c:v>0.413378959022156</c:v>
                </c:pt>
                <c:pt idx="54">
                  <c:v>0.687597912174222</c:v>
                </c:pt>
                <c:pt idx="55">
                  <c:v>0.655083155804367</c:v>
                </c:pt>
                <c:pt idx="56">
                  <c:v>0.597918675803696</c:v>
                </c:pt>
                <c:pt idx="57">
                  <c:v>0.678482970224579</c:v>
                </c:pt>
                <c:pt idx="58">
                  <c:v>0.589095638553047</c:v>
                </c:pt>
                <c:pt idx="59">
                  <c:v>0.751327076373667</c:v>
                </c:pt>
                <c:pt idx="60">
                  <c:v>0.793215942531933</c:v>
                </c:pt>
                <c:pt idx="61">
                  <c:v>0.781989159514903</c:v>
                </c:pt>
                <c:pt idx="62">
                  <c:v>0.685076020867657</c:v>
                </c:pt>
                <c:pt idx="63">
                  <c:v>0.64736659752406</c:v>
                </c:pt>
                <c:pt idx="64">
                  <c:v>0.633873546982965</c:v>
                </c:pt>
                <c:pt idx="65">
                  <c:v>0.608179809307347</c:v>
                </c:pt>
                <c:pt idx="66">
                  <c:v>0.553038720482053</c:v>
                </c:pt>
                <c:pt idx="67">
                  <c:v>0.659860921562313</c:v>
                </c:pt>
                <c:pt idx="68">
                  <c:v>0.699311664896048</c:v>
                </c:pt>
                <c:pt idx="69">
                  <c:v>0.673737399763611</c:v>
                </c:pt>
                <c:pt idx="70">
                  <c:v>0.650809479082937</c:v>
                </c:pt>
                <c:pt idx="71">
                  <c:v>0.613790286394404</c:v>
                </c:pt>
                <c:pt idx="72">
                  <c:v>0.694219319734955</c:v>
                </c:pt>
                <c:pt idx="73">
                  <c:v>0.754907333444682</c:v>
                </c:pt>
                <c:pt idx="74">
                  <c:v>0.72198816883568</c:v>
                </c:pt>
                <c:pt idx="75">
                  <c:v>0.697240480504767</c:v>
                </c:pt>
                <c:pt idx="76">
                  <c:v>0.691020397175633</c:v>
                </c:pt>
                <c:pt idx="77">
                  <c:v>0.733308883454779</c:v>
                </c:pt>
                <c:pt idx="78">
                  <c:v>0.653308918322362</c:v>
                </c:pt>
                <c:pt idx="79">
                  <c:v>0.719149524104792</c:v>
                </c:pt>
                <c:pt idx="80">
                  <c:v>0.610422495239113</c:v>
                </c:pt>
                <c:pt idx="81">
                  <c:v>0.692913053966071</c:v>
                </c:pt>
                <c:pt idx="82">
                  <c:v>0.714656943266408</c:v>
                </c:pt>
                <c:pt idx="83">
                  <c:v>0.608498451649279</c:v>
                </c:pt>
                <c:pt idx="84">
                  <c:v>0.69891137609143</c:v>
                </c:pt>
                <c:pt idx="85">
                  <c:v>0.722235753367426</c:v>
                </c:pt>
                <c:pt idx="86">
                  <c:v>0.726562382922809</c:v>
                </c:pt>
                <c:pt idx="87">
                  <c:v>0.72539213145185</c:v>
                </c:pt>
                <c:pt idx="88">
                  <c:v>0.726785397575048</c:v>
                </c:pt>
                <c:pt idx="89">
                  <c:v>0.721035080497921</c:v>
                </c:pt>
                <c:pt idx="90">
                  <c:v>0.685282444590999</c:v>
                </c:pt>
                <c:pt idx="91">
                  <c:v>0.647369267762534</c:v>
                </c:pt>
                <c:pt idx="92">
                  <c:v>0.666644592283502</c:v>
                </c:pt>
                <c:pt idx="93">
                  <c:v>0.691395510626499</c:v>
                </c:pt>
                <c:pt idx="94">
                  <c:v>0.592757220111448</c:v>
                </c:pt>
                <c:pt idx="95">
                  <c:v>0.630944935496712</c:v>
                </c:pt>
                <c:pt idx="96">
                  <c:v>0.693296143701083</c:v>
                </c:pt>
                <c:pt idx="97">
                  <c:v>0.730953904628181</c:v>
                </c:pt>
                <c:pt idx="98">
                  <c:v>0.710925857508939</c:v>
                </c:pt>
                <c:pt idx="99">
                  <c:v>0.727681034709783</c:v>
                </c:pt>
                <c:pt idx="100">
                  <c:v>0.714506339747253</c:v>
                </c:pt>
                <c:pt idx="101">
                  <c:v>0.748990194546157</c:v>
                </c:pt>
                <c:pt idx="102">
                  <c:v>0.705437306402885</c:v>
                </c:pt>
                <c:pt idx="103">
                  <c:v>0.905944785743312</c:v>
                </c:pt>
                <c:pt idx="104">
                  <c:v>0.805193552221248</c:v>
                </c:pt>
                <c:pt idx="105">
                  <c:v>0.787728619399196</c:v>
                </c:pt>
                <c:pt idx="106">
                  <c:v>0.779146877757898</c:v>
                </c:pt>
                <c:pt idx="107">
                  <c:v>0.785995530449301</c:v>
                </c:pt>
                <c:pt idx="108">
                  <c:v>0.701761813649039</c:v>
                </c:pt>
                <c:pt idx="109">
                  <c:v>0.751183886539818</c:v>
                </c:pt>
                <c:pt idx="110">
                  <c:v>0.615180464680599</c:v>
                </c:pt>
                <c:pt idx="111">
                  <c:v>0.62433654441219</c:v>
                </c:pt>
                <c:pt idx="112">
                  <c:v>0.589384362550213</c:v>
                </c:pt>
                <c:pt idx="113">
                  <c:v>0.564496962742571</c:v>
                </c:pt>
                <c:pt idx="114">
                  <c:v>0.489632246324543</c:v>
                </c:pt>
                <c:pt idx="115">
                  <c:v>0.429071663307013</c:v>
                </c:pt>
                <c:pt idx="116">
                  <c:v>0.379738284627206</c:v>
                </c:pt>
                <c:pt idx="117">
                  <c:v>0.553711651678894</c:v>
                </c:pt>
                <c:pt idx="118">
                  <c:v>0.40303002915906</c:v>
                </c:pt>
                <c:pt idx="119">
                  <c:v>0.350115968074769</c:v>
                </c:pt>
                <c:pt idx="120">
                  <c:v>0.635621098885021</c:v>
                </c:pt>
                <c:pt idx="121">
                  <c:v>0.694216290006426</c:v>
                </c:pt>
                <c:pt idx="122">
                  <c:v>0.599974093389798</c:v>
                </c:pt>
                <c:pt idx="123">
                  <c:v>0.609339924396627</c:v>
                </c:pt>
                <c:pt idx="124">
                  <c:v>0.56415011794372</c:v>
                </c:pt>
                <c:pt idx="125">
                  <c:v>0.617892975773294</c:v>
                </c:pt>
                <c:pt idx="126">
                  <c:v>0.622796886722544</c:v>
                </c:pt>
                <c:pt idx="127">
                  <c:v>0.805486336054156</c:v>
                </c:pt>
                <c:pt idx="128">
                  <c:v>0.809872746231311</c:v>
                </c:pt>
                <c:pt idx="129">
                  <c:v>0.804966903270201</c:v>
                </c:pt>
                <c:pt idx="130">
                  <c:v>0.832632602259837</c:v>
                </c:pt>
                <c:pt idx="131">
                  <c:v>0.77615887388317</c:v>
                </c:pt>
                <c:pt idx="132">
                  <c:v>0.834676031051693</c:v>
                </c:pt>
                <c:pt idx="133">
                  <c:v>0.805739231577186</c:v>
                </c:pt>
                <c:pt idx="134">
                  <c:v>0.758058418631894</c:v>
                </c:pt>
                <c:pt idx="135">
                  <c:v>0.772315125796911</c:v>
                </c:pt>
                <c:pt idx="136">
                  <c:v>0.692646635188788</c:v>
                </c:pt>
                <c:pt idx="137">
                  <c:v>0.714518341385557</c:v>
                </c:pt>
                <c:pt idx="138">
                  <c:v>0.849079622319786</c:v>
                </c:pt>
                <c:pt idx="139">
                  <c:v>0.744688907152238</c:v>
                </c:pt>
                <c:pt idx="140">
                  <c:v>0.789779712752028</c:v>
                </c:pt>
                <c:pt idx="141">
                  <c:v>0.744079283191921</c:v>
                </c:pt>
                <c:pt idx="142">
                  <c:v>0.800363477622339</c:v>
                </c:pt>
                <c:pt idx="143">
                  <c:v>0.78832532893039</c:v>
                </c:pt>
                <c:pt idx="144">
                  <c:v>0.74537509284108</c:v>
                </c:pt>
                <c:pt idx="145">
                  <c:v>0.720811415994357</c:v>
                </c:pt>
                <c:pt idx="146">
                  <c:v>0.81243927430039</c:v>
                </c:pt>
                <c:pt idx="147">
                  <c:v>0.775131954117499</c:v>
                </c:pt>
                <c:pt idx="148">
                  <c:v>0.845738434725069</c:v>
                </c:pt>
                <c:pt idx="149">
                  <c:v>0.837626316919087</c:v>
                </c:pt>
                <c:pt idx="150">
                  <c:v>0.824969825551277</c:v>
                </c:pt>
                <c:pt idx="151">
                  <c:v>0.829910659791478</c:v>
                </c:pt>
                <c:pt idx="152">
                  <c:v>0.823301298366262</c:v>
                </c:pt>
                <c:pt idx="153">
                  <c:v>0.877821541928244</c:v>
                </c:pt>
                <c:pt idx="154">
                  <c:v>0.664682147788166</c:v>
                </c:pt>
                <c:pt idx="155">
                  <c:v>0.666469982051728</c:v>
                </c:pt>
                <c:pt idx="156">
                  <c:v>0.834061579239496</c:v>
                </c:pt>
                <c:pt idx="157">
                  <c:v>0.730802610923174</c:v>
                </c:pt>
                <c:pt idx="158">
                  <c:v>0.563546137634639</c:v>
                </c:pt>
                <c:pt idx="159">
                  <c:v>0.659034897067026</c:v>
                </c:pt>
                <c:pt idx="160">
                  <c:v>0.607666769552392</c:v>
                </c:pt>
                <c:pt idx="161">
                  <c:v>0.704962668437729</c:v>
                </c:pt>
                <c:pt idx="162">
                  <c:v>0.664772277468226</c:v>
                </c:pt>
                <c:pt idx="163">
                  <c:v>0.695292513356669</c:v>
                </c:pt>
                <c:pt idx="164">
                  <c:v>0.69414139334781</c:v>
                </c:pt>
                <c:pt idx="165">
                  <c:v>0.712580955190344</c:v>
                </c:pt>
                <c:pt idx="166">
                  <c:v>0.713985690556012</c:v>
                </c:pt>
                <c:pt idx="167">
                  <c:v>0.652991575307627</c:v>
                </c:pt>
                <c:pt idx="168">
                  <c:v>0.635324920225114</c:v>
                </c:pt>
                <c:pt idx="169">
                  <c:v>0.632374438284685</c:v>
                </c:pt>
                <c:pt idx="170">
                  <c:v>0.665112104517924</c:v>
                </c:pt>
                <c:pt idx="171">
                  <c:v>0.79075177115852</c:v>
                </c:pt>
                <c:pt idx="172">
                  <c:v>0.646503014422776</c:v>
                </c:pt>
                <c:pt idx="173">
                  <c:v>0.639811249431431</c:v>
                </c:pt>
                <c:pt idx="174">
                  <c:v>0.694550224195626</c:v>
                </c:pt>
                <c:pt idx="175">
                  <c:v>0.698968766482219</c:v>
                </c:pt>
                <c:pt idx="176">
                  <c:v>0.656822449487288</c:v>
                </c:pt>
                <c:pt idx="177">
                  <c:v>0.670868632364921</c:v>
                </c:pt>
                <c:pt idx="178">
                  <c:v>0.637294254060552</c:v>
                </c:pt>
                <c:pt idx="179">
                  <c:v>0.728065271107635</c:v>
                </c:pt>
                <c:pt idx="180">
                  <c:v>0.721645651996322</c:v>
                </c:pt>
                <c:pt idx="181">
                  <c:v>0.623936404289509</c:v>
                </c:pt>
                <c:pt idx="182">
                  <c:v>0.65737315346376</c:v>
                </c:pt>
                <c:pt idx="183">
                  <c:v>0.639309348390479</c:v>
                </c:pt>
                <c:pt idx="184">
                  <c:v>0.629458519464621</c:v>
                </c:pt>
                <c:pt idx="185">
                  <c:v>0.604849025626106</c:v>
                </c:pt>
                <c:pt idx="186">
                  <c:v>0.475622613624623</c:v>
                </c:pt>
                <c:pt idx="187">
                  <c:v>0.553143794274713</c:v>
                </c:pt>
                <c:pt idx="188">
                  <c:v>0.48521044191178</c:v>
                </c:pt>
                <c:pt idx="189">
                  <c:v>0.606365266248713</c:v>
                </c:pt>
                <c:pt idx="190">
                  <c:v>0.625183685283819</c:v>
                </c:pt>
                <c:pt idx="191">
                  <c:v>0.507904046981918</c:v>
                </c:pt>
                <c:pt idx="192">
                  <c:v>0.683567901177978</c:v>
                </c:pt>
                <c:pt idx="193">
                  <c:v>0.63991282937563</c:v>
                </c:pt>
                <c:pt idx="194">
                  <c:v>0.473043467078189</c:v>
                </c:pt>
                <c:pt idx="195">
                  <c:v>0.591208191125374</c:v>
                </c:pt>
                <c:pt idx="196">
                  <c:v>0.526052075149154</c:v>
                </c:pt>
                <c:pt idx="197">
                  <c:v>0.57913853937781</c:v>
                </c:pt>
                <c:pt idx="198">
                  <c:v>0.516656570068624</c:v>
                </c:pt>
                <c:pt idx="199">
                  <c:v>0.598496488246197</c:v>
                </c:pt>
                <c:pt idx="200">
                  <c:v>0.567462632518825</c:v>
                </c:pt>
                <c:pt idx="201">
                  <c:v>0.637277051362805</c:v>
                </c:pt>
                <c:pt idx="202">
                  <c:v>0.581953366525335</c:v>
                </c:pt>
                <c:pt idx="203">
                  <c:v>0.556848709605759</c:v>
                </c:pt>
                <c:pt idx="204">
                  <c:v>0.627381484969642</c:v>
                </c:pt>
                <c:pt idx="205">
                  <c:v>0.663101534161899</c:v>
                </c:pt>
                <c:pt idx="206">
                  <c:v>0.662182844863866</c:v>
                </c:pt>
                <c:pt idx="207">
                  <c:v>0.628205363433346</c:v>
                </c:pt>
                <c:pt idx="208">
                  <c:v>0.643060937403378</c:v>
                </c:pt>
                <c:pt idx="209">
                  <c:v>0.70685697736763</c:v>
                </c:pt>
                <c:pt idx="210">
                  <c:v>0.348270008801847</c:v>
                </c:pt>
                <c:pt idx="211">
                  <c:v>0.0398517481745898</c:v>
                </c:pt>
                <c:pt idx="212">
                  <c:v>0.0304902482682187</c:v>
                </c:pt>
                <c:pt idx="213">
                  <c:v>0.0181299595079806</c:v>
                </c:pt>
                <c:pt idx="214">
                  <c:v>0.027317658134025</c:v>
                </c:pt>
              </c:numCache>
            </c:numRef>
          </c:yVal>
          <c:smooth val="0"/>
        </c:ser>
        <c:ser>
          <c:idx val="2"/>
          <c:order val="2"/>
          <c:tx>
            <c:v>Test data</c:v>
          </c:tx>
          <c:spPr>
            <a:ln w="47625">
              <a:noFill/>
            </a:ln>
          </c:spPr>
          <c:xVal>
            <c:numRef>
              <c:f>Amphibole!$BU$517:$BU$592</c:f>
              <c:numCache>
                <c:formatCode>General</c:formatCode>
                <c:ptCount val="76"/>
                <c:pt idx="0">
                  <c:v>6.843773606137705</c:v>
                </c:pt>
                <c:pt idx="1">
                  <c:v>6.205919186925072</c:v>
                </c:pt>
                <c:pt idx="2">
                  <c:v>6.275556231108339</c:v>
                </c:pt>
                <c:pt idx="3">
                  <c:v>6.440000733886133</c:v>
                </c:pt>
                <c:pt idx="4">
                  <c:v>6.47057100771239</c:v>
                </c:pt>
                <c:pt idx="5">
                  <c:v>6.616943122748168</c:v>
                </c:pt>
                <c:pt idx="6">
                  <c:v>6.371037557948028</c:v>
                </c:pt>
                <c:pt idx="7">
                  <c:v>6.458945317844464</c:v>
                </c:pt>
                <c:pt idx="8">
                  <c:v>6.499315676086844</c:v>
                </c:pt>
                <c:pt idx="9">
                  <c:v>6.608160831078964</c:v>
                </c:pt>
                <c:pt idx="10">
                  <c:v>6.83046149321293</c:v>
                </c:pt>
                <c:pt idx="11">
                  <c:v>6.812560509111377</c:v>
                </c:pt>
                <c:pt idx="12">
                  <c:v>6.047870724059479</c:v>
                </c:pt>
                <c:pt idx="13">
                  <c:v>6.028209574865306</c:v>
                </c:pt>
                <c:pt idx="14">
                  <c:v>6.20326361301583</c:v>
                </c:pt>
                <c:pt idx="15">
                  <c:v>5.991997497243446</c:v>
                </c:pt>
                <c:pt idx="16">
                  <c:v>6.015055107702105</c:v>
                </c:pt>
                <c:pt idx="17">
                  <c:v>6.041256087475262</c:v>
                </c:pt>
                <c:pt idx="18">
                  <c:v>6.086426986901974</c:v>
                </c:pt>
                <c:pt idx="19">
                  <c:v>5.984778233951424</c:v>
                </c:pt>
                <c:pt idx="20">
                  <c:v>6.160932191108802</c:v>
                </c:pt>
                <c:pt idx="21">
                  <c:v>6.161314184199044</c:v>
                </c:pt>
                <c:pt idx="22">
                  <c:v>6.071530786495674</c:v>
                </c:pt>
                <c:pt idx="23">
                  <c:v>6.040911751362087</c:v>
                </c:pt>
                <c:pt idx="24">
                  <c:v>6.128431611041107</c:v>
                </c:pt>
                <c:pt idx="25">
                  <c:v>6.123467976483894</c:v>
                </c:pt>
                <c:pt idx="26">
                  <c:v>6.24864113523094</c:v>
                </c:pt>
                <c:pt idx="27">
                  <c:v>6.064959839453524</c:v>
                </c:pt>
                <c:pt idx="28">
                  <c:v>6.122095213371884</c:v>
                </c:pt>
                <c:pt idx="29">
                  <c:v>6.036765338356853</c:v>
                </c:pt>
                <c:pt idx="30">
                  <c:v>6.160255604217144</c:v>
                </c:pt>
                <c:pt idx="31">
                  <c:v>6.312010927491784</c:v>
                </c:pt>
                <c:pt idx="32">
                  <c:v>6.180203537424997</c:v>
                </c:pt>
                <c:pt idx="33">
                  <c:v>6.277718042590367</c:v>
                </c:pt>
                <c:pt idx="34">
                  <c:v>6.152718643185447</c:v>
                </c:pt>
                <c:pt idx="35">
                  <c:v>6.113117465637885</c:v>
                </c:pt>
                <c:pt idx="36">
                  <c:v>6.098475061876196</c:v>
                </c:pt>
                <c:pt idx="37">
                  <c:v>6.388655145738733</c:v>
                </c:pt>
                <c:pt idx="38">
                  <c:v>6.201780117438561</c:v>
                </c:pt>
                <c:pt idx="39">
                  <c:v>6.370414039893228</c:v>
                </c:pt>
                <c:pt idx="40">
                  <c:v>6.310417265141115</c:v>
                </c:pt>
                <c:pt idx="41">
                  <c:v>6.27730892400523</c:v>
                </c:pt>
                <c:pt idx="42">
                  <c:v>6.300832221091118</c:v>
                </c:pt>
                <c:pt idx="43">
                  <c:v>6.43191582063443</c:v>
                </c:pt>
                <c:pt idx="44">
                  <c:v>6.36957612548114</c:v>
                </c:pt>
                <c:pt idx="45">
                  <c:v>6.297248164922423</c:v>
                </c:pt>
                <c:pt idx="46">
                  <c:v>6.320613955534015</c:v>
                </c:pt>
                <c:pt idx="47">
                  <c:v>6.418446828971322</c:v>
                </c:pt>
                <c:pt idx="48">
                  <c:v>6.353783446590747</c:v>
                </c:pt>
                <c:pt idx="49">
                  <c:v>7.80729078265187</c:v>
                </c:pt>
                <c:pt idx="50">
                  <c:v>7.98368866537104</c:v>
                </c:pt>
                <c:pt idx="51">
                  <c:v>7.907458659346926</c:v>
                </c:pt>
                <c:pt idx="52">
                  <c:v>7.907710794896807</c:v>
                </c:pt>
                <c:pt idx="53">
                  <c:v>8.018290984607303</c:v>
                </c:pt>
                <c:pt idx="54">
                  <c:v>7.940739668087446</c:v>
                </c:pt>
                <c:pt idx="55">
                  <c:v>8.130770821607068</c:v>
                </c:pt>
                <c:pt idx="56">
                  <c:v>8.168564940128764</c:v>
                </c:pt>
                <c:pt idx="57">
                  <c:v>7.945395856069604</c:v>
                </c:pt>
                <c:pt idx="58">
                  <c:v>6.500155880399078</c:v>
                </c:pt>
                <c:pt idx="59">
                  <c:v>6.325949230815909</c:v>
                </c:pt>
                <c:pt idx="60">
                  <c:v>6.622832148277864</c:v>
                </c:pt>
                <c:pt idx="61">
                  <c:v>6.45622312736329</c:v>
                </c:pt>
                <c:pt idx="62">
                  <c:v>6.501410789107048</c:v>
                </c:pt>
                <c:pt idx="63">
                  <c:v>6.51664965007007</c:v>
                </c:pt>
                <c:pt idx="64">
                  <c:v>6.557090951570895</c:v>
                </c:pt>
                <c:pt idx="65">
                  <c:v>6.39534406114213</c:v>
                </c:pt>
                <c:pt idx="66">
                  <c:v>6.569052309706398</c:v>
                </c:pt>
                <c:pt idx="67">
                  <c:v>6.474224793185478</c:v>
                </c:pt>
                <c:pt idx="68">
                  <c:v>6.48825316512738</c:v>
                </c:pt>
                <c:pt idx="69">
                  <c:v>6.659272013777903</c:v>
                </c:pt>
                <c:pt idx="70">
                  <c:v>6.089499458648623</c:v>
                </c:pt>
                <c:pt idx="71">
                  <c:v>6.23530039372713</c:v>
                </c:pt>
                <c:pt idx="72">
                  <c:v>6.175923430529861</c:v>
                </c:pt>
                <c:pt idx="73">
                  <c:v>6.289545552844177</c:v>
                </c:pt>
                <c:pt idx="74">
                  <c:v>6.413535570844735</c:v>
                </c:pt>
                <c:pt idx="75">
                  <c:v>6.348902530120132</c:v>
                </c:pt>
              </c:numCache>
            </c:numRef>
          </c:xVal>
          <c:yVal>
            <c:numRef>
              <c:f>Amphibole!$CH$517:$CH$592</c:f>
              <c:numCache>
                <c:formatCode>General</c:formatCode>
                <c:ptCount val="76"/>
                <c:pt idx="0">
                  <c:v>0.594531037394529</c:v>
                </c:pt>
                <c:pt idx="1">
                  <c:v>0.549426780407691</c:v>
                </c:pt>
                <c:pt idx="2">
                  <c:v>0.547999242027264</c:v>
                </c:pt>
                <c:pt idx="3">
                  <c:v>0.539939299114371</c:v>
                </c:pt>
                <c:pt idx="4">
                  <c:v>0.531136075943454</c:v>
                </c:pt>
                <c:pt idx="5">
                  <c:v>0.548055908269778</c:v>
                </c:pt>
                <c:pt idx="6">
                  <c:v>0.556002772146646</c:v>
                </c:pt>
                <c:pt idx="7">
                  <c:v>0.643220765425841</c:v>
                </c:pt>
                <c:pt idx="8">
                  <c:v>0.762292521925001</c:v>
                </c:pt>
                <c:pt idx="9">
                  <c:v>0.716844358639033</c:v>
                </c:pt>
                <c:pt idx="10">
                  <c:v>0.776472393016285</c:v>
                </c:pt>
                <c:pt idx="11">
                  <c:v>0.698084831599196</c:v>
                </c:pt>
                <c:pt idx="12">
                  <c:v>0.489633740645979</c:v>
                </c:pt>
                <c:pt idx="13">
                  <c:v>0.57382698806582</c:v>
                </c:pt>
                <c:pt idx="14">
                  <c:v>0.497346674661068</c:v>
                </c:pt>
                <c:pt idx="15">
                  <c:v>0.631395939299781</c:v>
                </c:pt>
                <c:pt idx="16">
                  <c:v>0.616889077754827</c:v>
                </c:pt>
                <c:pt idx="17">
                  <c:v>0.616940747376627</c:v>
                </c:pt>
                <c:pt idx="18">
                  <c:v>0.579032786328254</c:v>
                </c:pt>
                <c:pt idx="19">
                  <c:v>0.616744657683755</c:v>
                </c:pt>
                <c:pt idx="20">
                  <c:v>0.605404970511528</c:v>
                </c:pt>
                <c:pt idx="21">
                  <c:v>0.617223552184059</c:v>
                </c:pt>
                <c:pt idx="22">
                  <c:v>0.666728464105561</c:v>
                </c:pt>
                <c:pt idx="23">
                  <c:v>0.671426809170301</c:v>
                </c:pt>
                <c:pt idx="24">
                  <c:v>0.684369067013248</c:v>
                </c:pt>
                <c:pt idx="25">
                  <c:v>0.700524474325383</c:v>
                </c:pt>
                <c:pt idx="26">
                  <c:v>0.618916297290338</c:v>
                </c:pt>
                <c:pt idx="27">
                  <c:v>0.552153761786789</c:v>
                </c:pt>
                <c:pt idx="28">
                  <c:v>0.508180948439947</c:v>
                </c:pt>
                <c:pt idx="29">
                  <c:v>0.505578074433711</c:v>
                </c:pt>
                <c:pt idx="30">
                  <c:v>0.424110733720682</c:v>
                </c:pt>
                <c:pt idx="31">
                  <c:v>0.416278013333944</c:v>
                </c:pt>
                <c:pt idx="32">
                  <c:v>0.3625277519473</c:v>
                </c:pt>
                <c:pt idx="33">
                  <c:v>0.52989849228245</c:v>
                </c:pt>
                <c:pt idx="34">
                  <c:v>0.515539010416672</c:v>
                </c:pt>
                <c:pt idx="35">
                  <c:v>0.581126042313846</c:v>
                </c:pt>
                <c:pt idx="36">
                  <c:v>0.571000281512305</c:v>
                </c:pt>
                <c:pt idx="37">
                  <c:v>0.579103808251525</c:v>
                </c:pt>
                <c:pt idx="38">
                  <c:v>0.439831006115739</c:v>
                </c:pt>
                <c:pt idx="39">
                  <c:v>0.556989397439072</c:v>
                </c:pt>
                <c:pt idx="40">
                  <c:v>0.577803343816691</c:v>
                </c:pt>
                <c:pt idx="41">
                  <c:v>0.554805269215391</c:v>
                </c:pt>
                <c:pt idx="42">
                  <c:v>0.569738357588491</c:v>
                </c:pt>
                <c:pt idx="43">
                  <c:v>0.586464543065228</c:v>
                </c:pt>
                <c:pt idx="44">
                  <c:v>0.703199578618963</c:v>
                </c:pt>
                <c:pt idx="45">
                  <c:v>0.678136364937866</c:v>
                </c:pt>
                <c:pt idx="46">
                  <c:v>0.671621212172466</c:v>
                </c:pt>
                <c:pt idx="47">
                  <c:v>0.686095761635698</c:v>
                </c:pt>
                <c:pt idx="48">
                  <c:v>0.666835605140005</c:v>
                </c:pt>
                <c:pt idx="49">
                  <c:v>0.0828298633597182</c:v>
                </c:pt>
                <c:pt idx="50">
                  <c:v>0.079987366180016</c:v>
                </c:pt>
                <c:pt idx="51">
                  <c:v>0.0779201698351745</c:v>
                </c:pt>
                <c:pt idx="52">
                  <c:v>0.0610584716168389</c:v>
                </c:pt>
                <c:pt idx="53">
                  <c:v>0.0657834671094444</c:v>
                </c:pt>
                <c:pt idx="54">
                  <c:v>0.053017083439237</c:v>
                </c:pt>
                <c:pt idx="55">
                  <c:v>0.038678329806482</c:v>
                </c:pt>
                <c:pt idx="56">
                  <c:v>0.0345468988779538</c:v>
                </c:pt>
                <c:pt idx="57">
                  <c:v>0.0553013274473395</c:v>
                </c:pt>
                <c:pt idx="58">
                  <c:v>0.739909182238935</c:v>
                </c:pt>
                <c:pt idx="59">
                  <c:v>0.7638053564075</c:v>
                </c:pt>
                <c:pt idx="60">
                  <c:v>0.76984342386629</c:v>
                </c:pt>
                <c:pt idx="61">
                  <c:v>0.798546600184042</c:v>
                </c:pt>
                <c:pt idx="62">
                  <c:v>0.764991900216755</c:v>
                </c:pt>
                <c:pt idx="63">
                  <c:v>0.779928005858377</c:v>
                </c:pt>
                <c:pt idx="64">
                  <c:v>0.798847382408026</c:v>
                </c:pt>
                <c:pt idx="65">
                  <c:v>0.773845799137864</c:v>
                </c:pt>
                <c:pt idx="66">
                  <c:v>0.815099284973219</c:v>
                </c:pt>
                <c:pt idx="67">
                  <c:v>0.807033283290472</c:v>
                </c:pt>
                <c:pt idx="68">
                  <c:v>0.815053520023739</c:v>
                </c:pt>
                <c:pt idx="69">
                  <c:v>0.819335770333463</c:v>
                </c:pt>
                <c:pt idx="70">
                  <c:v>0.743983637068139</c:v>
                </c:pt>
                <c:pt idx="71">
                  <c:v>0.729095219488588</c:v>
                </c:pt>
                <c:pt idx="72">
                  <c:v>0.641134801961676</c:v>
                </c:pt>
                <c:pt idx="73">
                  <c:v>0.74704902859035</c:v>
                </c:pt>
                <c:pt idx="74">
                  <c:v>0.758309428098303</c:v>
                </c:pt>
                <c:pt idx="75">
                  <c:v>0.727228016957169</c:v>
                </c:pt>
              </c:numCache>
            </c:numRef>
          </c:yVal>
          <c:smooth val="0"/>
        </c:ser>
        <c:ser>
          <c:idx val="3"/>
          <c:order val="3"/>
          <c:tx>
            <c:v>Natural Amph</c:v>
          </c:tx>
          <c:spPr>
            <a:ln w="47625">
              <a:noFill/>
            </a:ln>
          </c:spPr>
          <c:xVal>
            <c:numRef>
              <c:f>Amphibole!$BU$598:$BU$1762</c:f>
              <c:numCache>
                <c:formatCode>General</c:formatCode>
                <c:ptCount val="1165"/>
                <c:pt idx="0">
                  <c:v>6.158877722906015</c:v>
                </c:pt>
                <c:pt idx="1">
                  <c:v>7.025446908096804</c:v>
                </c:pt>
                <c:pt idx="2">
                  <c:v>7.020387036813805</c:v>
                </c:pt>
                <c:pt idx="3">
                  <c:v>7.053082256538922</c:v>
                </c:pt>
                <c:pt idx="4">
                  <c:v>7.018254258301891</c:v>
                </c:pt>
                <c:pt idx="5">
                  <c:v>7.03076836538359</c:v>
                </c:pt>
                <c:pt idx="6">
                  <c:v>7.05904972418116</c:v>
                </c:pt>
                <c:pt idx="7">
                  <c:v>7.030409371025544</c:v>
                </c:pt>
                <c:pt idx="8">
                  <c:v>6.953026822518688</c:v>
                </c:pt>
                <c:pt idx="9">
                  <c:v>6.982927698685661</c:v>
                </c:pt>
                <c:pt idx="10">
                  <c:v>7.030502017893098</c:v>
                </c:pt>
                <c:pt idx="11">
                  <c:v>6.34418016068439</c:v>
                </c:pt>
                <c:pt idx="12">
                  <c:v>6.313946237397364</c:v>
                </c:pt>
                <c:pt idx="13">
                  <c:v>6.198908730116636</c:v>
                </c:pt>
                <c:pt idx="14">
                  <c:v>6.310656045735215</c:v>
                </c:pt>
                <c:pt idx="15">
                  <c:v>6.268705148391814</c:v>
                </c:pt>
                <c:pt idx="16">
                  <c:v>6.299154049115909</c:v>
                </c:pt>
                <c:pt idx="17">
                  <c:v>6.177035028205664</c:v>
                </c:pt>
                <c:pt idx="18">
                  <c:v>6.324174665951728</c:v>
                </c:pt>
                <c:pt idx="19">
                  <c:v>6.182079884188527</c:v>
                </c:pt>
                <c:pt idx="20">
                  <c:v>6.23145988558968</c:v>
                </c:pt>
                <c:pt idx="21">
                  <c:v>6.13326239376617</c:v>
                </c:pt>
                <c:pt idx="22">
                  <c:v>6.22502422862236</c:v>
                </c:pt>
                <c:pt idx="23">
                  <c:v>6.308271318443265</c:v>
                </c:pt>
                <c:pt idx="24">
                  <c:v>6.33024850076563</c:v>
                </c:pt>
                <c:pt idx="25">
                  <c:v>6.388690887131523</c:v>
                </c:pt>
                <c:pt idx="26">
                  <c:v>6.249855051068422</c:v>
                </c:pt>
                <c:pt idx="27">
                  <c:v>6.24034233326007</c:v>
                </c:pt>
                <c:pt idx="28">
                  <c:v>7.113380698248775</c:v>
                </c:pt>
                <c:pt idx="29">
                  <c:v>7.029564384817249</c:v>
                </c:pt>
                <c:pt idx="30">
                  <c:v>6.793360743509011</c:v>
                </c:pt>
                <c:pt idx="31">
                  <c:v>6.559908888052627</c:v>
                </c:pt>
                <c:pt idx="32">
                  <c:v>6.412498746871514</c:v>
                </c:pt>
                <c:pt idx="33">
                  <c:v>7.117535548009373</c:v>
                </c:pt>
                <c:pt idx="34">
                  <c:v>6.97189540097817</c:v>
                </c:pt>
                <c:pt idx="35">
                  <c:v>6.934117418837435</c:v>
                </c:pt>
                <c:pt idx="36">
                  <c:v>6.52976776857263</c:v>
                </c:pt>
                <c:pt idx="37">
                  <c:v>6.301626778041035</c:v>
                </c:pt>
                <c:pt idx="38">
                  <c:v>7.026866859407304</c:v>
                </c:pt>
                <c:pt idx="39">
                  <c:v>6.99938380656311</c:v>
                </c:pt>
                <c:pt idx="40">
                  <c:v>6.921875829125281</c:v>
                </c:pt>
                <c:pt idx="41">
                  <c:v>6.376741560734736</c:v>
                </c:pt>
                <c:pt idx="42">
                  <c:v>6.600486818140324</c:v>
                </c:pt>
                <c:pt idx="43">
                  <c:v>6.153919000105724</c:v>
                </c:pt>
                <c:pt idx="44">
                  <c:v>6.146474498819344</c:v>
                </c:pt>
                <c:pt idx="45">
                  <c:v>5.817661158991976</c:v>
                </c:pt>
                <c:pt idx="46">
                  <c:v>6.288913265185784</c:v>
                </c:pt>
                <c:pt idx="47">
                  <c:v>6.328924630011635</c:v>
                </c:pt>
                <c:pt idx="48">
                  <c:v>5.94159693226017</c:v>
                </c:pt>
                <c:pt idx="49">
                  <c:v>5.933886788136762</c:v>
                </c:pt>
                <c:pt idx="50">
                  <c:v>5.936445060482047</c:v>
                </c:pt>
                <c:pt idx="51">
                  <c:v>6.123672017604872</c:v>
                </c:pt>
                <c:pt idx="52">
                  <c:v>6.159958248903525</c:v>
                </c:pt>
                <c:pt idx="53">
                  <c:v>6.129273516356764</c:v>
                </c:pt>
                <c:pt idx="54">
                  <c:v>6.026000032921934</c:v>
                </c:pt>
                <c:pt idx="55">
                  <c:v>5.978334936966045</c:v>
                </c:pt>
                <c:pt idx="56">
                  <c:v>6.02924113863061</c:v>
                </c:pt>
                <c:pt idx="57">
                  <c:v>5.968643459842692</c:v>
                </c:pt>
                <c:pt idx="58">
                  <c:v>6.002863720653762</c:v>
                </c:pt>
                <c:pt idx="59">
                  <c:v>5.824483645985249</c:v>
                </c:pt>
                <c:pt idx="60">
                  <c:v>5.7991121845605</c:v>
                </c:pt>
                <c:pt idx="61">
                  <c:v>5.808431410827549</c:v>
                </c:pt>
                <c:pt idx="62">
                  <c:v>5.928880230681194</c:v>
                </c:pt>
                <c:pt idx="63">
                  <c:v>5.98267578820231</c:v>
                </c:pt>
                <c:pt idx="64">
                  <c:v>5.853174744181405</c:v>
                </c:pt>
                <c:pt idx="65">
                  <c:v>5.96284748345493</c:v>
                </c:pt>
                <c:pt idx="66">
                  <c:v>5.875342223363202</c:v>
                </c:pt>
                <c:pt idx="67">
                  <c:v>5.964719228390537</c:v>
                </c:pt>
                <c:pt idx="68">
                  <c:v>5.944368517986191</c:v>
                </c:pt>
                <c:pt idx="69">
                  <c:v>5.779207938918782</c:v>
                </c:pt>
                <c:pt idx="70">
                  <c:v>5.802902403837348</c:v>
                </c:pt>
                <c:pt idx="71">
                  <c:v>5.757243509660994</c:v>
                </c:pt>
                <c:pt idx="72">
                  <c:v>5.98567673430432</c:v>
                </c:pt>
                <c:pt idx="73">
                  <c:v>5.985344602415717</c:v>
                </c:pt>
                <c:pt idx="74">
                  <c:v>5.893919866467002</c:v>
                </c:pt>
                <c:pt idx="75">
                  <c:v>5.913831014150995</c:v>
                </c:pt>
                <c:pt idx="76">
                  <c:v>5.924915141058551</c:v>
                </c:pt>
                <c:pt idx="77">
                  <c:v>5.953463828192816</c:v>
                </c:pt>
                <c:pt idx="78">
                  <c:v>5.87678867693204</c:v>
                </c:pt>
                <c:pt idx="79">
                  <c:v>5.952547852489631</c:v>
                </c:pt>
                <c:pt idx="80">
                  <c:v>5.826411327992686</c:v>
                </c:pt>
                <c:pt idx="81">
                  <c:v>5.93538747460013</c:v>
                </c:pt>
                <c:pt idx="82">
                  <c:v>5.958175177778235</c:v>
                </c:pt>
                <c:pt idx="83">
                  <c:v>6.03138325551403</c:v>
                </c:pt>
                <c:pt idx="84">
                  <c:v>5.846510083029019</c:v>
                </c:pt>
                <c:pt idx="85">
                  <c:v>5.847905302419867</c:v>
                </c:pt>
                <c:pt idx="86">
                  <c:v>5.837111676020573</c:v>
                </c:pt>
                <c:pt idx="87">
                  <c:v>5.833356407329099</c:v>
                </c:pt>
                <c:pt idx="88">
                  <c:v>5.841414775106615</c:v>
                </c:pt>
                <c:pt idx="89">
                  <c:v>6.045230530343628</c:v>
                </c:pt>
                <c:pt idx="90">
                  <c:v>5.898479611742731</c:v>
                </c:pt>
                <c:pt idx="91">
                  <c:v>5.767630497322642</c:v>
                </c:pt>
                <c:pt idx="92">
                  <c:v>5.90113533248098</c:v>
                </c:pt>
                <c:pt idx="93">
                  <c:v>5.716650315045593</c:v>
                </c:pt>
                <c:pt idx="94">
                  <c:v>6.02026194957087</c:v>
                </c:pt>
                <c:pt idx="95">
                  <c:v>6.06637243390361</c:v>
                </c:pt>
                <c:pt idx="96">
                  <c:v>6.115727439793191</c:v>
                </c:pt>
                <c:pt idx="97">
                  <c:v>6.016283016641727</c:v>
                </c:pt>
                <c:pt idx="98">
                  <c:v>5.939330187326</c:v>
                </c:pt>
                <c:pt idx="99">
                  <c:v>5.87056030366315</c:v>
                </c:pt>
                <c:pt idx="100">
                  <c:v>5.901006320325774</c:v>
                </c:pt>
                <c:pt idx="101">
                  <c:v>5.971802522651596</c:v>
                </c:pt>
                <c:pt idx="102">
                  <c:v>5.865785830348317</c:v>
                </c:pt>
                <c:pt idx="103">
                  <c:v>5.985927818165694</c:v>
                </c:pt>
                <c:pt idx="104">
                  <c:v>5.935136834620939</c:v>
                </c:pt>
                <c:pt idx="105">
                  <c:v>5.901294036494448</c:v>
                </c:pt>
                <c:pt idx="106">
                  <c:v>5.88366298136502</c:v>
                </c:pt>
                <c:pt idx="107">
                  <c:v>5.794445157038265</c:v>
                </c:pt>
                <c:pt idx="108">
                  <c:v>5.864611447924995</c:v>
                </c:pt>
                <c:pt idx="109">
                  <c:v>5.827372108257085</c:v>
                </c:pt>
                <c:pt idx="110">
                  <c:v>5.750581450087735</c:v>
                </c:pt>
                <c:pt idx="111">
                  <c:v>5.745193568162898</c:v>
                </c:pt>
                <c:pt idx="112">
                  <c:v>5.724070049090034</c:v>
                </c:pt>
                <c:pt idx="113">
                  <c:v>5.92916905840401</c:v>
                </c:pt>
                <c:pt idx="114">
                  <c:v>5.829458286860691</c:v>
                </c:pt>
                <c:pt idx="115">
                  <c:v>5.900517836133969</c:v>
                </c:pt>
                <c:pt idx="116">
                  <c:v>5.884048988440788</c:v>
                </c:pt>
                <c:pt idx="117">
                  <c:v>5.881377077116435</c:v>
                </c:pt>
                <c:pt idx="118">
                  <c:v>6.062300588189347</c:v>
                </c:pt>
                <c:pt idx="119">
                  <c:v>6.032570268049281</c:v>
                </c:pt>
                <c:pt idx="120">
                  <c:v>5.959195638615705</c:v>
                </c:pt>
                <c:pt idx="121">
                  <c:v>5.82247210282542</c:v>
                </c:pt>
                <c:pt idx="122">
                  <c:v>5.99794894224835</c:v>
                </c:pt>
                <c:pt idx="123">
                  <c:v>5.946020949635034</c:v>
                </c:pt>
                <c:pt idx="124">
                  <c:v>5.79437370538739</c:v>
                </c:pt>
                <c:pt idx="125">
                  <c:v>5.78346319749345</c:v>
                </c:pt>
                <c:pt idx="126">
                  <c:v>5.88626146721569</c:v>
                </c:pt>
                <c:pt idx="127">
                  <c:v>5.838516367739281</c:v>
                </c:pt>
                <c:pt idx="128">
                  <c:v>5.880946776091076</c:v>
                </c:pt>
                <c:pt idx="129">
                  <c:v>5.864172959067839</c:v>
                </c:pt>
                <c:pt idx="130">
                  <c:v>5.877280672598069</c:v>
                </c:pt>
                <c:pt idx="131">
                  <c:v>6.27652237007183</c:v>
                </c:pt>
                <c:pt idx="132">
                  <c:v>6.193509408842475</c:v>
                </c:pt>
                <c:pt idx="133">
                  <c:v>6.240733286795995</c:v>
                </c:pt>
                <c:pt idx="134">
                  <c:v>6.255338479449994</c:v>
                </c:pt>
                <c:pt idx="135">
                  <c:v>6.228540349685264</c:v>
                </c:pt>
                <c:pt idx="136">
                  <c:v>6.217586939415023</c:v>
                </c:pt>
                <c:pt idx="137">
                  <c:v>6.195104955067055</c:v>
                </c:pt>
                <c:pt idx="138">
                  <c:v>6.287030099868444</c:v>
                </c:pt>
                <c:pt idx="139">
                  <c:v>6.224683413528633</c:v>
                </c:pt>
                <c:pt idx="140">
                  <c:v>6.289854844295895</c:v>
                </c:pt>
                <c:pt idx="141">
                  <c:v>6.31023306536292</c:v>
                </c:pt>
                <c:pt idx="142">
                  <c:v>6.219086965212543</c:v>
                </c:pt>
                <c:pt idx="143">
                  <c:v>6.148699861705604</c:v>
                </c:pt>
                <c:pt idx="144">
                  <c:v>6.204113782975871</c:v>
                </c:pt>
                <c:pt idx="145">
                  <c:v>6.259557797072265</c:v>
                </c:pt>
                <c:pt idx="146">
                  <c:v>6.226951595960504</c:v>
                </c:pt>
                <c:pt idx="147">
                  <c:v>6.259373863162673</c:v>
                </c:pt>
                <c:pt idx="148">
                  <c:v>6.32075416242113</c:v>
                </c:pt>
                <c:pt idx="149">
                  <c:v>6.295119576096599</c:v>
                </c:pt>
                <c:pt idx="150">
                  <c:v>6.208504542844055</c:v>
                </c:pt>
                <c:pt idx="151">
                  <c:v>6.259680070280373</c:v>
                </c:pt>
                <c:pt idx="152">
                  <c:v>6.281837767355164</c:v>
                </c:pt>
                <c:pt idx="153">
                  <c:v>6.333250309816815</c:v>
                </c:pt>
                <c:pt idx="154">
                  <c:v>6.287950464710817</c:v>
                </c:pt>
                <c:pt idx="155">
                  <c:v>6.256065346301361</c:v>
                </c:pt>
                <c:pt idx="156">
                  <c:v>6.356860865348985</c:v>
                </c:pt>
                <c:pt idx="157">
                  <c:v>6.445068777752495</c:v>
                </c:pt>
                <c:pt idx="158">
                  <c:v>6.545289377403503</c:v>
                </c:pt>
                <c:pt idx="159">
                  <c:v>6.536800536657688</c:v>
                </c:pt>
                <c:pt idx="160">
                  <c:v>6.77114775317061</c:v>
                </c:pt>
                <c:pt idx="161">
                  <c:v>6.691822517817337</c:v>
                </c:pt>
                <c:pt idx="162">
                  <c:v>6.259126867813149</c:v>
                </c:pt>
                <c:pt idx="163">
                  <c:v>6.231436943963281</c:v>
                </c:pt>
                <c:pt idx="164">
                  <c:v>6.422969928218396</c:v>
                </c:pt>
                <c:pt idx="165">
                  <c:v>6.389714762028309</c:v>
                </c:pt>
                <c:pt idx="166">
                  <c:v>6.426576243002118</c:v>
                </c:pt>
                <c:pt idx="167">
                  <c:v>6.328424327817824</c:v>
                </c:pt>
                <c:pt idx="168">
                  <c:v>6.388282018153201</c:v>
                </c:pt>
                <c:pt idx="169">
                  <c:v>5.985970320656834</c:v>
                </c:pt>
                <c:pt idx="170">
                  <c:v>6.014169835304635</c:v>
                </c:pt>
                <c:pt idx="171">
                  <c:v>5.986459469127434</c:v>
                </c:pt>
                <c:pt idx="172">
                  <c:v>6.01601330587747</c:v>
                </c:pt>
                <c:pt idx="173">
                  <c:v>5.865550666508434</c:v>
                </c:pt>
                <c:pt idx="174">
                  <c:v>5.920650352535377</c:v>
                </c:pt>
                <c:pt idx="175">
                  <c:v>5.937560029031752</c:v>
                </c:pt>
                <c:pt idx="176">
                  <c:v>5.93877747599438</c:v>
                </c:pt>
                <c:pt idx="177">
                  <c:v>5.951290548489844</c:v>
                </c:pt>
                <c:pt idx="178">
                  <c:v>6.001182544126396</c:v>
                </c:pt>
                <c:pt idx="179">
                  <c:v>5.966827748263</c:v>
                </c:pt>
                <c:pt idx="180">
                  <c:v>6.025828151340486</c:v>
                </c:pt>
                <c:pt idx="181">
                  <c:v>5.945725948865628</c:v>
                </c:pt>
                <c:pt idx="182">
                  <c:v>5.93628913990739</c:v>
                </c:pt>
                <c:pt idx="183">
                  <c:v>6.130621429239194</c:v>
                </c:pt>
                <c:pt idx="184">
                  <c:v>6.08570984398392</c:v>
                </c:pt>
                <c:pt idx="185">
                  <c:v>6.111801447123358</c:v>
                </c:pt>
                <c:pt idx="186">
                  <c:v>6.329407632992363</c:v>
                </c:pt>
                <c:pt idx="187">
                  <c:v>6.229471268197424</c:v>
                </c:pt>
                <c:pt idx="188">
                  <c:v>6.255509179500643</c:v>
                </c:pt>
                <c:pt idx="189">
                  <c:v>6.114993030880465</c:v>
                </c:pt>
                <c:pt idx="190">
                  <c:v>5.977081511538106</c:v>
                </c:pt>
                <c:pt idx="191">
                  <c:v>6.059845829711921</c:v>
                </c:pt>
                <c:pt idx="192">
                  <c:v>6.030054227761394</c:v>
                </c:pt>
                <c:pt idx="193">
                  <c:v>5.967756530047835</c:v>
                </c:pt>
                <c:pt idx="194">
                  <c:v>5.950072261059814</c:v>
                </c:pt>
                <c:pt idx="195">
                  <c:v>5.973301217900052</c:v>
                </c:pt>
                <c:pt idx="196">
                  <c:v>5.932456242615829</c:v>
                </c:pt>
                <c:pt idx="197">
                  <c:v>5.95352305593662</c:v>
                </c:pt>
                <c:pt idx="198">
                  <c:v>5.986863307296046</c:v>
                </c:pt>
                <c:pt idx="199">
                  <c:v>6.092977724646007</c:v>
                </c:pt>
                <c:pt idx="200">
                  <c:v>6.089104045338125</c:v>
                </c:pt>
                <c:pt idx="201">
                  <c:v>6.119122696010945</c:v>
                </c:pt>
                <c:pt idx="202">
                  <c:v>6.18435999820033</c:v>
                </c:pt>
                <c:pt idx="203">
                  <c:v>6.20728915480317</c:v>
                </c:pt>
                <c:pt idx="204">
                  <c:v>6.05813836561172</c:v>
                </c:pt>
                <c:pt idx="205">
                  <c:v>6.069443750284261</c:v>
                </c:pt>
                <c:pt idx="206">
                  <c:v>6.443890991471041</c:v>
                </c:pt>
                <c:pt idx="207">
                  <c:v>6.342339389968161</c:v>
                </c:pt>
                <c:pt idx="208">
                  <c:v>6.384461599314814</c:v>
                </c:pt>
                <c:pt idx="209">
                  <c:v>6.362277466209075</c:v>
                </c:pt>
                <c:pt idx="210">
                  <c:v>6.067032443133046</c:v>
                </c:pt>
                <c:pt idx="211">
                  <c:v>6.094728647082785</c:v>
                </c:pt>
                <c:pt idx="212">
                  <c:v>6.096094780174698</c:v>
                </c:pt>
                <c:pt idx="213">
                  <c:v>6.069192981748281</c:v>
                </c:pt>
                <c:pt idx="214">
                  <c:v>6.153033904478504</c:v>
                </c:pt>
                <c:pt idx="215">
                  <c:v>6.22829107390182</c:v>
                </c:pt>
                <c:pt idx="216">
                  <c:v>6.177695292738779</c:v>
                </c:pt>
                <c:pt idx="217">
                  <c:v>6.392791535877802</c:v>
                </c:pt>
                <c:pt idx="218">
                  <c:v>6.47697091060233</c:v>
                </c:pt>
                <c:pt idx="219">
                  <c:v>6.420681759067945</c:v>
                </c:pt>
                <c:pt idx="220">
                  <c:v>6.450193520628264</c:v>
                </c:pt>
                <c:pt idx="221">
                  <c:v>6.440400001910715</c:v>
                </c:pt>
                <c:pt idx="222">
                  <c:v>6.193249208034792</c:v>
                </c:pt>
                <c:pt idx="223">
                  <c:v>6.320630663044705</c:v>
                </c:pt>
                <c:pt idx="224">
                  <c:v>6.074179634366676</c:v>
                </c:pt>
                <c:pt idx="225">
                  <c:v>6.34392831186147</c:v>
                </c:pt>
                <c:pt idx="226">
                  <c:v>6.15579923346384</c:v>
                </c:pt>
                <c:pt idx="227">
                  <c:v>6.110525902760704</c:v>
                </c:pt>
                <c:pt idx="228">
                  <c:v>6.129677819953738</c:v>
                </c:pt>
                <c:pt idx="229">
                  <c:v>6.32075416242113</c:v>
                </c:pt>
                <c:pt idx="230">
                  <c:v>6.295119576096599</c:v>
                </c:pt>
                <c:pt idx="231">
                  <c:v>6.356860865348985</c:v>
                </c:pt>
                <c:pt idx="232">
                  <c:v>6.445068777752495</c:v>
                </c:pt>
                <c:pt idx="233">
                  <c:v>6.545289377403503</c:v>
                </c:pt>
                <c:pt idx="234">
                  <c:v>6.536800536657688</c:v>
                </c:pt>
                <c:pt idx="235">
                  <c:v>6.259680070280373</c:v>
                </c:pt>
                <c:pt idx="236">
                  <c:v>6.389714762028309</c:v>
                </c:pt>
                <c:pt idx="237">
                  <c:v>6.426576243002118</c:v>
                </c:pt>
                <c:pt idx="238">
                  <c:v>6.229471268197424</c:v>
                </c:pt>
                <c:pt idx="239">
                  <c:v>6.255509179500643</c:v>
                </c:pt>
                <c:pt idx="240">
                  <c:v>6.114993030880465</c:v>
                </c:pt>
                <c:pt idx="241">
                  <c:v>6.443890991471041</c:v>
                </c:pt>
                <c:pt idx="242">
                  <c:v>6.384461599314814</c:v>
                </c:pt>
                <c:pt idx="243">
                  <c:v>6.362277466209075</c:v>
                </c:pt>
                <c:pt idx="244">
                  <c:v>6.392791535877802</c:v>
                </c:pt>
                <c:pt idx="245">
                  <c:v>6.47697091060233</c:v>
                </c:pt>
                <c:pt idx="246">
                  <c:v>6.440400001910715</c:v>
                </c:pt>
                <c:pt idx="247">
                  <c:v>5.895465694140924</c:v>
                </c:pt>
                <c:pt idx="248">
                  <c:v>5.899219448318881</c:v>
                </c:pt>
                <c:pt idx="249">
                  <c:v>5.895434537051824</c:v>
                </c:pt>
                <c:pt idx="250">
                  <c:v>5.874794264609934</c:v>
                </c:pt>
                <c:pt idx="251">
                  <c:v>5.857430362179826</c:v>
                </c:pt>
                <c:pt idx="252">
                  <c:v>5.88130034829222</c:v>
                </c:pt>
                <c:pt idx="253">
                  <c:v>5.866079232924994</c:v>
                </c:pt>
                <c:pt idx="254">
                  <c:v>5.884951998852466</c:v>
                </c:pt>
                <c:pt idx="255">
                  <c:v>5.893929625364341</c:v>
                </c:pt>
                <c:pt idx="256">
                  <c:v>5.873617879864927</c:v>
                </c:pt>
                <c:pt idx="257">
                  <c:v>5.825043149850562</c:v>
                </c:pt>
                <c:pt idx="258">
                  <c:v>5.935105654846327</c:v>
                </c:pt>
                <c:pt idx="259">
                  <c:v>5.848470318571374</c:v>
                </c:pt>
                <c:pt idx="260">
                  <c:v>6.096998453834995</c:v>
                </c:pt>
                <c:pt idx="261">
                  <c:v>5.983600215794753</c:v>
                </c:pt>
                <c:pt idx="262">
                  <c:v>5.926516539610335</c:v>
                </c:pt>
                <c:pt idx="263">
                  <c:v>6.001384432056978</c:v>
                </c:pt>
                <c:pt idx="264">
                  <c:v>5.961114641194585</c:v>
                </c:pt>
                <c:pt idx="265">
                  <c:v>5.946814202191724</c:v>
                </c:pt>
                <c:pt idx="266">
                  <c:v>5.961518975796547</c:v>
                </c:pt>
                <c:pt idx="267">
                  <c:v>5.964826332206035</c:v>
                </c:pt>
                <c:pt idx="268">
                  <c:v>5.91361249766601</c:v>
                </c:pt>
                <c:pt idx="269">
                  <c:v>5.935505837111124</c:v>
                </c:pt>
                <c:pt idx="270">
                  <c:v>5.945151176884904</c:v>
                </c:pt>
                <c:pt idx="271">
                  <c:v>5.964464371122427</c:v>
                </c:pt>
                <c:pt idx="272">
                  <c:v>5.964085546948523</c:v>
                </c:pt>
                <c:pt idx="273">
                  <c:v>5.96284748345493</c:v>
                </c:pt>
                <c:pt idx="274">
                  <c:v>5.875342223363202</c:v>
                </c:pt>
                <c:pt idx="275">
                  <c:v>5.964719228390537</c:v>
                </c:pt>
                <c:pt idx="276">
                  <c:v>5.944368517986191</c:v>
                </c:pt>
                <c:pt idx="277">
                  <c:v>5.985344602415717</c:v>
                </c:pt>
                <c:pt idx="278">
                  <c:v>5.93538747460013</c:v>
                </c:pt>
                <c:pt idx="279">
                  <c:v>6.02026194957087</c:v>
                </c:pt>
                <c:pt idx="280">
                  <c:v>5.92916905840401</c:v>
                </c:pt>
                <c:pt idx="281">
                  <c:v>5.900517836133969</c:v>
                </c:pt>
                <c:pt idx="282">
                  <c:v>5.884048988440788</c:v>
                </c:pt>
                <c:pt idx="283">
                  <c:v>5.881377077116435</c:v>
                </c:pt>
                <c:pt idx="284">
                  <c:v>6.032570268049281</c:v>
                </c:pt>
                <c:pt idx="285">
                  <c:v>5.88626146721569</c:v>
                </c:pt>
                <c:pt idx="286">
                  <c:v>6.27652237007183</c:v>
                </c:pt>
                <c:pt idx="287">
                  <c:v>6.193509408842475</c:v>
                </c:pt>
                <c:pt idx="288">
                  <c:v>6.240733286795995</c:v>
                </c:pt>
                <c:pt idx="289">
                  <c:v>6.255338479449994</c:v>
                </c:pt>
                <c:pt idx="290">
                  <c:v>6.228540349685264</c:v>
                </c:pt>
                <c:pt idx="291">
                  <c:v>6.217586939415023</c:v>
                </c:pt>
                <c:pt idx="292">
                  <c:v>6.195104955067055</c:v>
                </c:pt>
                <c:pt idx="293">
                  <c:v>6.287030099868444</c:v>
                </c:pt>
                <c:pt idx="294">
                  <c:v>6.224683413528633</c:v>
                </c:pt>
                <c:pt idx="295">
                  <c:v>6.289854844295895</c:v>
                </c:pt>
                <c:pt idx="296">
                  <c:v>6.31023306536292</c:v>
                </c:pt>
                <c:pt idx="297">
                  <c:v>6.219086965212543</c:v>
                </c:pt>
                <c:pt idx="298">
                  <c:v>6.148699861705604</c:v>
                </c:pt>
                <c:pt idx="299">
                  <c:v>6.204113782975871</c:v>
                </c:pt>
                <c:pt idx="300">
                  <c:v>6.259557797072265</c:v>
                </c:pt>
                <c:pt idx="301">
                  <c:v>6.226951595960504</c:v>
                </c:pt>
                <c:pt idx="302">
                  <c:v>6.259373863162673</c:v>
                </c:pt>
                <c:pt idx="303">
                  <c:v>6.208504542844055</c:v>
                </c:pt>
                <c:pt idx="304">
                  <c:v>6.281837767355164</c:v>
                </c:pt>
                <c:pt idx="305">
                  <c:v>6.333250309816815</c:v>
                </c:pt>
                <c:pt idx="306">
                  <c:v>6.287950464710817</c:v>
                </c:pt>
                <c:pt idx="307">
                  <c:v>6.259126867813149</c:v>
                </c:pt>
                <c:pt idx="308">
                  <c:v>6.231436943963281</c:v>
                </c:pt>
                <c:pt idx="309">
                  <c:v>6.422969928218396</c:v>
                </c:pt>
                <c:pt idx="310">
                  <c:v>6.328424327817824</c:v>
                </c:pt>
                <c:pt idx="311">
                  <c:v>6.388282018153201</c:v>
                </c:pt>
                <c:pt idx="312">
                  <c:v>5.985970320656834</c:v>
                </c:pt>
                <c:pt idx="313">
                  <c:v>6.014169835304635</c:v>
                </c:pt>
                <c:pt idx="314">
                  <c:v>5.986459469127434</c:v>
                </c:pt>
                <c:pt idx="315">
                  <c:v>6.01601330587747</c:v>
                </c:pt>
                <c:pt idx="316">
                  <c:v>5.865550666508434</c:v>
                </c:pt>
                <c:pt idx="317">
                  <c:v>5.920650352535377</c:v>
                </c:pt>
                <c:pt idx="318">
                  <c:v>5.937560029031752</c:v>
                </c:pt>
                <c:pt idx="319">
                  <c:v>5.93877747599438</c:v>
                </c:pt>
                <c:pt idx="320">
                  <c:v>5.951290548489844</c:v>
                </c:pt>
                <c:pt idx="321">
                  <c:v>6.001182544126396</c:v>
                </c:pt>
                <c:pt idx="322">
                  <c:v>5.966827748263</c:v>
                </c:pt>
                <c:pt idx="323">
                  <c:v>6.025828151340486</c:v>
                </c:pt>
                <c:pt idx="324">
                  <c:v>5.945725948865628</c:v>
                </c:pt>
                <c:pt idx="325">
                  <c:v>5.93628913990739</c:v>
                </c:pt>
                <c:pt idx="326">
                  <c:v>6.08570984398392</c:v>
                </c:pt>
                <c:pt idx="327">
                  <c:v>6.111801447123358</c:v>
                </c:pt>
                <c:pt idx="328">
                  <c:v>6.329407632992363</c:v>
                </c:pt>
                <c:pt idx="329">
                  <c:v>5.977081511538106</c:v>
                </c:pt>
                <c:pt idx="330">
                  <c:v>6.059845829711921</c:v>
                </c:pt>
                <c:pt idx="331">
                  <c:v>6.030054227761394</c:v>
                </c:pt>
                <c:pt idx="332">
                  <c:v>5.967756530047835</c:v>
                </c:pt>
                <c:pt idx="333">
                  <c:v>5.950072261059814</c:v>
                </c:pt>
                <c:pt idx="334">
                  <c:v>5.973301217900052</c:v>
                </c:pt>
                <c:pt idx="335">
                  <c:v>5.932456242615829</c:v>
                </c:pt>
                <c:pt idx="336">
                  <c:v>5.95352305593662</c:v>
                </c:pt>
                <c:pt idx="337">
                  <c:v>5.986863307296046</c:v>
                </c:pt>
                <c:pt idx="338">
                  <c:v>6.092977724646007</c:v>
                </c:pt>
                <c:pt idx="339">
                  <c:v>6.089104045338125</c:v>
                </c:pt>
                <c:pt idx="340">
                  <c:v>6.119122696010945</c:v>
                </c:pt>
                <c:pt idx="341">
                  <c:v>6.18435999820033</c:v>
                </c:pt>
                <c:pt idx="342">
                  <c:v>6.20728915480317</c:v>
                </c:pt>
                <c:pt idx="343">
                  <c:v>6.05813836561172</c:v>
                </c:pt>
                <c:pt idx="344">
                  <c:v>6.069443750284261</c:v>
                </c:pt>
                <c:pt idx="345">
                  <c:v>6.342339389968161</c:v>
                </c:pt>
                <c:pt idx="346">
                  <c:v>6.067032443133046</c:v>
                </c:pt>
                <c:pt idx="347">
                  <c:v>6.094728647082785</c:v>
                </c:pt>
                <c:pt idx="348">
                  <c:v>6.096094780174698</c:v>
                </c:pt>
                <c:pt idx="349">
                  <c:v>6.069192981748281</c:v>
                </c:pt>
                <c:pt idx="350">
                  <c:v>6.153033904478504</c:v>
                </c:pt>
                <c:pt idx="351">
                  <c:v>6.22829107390182</c:v>
                </c:pt>
                <c:pt idx="352">
                  <c:v>6.177695292738779</c:v>
                </c:pt>
                <c:pt idx="353">
                  <c:v>6.450193520628264</c:v>
                </c:pt>
                <c:pt idx="354">
                  <c:v>5.925540271011305</c:v>
                </c:pt>
                <c:pt idx="355">
                  <c:v>6.02267991199508</c:v>
                </c:pt>
                <c:pt idx="356">
                  <c:v>5.94391390383336</c:v>
                </c:pt>
                <c:pt idx="357">
                  <c:v>5.947145386892294</c:v>
                </c:pt>
                <c:pt idx="358">
                  <c:v>5.93119270268568</c:v>
                </c:pt>
                <c:pt idx="359">
                  <c:v>5.923261374796381</c:v>
                </c:pt>
                <c:pt idx="360">
                  <c:v>6.021125760841688</c:v>
                </c:pt>
                <c:pt idx="361">
                  <c:v>6.001200432135401</c:v>
                </c:pt>
                <c:pt idx="362">
                  <c:v>5.974870160668107</c:v>
                </c:pt>
                <c:pt idx="363">
                  <c:v>6.014675019385685</c:v>
                </c:pt>
                <c:pt idx="364">
                  <c:v>5.994469260318379</c:v>
                </c:pt>
                <c:pt idx="365">
                  <c:v>6.016764379253048</c:v>
                </c:pt>
                <c:pt idx="366">
                  <c:v>5.97306852116489</c:v>
                </c:pt>
                <c:pt idx="367">
                  <c:v>5.94159693226017</c:v>
                </c:pt>
                <c:pt idx="368">
                  <c:v>5.933886788136762</c:v>
                </c:pt>
                <c:pt idx="369">
                  <c:v>5.936445060482047</c:v>
                </c:pt>
                <c:pt idx="370">
                  <c:v>6.123672017604872</c:v>
                </c:pt>
                <c:pt idx="371">
                  <c:v>6.129273516356764</c:v>
                </c:pt>
                <c:pt idx="372">
                  <c:v>6.026000032921934</c:v>
                </c:pt>
                <c:pt idx="373">
                  <c:v>5.978334936966045</c:v>
                </c:pt>
                <c:pt idx="374">
                  <c:v>6.02924113863061</c:v>
                </c:pt>
                <c:pt idx="375">
                  <c:v>5.968643459842692</c:v>
                </c:pt>
                <c:pt idx="376">
                  <c:v>5.757243509660994</c:v>
                </c:pt>
                <c:pt idx="377">
                  <c:v>6.045230530343628</c:v>
                </c:pt>
                <c:pt idx="378">
                  <c:v>5.898479611742731</c:v>
                </c:pt>
                <c:pt idx="379">
                  <c:v>5.767630497322642</c:v>
                </c:pt>
                <c:pt idx="380">
                  <c:v>5.90113533248098</c:v>
                </c:pt>
                <c:pt idx="381">
                  <c:v>5.716650315045593</c:v>
                </c:pt>
                <c:pt idx="382">
                  <c:v>6.06637243390361</c:v>
                </c:pt>
                <c:pt idx="383">
                  <c:v>6.115727439793191</c:v>
                </c:pt>
                <c:pt idx="384">
                  <c:v>6.062300588189347</c:v>
                </c:pt>
                <c:pt idx="385">
                  <c:v>5.959195638615705</c:v>
                </c:pt>
                <c:pt idx="386">
                  <c:v>5.99794894224835</c:v>
                </c:pt>
                <c:pt idx="387">
                  <c:v>6.074340233011338</c:v>
                </c:pt>
                <c:pt idx="388">
                  <c:v>6.084410781452954</c:v>
                </c:pt>
                <c:pt idx="389">
                  <c:v>5.928182014641537</c:v>
                </c:pt>
                <c:pt idx="390">
                  <c:v>5.950730053160627</c:v>
                </c:pt>
                <c:pt idx="391">
                  <c:v>5.989194795285214</c:v>
                </c:pt>
                <c:pt idx="392">
                  <c:v>5.977487949499404</c:v>
                </c:pt>
                <c:pt idx="393">
                  <c:v>5.93234990510911</c:v>
                </c:pt>
                <c:pt idx="394">
                  <c:v>5.824483645985249</c:v>
                </c:pt>
                <c:pt idx="395">
                  <c:v>5.7991121845605</c:v>
                </c:pt>
                <c:pt idx="396">
                  <c:v>5.808431410827549</c:v>
                </c:pt>
                <c:pt idx="397">
                  <c:v>5.928880230681194</c:v>
                </c:pt>
                <c:pt idx="398">
                  <c:v>5.98267578820231</c:v>
                </c:pt>
                <c:pt idx="399">
                  <c:v>5.853174744181405</c:v>
                </c:pt>
                <c:pt idx="400">
                  <c:v>5.779207938918782</c:v>
                </c:pt>
                <c:pt idx="401">
                  <c:v>5.802902403837348</c:v>
                </c:pt>
                <c:pt idx="402">
                  <c:v>5.98567673430432</c:v>
                </c:pt>
                <c:pt idx="403">
                  <c:v>5.893919866467002</c:v>
                </c:pt>
                <c:pt idx="404">
                  <c:v>5.913831014150995</c:v>
                </c:pt>
                <c:pt idx="405">
                  <c:v>5.924915141058551</c:v>
                </c:pt>
                <c:pt idx="406">
                  <c:v>5.953463828192816</c:v>
                </c:pt>
                <c:pt idx="407">
                  <c:v>5.87678867693204</c:v>
                </c:pt>
                <c:pt idx="408">
                  <c:v>5.952547852489631</c:v>
                </c:pt>
                <c:pt idx="409">
                  <c:v>5.826411327992686</c:v>
                </c:pt>
                <c:pt idx="410">
                  <c:v>5.958175177778235</c:v>
                </c:pt>
                <c:pt idx="411">
                  <c:v>6.03138325551403</c:v>
                </c:pt>
                <c:pt idx="412">
                  <c:v>5.846510083029019</c:v>
                </c:pt>
                <c:pt idx="413">
                  <c:v>5.847905302419867</c:v>
                </c:pt>
                <c:pt idx="414">
                  <c:v>5.837111676020573</c:v>
                </c:pt>
                <c:pt idx="415">
                  <c:v>5.833356407329099</c:v>
                </c:pt>
                <c:pt idx="416">
                  <c:v>5.841414775106615</c:v>
                </c:pt>
                <c:pt idx="417">
                  <c:v>6.016283016641727</c:v>
                </c:pt>
                <c:pt idx="418">
                  <c:v>5.939330187326</c:v>
                </c:pt>
                <c:pt idx="419">
                  <c:v>5.87056030366315</c:v>
                </c:pt>
                <c:pt idx="420">
                  <c:v>5.901006320325774</c:v>
                </c:pt>
                <c:pt idx="421">
                  <c:v>5.971802522651596</c:v>
                </c:pt>
                <c:pt idx="422">
                  <c:v>5.865785830348317</c:v>
                </c:pt>
                <c:pt idx="423">
                  <c:v>5.935136834620939</c:v>
                </c:pt>
                <c:pt idx="424">
                  <c:v>5.901294036494448</c:v>
                </c:pt>
                <c:pt idx="425">
                  <c:v>5.88366298136502</c:v>
                </c:pt>
                <c:pt idx="426">
                  <c:v>5.794445157038265</c:v>
                </c:pt>
                <c:pt idx="427">
                  <c:v>5.864611447924995</c:v>
                </c:pt>
                <c:pt idx="428">
                  <c:v>5.827372108257085</c:v>
                </c:pt>
                <c:pt idx="429">
                  <c:v>5.750581450087735</c:v>
                </c:pt>
                <c:pt idx="430">
                  <c:v>5.745193568162898</c:v>
                </c:pt>
                <c:pt idx="431">
                  <c:v>5.724070049090034</c:v>
                </c:pt>
                <c:pt idx="432">
                  <c:v>5.829458286860691</c:v>
                </c:pt>
                <c:pt idx="433">
                  <c:v>5.82247210282542</c:v>
                </c:pt>
                <c:pt idx="434">
                  <c:v>5.79437370538739</c:v>
                </c:pt>
                <c:pt idx="435">
                  <c:v>5.78346319749345</c:v>
                </c:pt>
                <c:pt idx="436">
                  <c:v>5.838516367739281</c:v>
                </c:pt>
                <c:pt idx="437">
                  <c:v>5.880946776091076</c:v>
                </c:pt>
                <c:pt idx="438">
                  <c:v>5.864172959067839</c:v>
                </c:pt>
                <c:pt idx="439">
                  <c:v>5.877280672598069</c:v>
                </c:pt>
                <c:pt idx="440">
                  <c:v>6.855196595045163</c:v>
                </c:pt>
                <c:pt idx="441">
                  <c:v>6.902340268761407</c:v>
                </c:pt>
                <c:pt idx="442">
                  <c:v>6.926607823180985</c:v>
                </c:pt>
                <c:pt idx="443">
                  <c:v>6.874692371190077</c:v>
                </c:pt>
                <c:pt idx="444">
                  <c:v>6.988330277250265</c:v>
                </c:pt>
                <c:pt idx="445">
                  <c:v>7.00466338469511</c:v>
                </c:pt>
                <c:pt idx="446">
                  <c:v>7.025034712990927</c:v>
                </c:pt>
                <c:pt idx="447">
                  <c:v>6.9411479646721</c:v>
                </c:pt>
                <c:pt idx="448">
                  <c:v>6.906936538508384</c:v>
                </c:pt>
                <c:pt idx="449">
                  <c:v>6.848357694142098</c:v>
                </c:pt>
                <c:pt idx="450">
                  <c:v>6.826484597458124</c:v>
                </c:pt>
                <c:pt idx="451">
                  <c:v>6.93426012540374</c:v>
                </c:pt>
                <c:pt idx="452">
                  <c:v>6.80111787427365</c:v>
                </c:pt>
                <c:pt idx="453">
                  <c:v>6.895570003189388</c:v>
                </c:pt>
                <c:pt idx="454">
                  <c:v>6.888585347226644</c:v>
                </c:pt>
                <c:pt idx="455">
                  <c:v>7.137350087547937</c:v>
                </c:pt>
                <c:pt idx="456">
                  <c:v>7.07791872212051</c:v>
                </c:pt>
                <c:pt idx="457">
                  <c:v>6.890307024265531</c:v>
                </c:pt>
                <c:pt idx="458">
                  <c:v>6.896835838119125</c:v>
                </c:pt>
                <c:pt idx="459">
                  <c:v>6.913572629228895</c:v>
                </c:pt>
                <c:pt idx="460">
                  <c:v>6.85346555173111</c:v>
                </c:pt>
                <c:pt idx="461">
                  <c:v>6.963832420848064</c:v>
                </c:pt>
                <c:pt idx="462">
                  <c:v>6.871575061185879</c:v>
                </c:pt>
                <c:pt idx="463">
                  <c:v>6.820874967773076</c:v>
                </c:pt>
                <c:pt idx="464">
                  <c:v>6.963368952115503</c:v>
                </c:pt>
                <c:pt idx="465">
                  <c:v>7.088364865386228</c:v>
                </c:pt>
                <c:pt idx="466">
                  <c:v>7.08774822156811</c:v>
                </c:pt>
                <c:pt idx="467">
                  <c:v>6.994067539322156</c:v>
                </c:pt>
                <c:pt idx="468">
                  <c:v>6.953528471000917</c:v>
                </c:pt>
                <c:pt idx="469">
                  <c:v>6.949256947886001</c:v>
                </c:pt>
                <c:pt idx="470">
                  <c:v>6.977777546300532</c:v>
                </c:pt>
                <c:pt idx="471">
                  <c:v>6.731498344165745</c:v>
                </c:pt>
                <c:pt idx="472">
                  <c:v>6.850240029543018</c:v>
                </c:pt>
                <c:pt idx="473">
                  <c:v>7.118336019980585</c:v>
                </c:pt>
                <c:pt idx="474">
                  <c:v>7.079436331214021</c:v>
                </c:pt>
                <c:pt idx="475">
                  <c:v>6.891689749530474</c:v>
                </c:pt>
                <c:pt idx="476">
                  <c:v>6.74435196133498</c:v>
                </c:pt>
                <c:pt idx="477">
                  <c:v>6.672140943988968</c:v>
                </c:pt>
                <c:pt idx="478">
                  <c:v>7.012138271065057</c:v>
                </c:pt>
                <c:pt idx="479">
                  <c:v>6.9291543913433</c:v>
                </c:pt>
                <c:pt idx="480">
                  <c:v>6.923811852146835</c:v>
                </c:pt>
                <c:pt idx="481">
                  <c:v>6.999085588685078</c:v>
                </c:pt>
                <c:pt idx="482">
                  <c:v>6.944618163710805</c:v>
                </c:pt>
                <c:pt idx="483">
                  <c:v>7.079069148993498</c:v>
                </c:pt>
                <c:pt idx="484">
                  <c:v>7.00768381493217</c:v>
                </c:pt>
                <c:pt idx="485">
                  <c:v>7.095965200384101</c:v>
                </c:pt>
                <c:pt idx="486">
                  <c:v>7.181126621255567</c:v>
                </c:pt>
                <c:pt idx="487">
                  <c:v>6.00271750472935</c:v>
                </c:pt>
                <c:pt idx="488">
                  <c:v>6.040654447317555</c:v>
                </c:pt>
                <c:pt idx="489">
                  <c:v>6.81005378928487</c:v>
                </c:pt>
                <c:pt idx="490">
                  <c:v>7.028126585092963</c:v>
                </c:pt>
                <c:pt idx="491">
                  <c:v>6.980093968823201</c:v>
                </c:pt>
                <c:pt idx="492">
                  <c:v>6.878255184290558</c:v>
                </c:pt>
                <c:pt idx="493">
                  <c:v>7.041345758482235</c:v>
                </c:pt>
                <c:pt idx="494">
                  <c:v>7.034633351435041</c:v>
                </c:pt>
                <c:pt idx="495">
                  <c:v>6.886537637330464</c:v>
                </c:pt>
                <c:pt idx="496">
                  <c:v>6.85764364444387</c:v>
                </c:pt>
                <c:pt idx="497">
                  <c:v>6.897372692437037</c:v>
                </c:pt>
                <c:pt idx="498">
                  <c:v>6.923847329312584</c:v>
                </c:pt>
                <c:pt idx="499">
                  <c:v>7.01680396710355</c:v>
                </c:pt>
                <c:pt idx="500">
                  <c:v>6.897214547152965</c:v>
                </c:pt>
                <c:pt idx="501">
                  <c:v>6.877466893361177</c:v>
                </c:pt>
                <c:pt idx="502">
                  <c:v>6.92506278317497</c:v>
                </c:pt>
                <c:pt idx="503">
                  <c:v>6.881361979390701</c:v>
                </c:pt>
                <c:pt idx="504">
                  <c:v>6.922080089074757</c:v>
                </c:pt>
                <c:pt idx="505">
                  <c:v>6.96691423696488</c:v>
                </c:pt>
                <c:pt idx="506">
                  <c:v>7.04767720355597</c:v>
                </c:pt>
                <c:pt idx="507">
                  <c:v>6.930450007249184</c:v>
                </c:pt>
                <c:pt idx="508">
                  <c:v>6.889427505731812</c:v>
                </c:pt>
                <c:pt idx="509">
                  <c:v>6.869742451474317</c:v>
                </c:pt>
                <c:pt idx="510">
                  <c:v>6.853986511103724</c:v>
                </c:pt>
                <c:pt idx="511">
                  <c:v>7.077629283432552</c:v>
                </c:pt>
                <c:pt idx="512">
                  <c:v>6.302489573001885</c:v>
                </c:pt>
                <c:pt idx="513">
                  <c:v>6.293940228243238</c:v>
                </c:pt>
                <c:pt idx="514">
                  <c:v>6.231460620490798</c:v>
                </c:pt>
                <c:pt idx="515">
                  <c:v>6.993830262376145</c:v>
                </c:pt>
                <c:pt idx="516">
                  <c:v>6.345525998229654</c:v>
                </c:pt>
                <c:pt idx="517">
                  <c:v>6.2755096464825</c:v>
                </c:pt>
                <c:pt idx="518">
                  <c:v>6.978539877806678</c:v>
                </c:pt>
                <c:pt idx="519">
                  <c:v>6.977010555808016</c:v>
                </c:pt>
                <c:pt idx="520">
                  <c:v>6.77640894057384</c:v>
                </c:pt>
                <c:pt idx="521">
                  <c:v>6.831541443176237</c:v>
                </c:pt>
                <c:pt idx="522">
                  <c:v>6.93204180215893</c:v>
                </c:pt>
                <c:pt idx="523">
                  <c:v>6.96256200062862</c:v>
                </c:pt>
                <c:pt idx="524">
                  <c:v>7.014107516713175</c:v>
                </c:pt>
                <c:pt idx="525">
                  <c:v>6.810942109216548</c:v>
                </c:pt>
                <c:pt idx="526">
                  <c:v>6.679070832789077</c:v>
                </c:pt>
                <c:pt idx="527">
                  <c:v>6.685769975351138</c:v>
                </c:pt>
                <c:pt idx="528">
                  <c:v>6.948489921122094</c:v>
                </c:pt>
                <c:pt idx="529">
                  <c:v>6.872085597830734</c:v>
                </c:pt>
                <c:pt idx="530">
                  <c:v>7.068722928388377</c:v>
                </c:pt>
                <c:pt idx="531">
                  <c:v>6.767323821040171</c:v>
                </c:pt>
                <c:pt idx="532">
                  <c:v>6.829870609228235</c:v>
                </c:pt>
                <c:pt idx="533">
                  <c:v>6.917244762976895</c:v>
                </c:pt>
                <c:pt idx="534">
                  <c:v>7.005922809869936</c:v>
                </c:pt>
                <c:pt idx="535">
                  <c:v>6.90844148214123</c:v>
                </c:pt>
                <c:pt idx="536">
                  <c:v>6.838409671590682</c:v>
                </c:pt>
                <c:pt idx="537">
                  <c:v>6.876431445162467</c:v>
                </c:pt>
                <c:pt idx="538">
                  <c:v>6.90444108995037</c:v>
                </c:pt>
                <c:pt idx="539">
                  <c:v>6.95070840328062</c:v>
                </c:pt>
                <c:pt idx="540">
                  <c:v>7.124337228553417</c:v>
                </c:pt>
                <c:pt idx="541">
                  <c:v>7.085522172344974</c:v>
                </c:pt>
                <c:pt idx="542">
                  <c:v>7.107324582695465</c:v>
                </c:pt>
                <c:pt idx="543">
                  <c:v>7.115853986645424</c:v>
                </c:pt>
                <c:pt idx="544">
                  <c:v>7.160784742804688</c:v>
                </c:pt>
                <c:pt idx="545">
                  <c:v>7.08569211751363</c:v>
                </c:pt>
                <c:pt idx="546">
                  <c:v>6.99013133190287</c:v>
                </c:pt>
                <c:pt idx="547">
                  <c:v>7.021525706395964</c:v>
                </c:pt>
                <c:pt idx="548">
                  <c:v>6.87185602359218</c:v>
                </c:pt>
                <c:pt idx="549">
                  <c:v>7.11129519079998</c:v>
                </c:pt>
                <c:pt idx="550">
                  <c:v>6.530459895607893</c:v>
                </c:pt>
                <c:pt idx="551">
                  <c:v>6.937709939675366</c:v>
                </c:pt>
                <c:pt idx="552">
                  <c:v>6.44456973838716</c:v>
                </c:pt>
                <c:pt idx="553">
                  <c:v>6.948389486379281</c:v>
                </c:pt>
                <c:pt idx="554">
                  <c:v>6.909846277397331</c:v>
                </c:pt>
                <c:pt idx="555">
                  <c:v>7.00927412659087</c:v>
                </c:pt>
                <c:pt idx="556">
                  <c:v>6.93122775194398</c:v>
                </c:pt>
                <c:pt idx="557">
                  <c:v>6.927276105314096</c:v>
                </c:pt>
                <c:pt idx="558">
                  <c:v>6.958560591366072</c:v>
                </c:pt>
                <c:pt idx="559">
                  <c:v>6.99978938422947</c:v>
                </c:pt>
                <c:pt idx="560">
                  <c:v>6.92136042412627</c:v>
                </c:pt>
                <c:pt idx="561">
                  <c:v>6.993501179557922</c:v>
                </c:pt>
                <c:pt idx="562">
                  <c:v>6.871012528722208</c:v>
                </c:pt>
                <c:pt idx="563">
                  <c:v>7.060566183363455</c:v>
                </c:pt>
                <c:pt idx="564">
                  <c:v>6.934027865801094</c:v>
                </c:pt>
                <c:pt idx="565">
                  <c:v>7.021390214740694</c:v>
                </c:pt>
                <c:pt idx="566">
                  <c:v>6.908406005904287</c:v>
                </c:pt>
                <c:pt idx="567">
                  <c:v>6.83988250609472</c:v>
                </c:pt>
                <c:pt idx="568">
                  <c:v>6.942486698432987</c:v>
                </c:pt>
                <c:pt idx="569">
                  <c:v>7.112495227532325</c:v>
                </c:pt>
                <c:pt idx="570">
                  <c:v>6.234430036251045</c:v>
                </c:pt>
                <c:pt idx="571">
                  <c:v>6.308702317054032</c:v>
                </c:pt>
                <c:pt idx="572">
                  <c:v>6.30365400595189</c:v>
                </c:pt>
                <c:pt idx="573">
                  <c:v>6.276846352108103</c:v>
                </c:pt>
                <c:pt idx="574">
                  <c:v>6.333923829389842</c:v>
                </c:pt>
                <c:pt idx="575">
                  <c:v>6.291660068627398</c:v>
                </c:pt>
                <c:pt idx="576">
                  <c:v>6.226355048704804</c:v>
                </c:pt>
                <c:pt idx="577">
                  <c:v>6.26970179778856</c:v>
                </c:pt>
                <c:pt idx="578">
                  <c:v>6.268172169454519</c:v>
                </c:pt>
                <c:pt idx="579">
                  <c:v>6.35300091100913</c:v>
                </c:pt>
                <c:pt idx="580">
                  <c:v>6.231595967716379</c:v>
                </c:pt>
                <c:pt idx="581">
                  <c:v>6.27017168300285</c:v>
                </c:pt>
                <c:pt idx="582">
                  <c:v>6.244387773144142</c:v>
                </c:pt>
                <c:pt idx="583">
                  <c:v>6.305221801889526</c:v>
                </c:pt>
                <c:pt idx="584">
                  <c:v>6.2570190842823</c:v>
                </c:pt>
                <c:pt idx="585">
                  <c:v>6.389686371510197</c:v>
                </c:pt>
                <c:pt idx="586">
                  <c:v>6.213874295803416</c:v>
                </c:pt>
                <c:pt idx="587">
                  <c:v>6.237623846697002</c:v>
                </c:pt>
                <c:pt idx="588">
                  <c:v>6.260894150524614</c:v>
                </c:pt>
                <c:pt idx="589">
                  <c:v>6.305903771487646</c:v>
                </c:pt>
                <c:pt idx="590">
                  <c:v>6.27932869710167</c:v>
                </c:pt>
                <c:pt idx="591">
                  <c:v>6.269146332901366</c:v>
                </c:pt>
                <c:pt idx="592">
                  <c:v>6.238459838932096</c:v>
                </c:pt>
                <c:pt idx="593">
                  <c:v>6.933944967692716</c:v>
                </c:pt>
                <c:pt idx="594">
                  <c:v>6.94240231422215</c:v>
                </c:pt>
                <c:pt idx="595">
                  <c:v>6.980318933495051</c:v>
                </c:pt>
                <c:pt idx="596">
                  <c:v>6.94209311649716</c:v>
                </c:pt>
                <c:pt idx="597">
                  <c:v>7.051613009552916</c:v>
                </c:pt>
                <c:pt idx="598">
                  <c:v>6.988816111907573</c:v>
                </c:pt>
                <c:pt idx="599">
                  <c:v>6.823067215362121</c:v>
                </c:pt>
                <c:pt idx="600">
                  <c:v>6.804618502626377</c:v>
                </c:pt>
                <c:pt idx="601">
                  <c:v>6.935866898819612</c:v>
                </c:pt>
                <c:pt idx="602">
                  <c:v>6.881661994546792</c:v>
                </c:pt>
                <c:pt idx="603">
                  <c:v>6.861586276407176</c:v>
                </c:pt>
                <c:pt idx="604">
                  <c:v>6.850630290536815</c:v>
                </c:pt>
                <c:pt idx="605">
                  <c:v>6.894587269078521</c:v>
                </c:pt>
                <c:pt idx="606">
                  <c:v>6.870827972237868</c:v>
                </c:pt>
                <c:pt idx="607">
                  <c:v>6.866136869108292</c:v>
                </c:pt>
                <c:pt idx="608">
                  <c:v>6.850579218044936</c:v>
                </c:pt>
                <c:pt idx="609">
                  <c:v>6.803453282015401</c:v>
                </c:pt>
                <c:pt idx="610">
                  <c:v>6.79599919112145</c:v>
                </c:pt>
                <c:pt idx="611">
                  <c:v>6.962699139808487</c:v>
                </c:pt>
                <c:pt idx="612">
                  <c:v>6.895839713797596</c:v>
                </c:pt>
                <c:pt idx="613">
                  <c:v>6.846270455956441</c:v>
                </c:pt>
                <c:pt idx="614">
                  <c:v>6.828965580037467</c:v>
                </c:pt>
                <c:pt idx="615">
                  <c:v>6.766867591878942</c:v>
                </c:pt>
                <c:pt idx="616">
                  <c:v>6.771065071806646</c:v>
                </c:pt>
                <c:pt idx="617">
                  <c:v>6.789716950243228</c:v>
                </c:pt>
                <c:pt idx="618">
                  <c:v>6.824637624484935</c:v>
                </c:pt>
                <c:pt idx="619">
                  <c:v>6.921289206267652</c:v>
                </c:pt>
                <c:pt idx="620">
                  <c:v>6.944046739397524</c:v>
                </c:pt>
                <c:pt idx="621">
                  <c:v>7.01738779595749</c:v>
                </c:pt>
                <c:pt idx="622">
                  <c:v>7.040464536045453</c:v>
                </c:pt>
                <c:pt idx="623">
                  <c:v>6.895656127379008</c:v>
                </c:pt>
                <c:pt idx="624">
                  <c:v>6.876473846429898</c:v>
                </c:pt>
                <c:pt idx="625">
                  <c:v>6.898399461422895</c:v>
                </c:pt>
                <c:pt idx="626">
                  <c:v>6.87505643230008</c:v>
                </c:pt>
                <c:pt idx="627">
                  <c:v>6.893952528061106</c:v>
                </c:pt>
                <c:pt idx="628">
                  <c:v>6.842291006513212</c:v>
                </c:pt>
                <c:pt idx="629">
                  <c:v>6.862637248642238</c:v>
                </c:pt>
                <c:pt idx="630">
                  <c:v>6.785199412710935</c:v>
                </c:pt>
                <c:pt idx="631">
                  <c:v>6.846239855887785</c:v>
                </c:pt>
                <c:pt idx="632">
                  <c:v>6.793676840705632</c:v>
                </c:pt>
                <c:pt idx="633">
                  <c:v>6.83342074469973</c:v>
                </c:pt>
                <c:pt idx="634">
                  <c:v>6.870159866316404</c:v>
                </c:pt>
                <c:pt idx="635">
                  <c:v>6.858995386178535</c:v>
                </c:pt>
                <c:pt idx="636">
                  <c:v>7.002903356184444</c:v>
                </c:pt>
                <c:pt idx="637">
                  <c:v>7.032186461533978</c:v>
                </c:pt>
                <c:pt idx="638">
                  <c:v>7.009119555178404</c:v>
                </c:pt>
                <c:pt idx="639">
                  <c:v>6.969550224193557</c:v>
                </c:pt>
                <c:pt idx="640">
                  <c:v>7.003676544229742</c:v>
                </c:pt>
                <c:pt idx="641">
                  <c:v>6.944440028311521</c:v>
                </c:pt>
                <c:pt idx="642">
                  <c:v>6.988924991617258</c:v>
                </c:pt>
                <c:pt idx="643">
                  <c:v>6.940788232168681</c:v>
                </c:pt>
                <c:pt idx="644">
                  <c:v>6.088017138828161</c:v>
                </c:pt>
                <c:pt idx="645">
                  <c:v>6.100923929860872</c:v>
                </c:pt>
                <c:pt idx="646">
                  <c:v>5.966500793445713</c:v>
                </c:pt>
                <c:pt idx="647">
                  <c:v>6.0788083294222</c:v>
                </c:pt>
                <c:pt idx="648">
                  <c:v>6.054228406524527</c:v>
                </c:pt>
                <c:pt idx="649">
                  <c:v>6.04386000218266</c:v>
                </c:pt>
                <c:pt idx="650">
                  <c:v>5.990386621965674</c:v>
                </c:pt>
                <c:pt idx="651">
                  <c:v>6.03832519744007</c:v>
                </c:pt>
                <c:pt idx="652">
                  <c:v>5.827321272432504</c:v>
                </c:pt>
                <c:pt idx="653">
                  <c:v>6.079906143475837</c:v>
                </c:pt>
                <c:pt idx="654">
                  <c:v>6.069961663413459</c:v>
                </c:pt>
                <c:pt idx="655">
                  <c:v>5.87746747003108</c:v>
                </c:pt>
                <c:pt idx="656">
                  <c:v>5.980518695827787</c:v>
                </c:pt>
                <c:pt idx="657">
                  <c:v>5.93842272770493</c:v>
                </c:pt>
                <c:pt idx="658">
                  <c:v>6.015413584547519</c:v>
                </c:pt>
                <c:pt idx="659">
                  <c:v>5.999247367639493</c:v>
                </c:pt>
                <c:pt idx="660">
                  <c:v>5.94160024640464</c:v>
                </c:pt>
                <c:pt idx="661">
                  <c:v>5.9787291976942</c:v>
                </c:pt>
                <c:pt idx="662">
                  <c:v>5.80321837265125</c:v>
                </c:pt>
                <c:pt idx="663">
                  <c:v>5.82029548128983</c:v>
                </c:pt>
                <c:pt idx="664">
                  <c:v>5.833321063166796</c:v>
                </c:pt>
                <c:pt idx="665">
                  <c:v>5.848784161349147</c:v>
                </c:pt>
                <c:pt idx="666">
                  <c:v>6.125901091621532</c:v>
                </c:pt>
                <c:pt idx="667">
                  <c:v>6.53577809557607</c:v>
                </c:pt>
                <c:pt idx="668">
                  <c:v>5.93938309048515</c:v>
                </c:pt>
                <c:pt idx="669">
                  <c:v>6.029421512111854</c:v>
                </c:pt>
                <c:pt idx="670">
                  <c:v>5.93063993161221</c:v>
                </c:pt>
                <c:pt idx="671">
                  <c:v>6.291810935190137</c:v>
                </c:pt>
                <c:pt idx="672">
                  <c:v>6.078778886566931</c:v>
                </c:pt>
                <c:pt idx="673">
                  <c:v>5.858792807392866</c:v>
                </c:pt>
                <c:pt idx="674">
                  <c:v>5.91819894271293</c:v>
                </c:pt>
                <c:pt idx="675">
                  <c:v>6.024969198965198</c:v>
                </c:pt>
                <c:pt idx="676">
                  <c:v>6.990880232750547</c:v>
                </c:pt>
                <c:pt idx="677">
                  <c:v>7.083145450858389</c:v>
                </c:pt>
                <c:pt idx="678">
                  <c:v>6.966872823279064</c:v>
                </c:pt>
                <c:pt idx="679">
                  <c:v>6.98990901405114</c:v>
                </c:pt>
                <c:pt idx="680">
                  <c:v>6.993434311459346</c:v>
                </c:pt>
                <c:pt idx="681">
                  <c:v>6.185210991110724</c:v>
                </c:pt>
                <c:pt idx="682">
                  <c:v>6.225423765170787</c:v>
                </c:pt>
                <c:pt idx="683">
                  <c:v>6.458846777692355</c:v>
                </c:pt>
                <c:pt idx="684">
                  <c:v>6.482688231728023</c:v>
                </c:pt>
                <c:pt idx="685">
                  <c:v>6.438451869052789</c:v>
                </c:pt>
                <c:pt idx="686">
                  <c:v>6.316271007149868</c:v>
                </c:pt>
                <c:pt idx="687">
                  <c:v>6.440417022841686</c:v>
                </c:pt>
                <c:pt idx="688">
                  <c:v>6.87084345559532</c:v>
                </c:pt>
                <c:pt idx="689">
                  <c:v>6.193177712034706</c:v>
                </c:pt>
                <c:pt idx="690">
                  <c:v>6.433720840425972</c:v>
                </c:pt>
                <c:pt idx="691">
                  <c:v>6.330396958016128</c:v>
                </c:pt>
                <c:pt idx="692">
                  <c:v>6.726416416664398</c:v>
                </c:pt>
                <c:pt idx="693">
                  <c:v>6.822163337818774</c:v>
                </c:pt>
                <c:pt idx="694">
                  <c:v>6.515651961075045</c:v>
                </c:pt>
                <c:pt idx="695">
                  <c:v>6.283808881909474</c:v>
                </c:pt>
                <c:pt idx="696">
                  <c:v>6.264870720590618</c:v>
                </c:pt>
                <c:pt idx="697">
                  <c:v>6.212448471753728</c:v>
                </c:pt>
                <c:pt idx="698">
                  <c:v>6.301676653426652</c:v>
                </c:pt>
                <c:pt idx="699">
                  <c:v>6.146888123053362</c:v>
                </c:pt>
                <c:pt idx="700">
                  <c:v>6.93189118166001</c:v>
                </c:pt>
                <c:pt idx="701">
                  <c:v>6.135308255229197</c:v>
                </c:pt>
                <c:pt idx="702">
                  <c:v>6.19816011015665</c:v>
                </c:pt>
                <c:pt idx="703">
                  <c:v>6.141778298447255</c:v>
                </c:pt>
                <c:pt idx="704">
                  <c:v>6.144093453001256</c:v>
                </c:pt>
                <c:pt idx="705">
                  <c:v>6.177336265355644</c:v>
                </c:pt>
                <c:pt idx="706">
                  <c:v>6.17106274389533</c:v>
                </c:pt>
                <c:pt idx="707">
                  <c:v>6.123523413400727</c:v>
                </c:pt>
                <c:pt idx="708">
                  <c:v>6.280504992524235</c:v>
                </c:pt>
                <c:pt idx="709">
                  <c:v>5.968103154283391</c:v>
                </c:pt>
                <c:pt idx="710">
                  <c:v>6.458690049869886</c:v>
                </c:pt>
                <c:pt idx="711">
                  <c:v>6.23360500388212</c:v>
                </c:pt>
                <c:pt idx="712">
                  <c:v>6.154423799216029</c:v>
                </c:pt>
                <c:pt idx="713">
                  <c:v>6.047214940371386</c:v>
                </c:pt>
                <c:pt idx="714">
                  <c:v>6.325845852966195</c:v>
                </c:pt>
                <c:pt idx="715">
                  <c:v>6.22808441888417</c:v>
                </c:pt>
                <c:pt idx="716">
                  <c:v>6.32369019468313</c:v>
                </c:pt>
                <c:pt idx="717">
                  <c:v>6.963280370553271</c:v>
                </c:pt>
                <c:pt idx="718">
                  <c:v>7.01925334319169</c:v>
                </c:pt>
                <c:pt idx="719">
                  <c:v>7.039824552413337</c:v>
                </c:pt>
                <c:pt idx="720">
                  <c:v>6.98286429583329</c:v>
                </c:pt>
                <c:pt idx="721">
                  <c:v>7.025209523701505</c:v>
                </c:pt>
                <c:pt idx="722">
                  <c:v>6.99901422802334</c:v>
                </c:pt>
                <c:pt idx="723">
                  <c:v>7.011183313953193</c:v>
                </c:pt>
                <c:pt idx="724">
                  <c:v>7.035802538432674</c:v>
                </c:pt>
                <c:pt idx="725">
                  <c:v>7.043316219672898</c:v>
                </c:pt>
                <c:pt idx="726">
                  <c:v>7.052622703815978</c:v>
                </c:pt>
                <c:pt idx="727">
                  <c:v>7.031013498765227</c:v>
                </c:pt>
                <c:pt idx="728">
                  <c:v>6.921486458290778</c:v>
                </c:pt>
                <c:pt idx="729">
                  <c:v>6.920320770941774</c:v>
                </c:pt>
                <c:pt idx="730">
                  <c:v>7.006932355999901</c:v>
                </c:pt>
                <c:pt idx="731">
                  <c:v>6.893139672796638</c:v>
                </c:pt>
                <c:pt idx="732">
                  <c:v>6.94728132837464</c:v>
                </c:pt>
                <c:pt idx="733">
                  <c:v>7.01771483622274</c:v>
                </c:pt>
                <c:pt idx="734">
                  <c:v>6.86209822493104</c:v>
                </c:pt>
                <c:pt idx="735">
                  <c:v>6.865511137591874</c:v>
                </c:pt>
                <c:pt idx="736">
                  <c:v>6.788534475618021</c:v>
                </c:pt>
                <c:pt idx="737">
                  <c:v>7.146839636757388</c:v>
                </c:pt>
                <c:pt idx="738">
                  <c:v>7.039124367270984</c:v>
                </c:pt>
                <c:pt idx="739">
                  <c:v>6.888916702331856</c:v>
                </c:pt>
                <c:pt idx="740">
                  <c:v>6.245857718480843</c:v>
                </c:pt>
                <c:pt idx="741">
                  <c:v>6.008316963482049</c:v>
                </c:pt>
                <c:pt idx="742">
                  <c:v>6.21989199704882</c:v>
                </c:pt>
                <c:pt idx="743">
                  <c:v>6.306933043170884</c:v>
                </c:pt>
                <c:pt idx="744">
                  <c:v>6.327749871899885</c:v>
                </c:pt>
                <c:pt idx="745">
                  <c:v>6.168074091112762</c:v>
                </c:pt>
                <c:pt idx="746">
                  <c:v>6.126817484934095</c:v>
                </c:pt>
                <c:pt idx="747">
                  <c:v>6.081191496956473</c:v>
                </c:pt>
                <c:pt idx="748">
                  <c:v>6.150895150208878</c:v>
                </c:pt>
                <c:pt idx="749">
                  <c:v>6.500149625219733</c:v>
                </c:pt>
                <c:pt idx="750">
                  <c:v>6.58230203543488</c:v>
                </c:pt>
                <c:pt idx="751">
                  <c:v>6.14425275242909</c:v>
                </c:pt>
                <c:pt idx="752">
                  <c:v>6.452005545418737</c:v>
                </c:pt>
                <c:pt idx="753">
                  <c:v>6.51505296855786</c:v>
                </c:pt>
                <c:pt idx="754">
                  <c:v>6.603066428125306</c:v>
                </c:pt>
                <c:pt idx="755">
                  <c:v>6.466419892119203</c:v>
                </c:pt>
                <c:pt idx="756">
                  <c:v>6.484481396880446</c:v>
                </c:pt>
                <c:pt idx="757">
                  <c:v>6.463955401950501</c:v>
                </c:pt>
                <c:pt idx="758">
                  <c:v>6.782557443007985</c:v>
                </c:pt>
                <c:pt idx="759">
                  <c:v>6.792863328793449</c:v>
                </c:pt>
                <c:pt idx="760">
                  <c:v>6.179191443630113</c:v>
                </c:pt>
                <c:pt idx="761">
                  <c:v>6.253971988150254</c:v>
                </c:pt>
                <c:pt idx="762">
                  <c:v>6.184486308565035</c:v>
                </c:pt>
                <c:pt idx="763">
                  <c:v>6.21437778514617</c:v>
                </c:pt>
                <c:pt idx="764">
                  <c:v>6.27014768568338</c:v>
                </c:pt>
                <c:pt idx="765">
                  <c:v>6.193050380214421</c:v>
                </c:pt>
                <c:pt idx="766">
                  <c:v>6.290365365737259</c:v>
                </c:pt>
                <c:pt idx="767">
                  <c:v>6.17643101379233</c:v>
                </c:pt>
                <c:pt idx="768">
                  <c:v>6.20345372852154</c:v>
                </c:pt>
                <c:pt idx="769">
                  <c:v>6.197704751194324</c:v>
                </c:pt>
                <c:pt idx="770">
                  <c:v>6.149525421268986</c:v>
                </c:pt>
                <c:pt idx="771">
                  <c:v>6.25699640453291</c:v>
                </c:pt>
                <c:pt idx="772">
                  <c:v>6.284401500398935</c:v>
                </c:pt>
                <c:pt idx="773">
                  <c:v>6.192417995593327</c:v>
                </c:pt>
                <c:pt idx="774">
                  <c:v>6.277147908014673</c:v>
                </c:pt>
                <c:pt idx="775">
                  <c:v>6.312504927589047</c:v>
                </c:pt>
                <c:pt idx="776">
                  <c:v>6.852006024084525</c:v>
                </c:pt>
                <c:pt idx="777">
                  <c:v>6.98176110242883</c:v>
                </c:pt>
                <c:pt idx="778">
                  <c:v>6.80337510584431</c:v>
                </c:pt>
                <c:pt idx="779">
                  <c:v>6.74255334396402</c:v>
                </c:pt>
                <c:pt idx="780">
                  <c:v>6.054733227641575</c:v>
                </c:pt>
                <c:pt idx="781">
                  <c:v>6.006453531355835</c:v>
                </c:pt>
                <c:pt idx="782">
                  <c:v>6.043181846243729</c:v>
                </c:pt>
                <c:pt idx="783">
                  <c:v>6.063430472338434</c:v>
                </c:pt>
                <c:pt idx="784">
                  <c:v>6.475095119033032</c:v>
                </c:pt>
                <c:pt idx="785">
                  <c:v>6.698751735156349</c:v>
                </c:pt>
                <c:pt idx="786">
                  <c:v>6.397767043301297</c:v>
                </c:pt>
                <c:pt idx="787">
                  <c:v>6.968301244994482</c:v>
                </c:pt>
                <c:pt idx="788">
                  <c:v>6.223883833583684</c:v>
                </c:pt>
                <c:pt idx="789">
                  <c:v>6.308355087727342</c:v>
                </c:pt>
                <c:pt idx="790">
                  <c:v>7.13923573544009</c:v>
                </c:pt>
                <c:pt idx="791">
                  <c:v>7.068802028284838</c:v>
                </c:pt>
                <c:pt idx="792">
                  <c:v>6.313386046058325</c:v>
                </c:pt>
                <c:pt idx="793">
                  <c:v>6.005558917570688</c:v>
                </c:pt>
                <c:pt idx="794">
                  <c:v>6.956206379674338</c:v>
                </c:pt>
                <c:pt idx="795">
                  <c:v>7.105121471368935</c:v>
                </c:pt>
                <c:pt idx="796">
                  <c:v>6.955328399075725</c:v>
                </c:pt>
                <c:pt idx="797">
                  <c:v>7.010971544025836</c:v>
                </c:pt>
                <c:pt idx="798">
                  <c:v>7.078254614260521</c:v>
                </c:pt>
                <c:pt idx="799">
                  <c:v>6.911281623019392</c:v>
                </c:pt>
                <c:pt idx="800">
                  <c:v>6.580587118468244</c:v>
                </c:pt>
                <c:pt idx="801">
                  <c:v>6.25012123154201</c:v>
                </c:pt>
                <c:pt idx="802">
                  <c:v>6.607544665401424</c:v>
                </c:pt>
                <c:pt idx="803">
                  <c:v>6.361982088065185</c:v>
                </c:pt>
                <c:pt idx="804">
                  <c:v>6.28540852903124</c:v>
                </c:pt>
                <c:pt idx="805">
                  <c:v>6.24146214269965</c:v>
                </c:pt>
                <c:pt idx="806">
                  <c:v>6.34667310131341</c:v>
                </c:pt>
                <c:pt idx="807">
                  <c:v>6.418685880929303</c:v>
                </c:pt>
                <c:pt idx="808">
                  <c:v>5.954619869640378</c:v>
                </c:pt>
                <c:pt idx="809">
                  <c:v>5.759583234612574</c:v>
                </c:pt>
                <c:pt idx="810">
                  <c:v>6.432980700455831</c:v>
                </c:pt>
                <c:pt idx="811">
                  <c:v>6.44686885178375</c:v>
                </c:pt>
                <c:pt idx="812">
                  <c:v>6.59564273440219</c:v>
                </c:pt>
                <c:pt idx="813">
                  <c:v>6.596359648545525</c:v>
                </c:pt>
                <c:pt idx="814">
                  <c:v>6.596153355043004</c:v>
                </c:pt>
                <c:pt idx="815">
                  <c:v>6.601592187755489</c:v>
                </c:pt>
                <c:pt idx="816">
                  <c:v>6.613893377252435</c:v>
                </c:pt>
                <c:pt idx="817">
                  <c:v>6.59619379706618</c:v>
                </c:pt>
                <c:pt idx="818">
                  <c:v>6.626292417400011</c:v>
                </c:pt>
                <c:pt idx="819">
                  <c:v>6.560180925667686</c:v>
                </c:pt>
                <c:pt idx="820">
                  <c:v>6.644792720146205</c:v>
                </c:pt>
                <c:pt idx="821">
                  <c:v>6.586991945307636</c:v>
                </c:pt>
                <c:pt idx="822">
                  <c:v>5.996297753663</c:v>
                </c:pt>
                <c:pt idx="823">
                  <c:v>5.983986643704933</c:v>
                </c:pt>
                <c:pt idx="824">
                  <c:v>6.027401957985948</c:v>
                </c:pt>
                <c:pt idx="825">
                  <c:v>5.946391772555204</c:v>
                </c:pt>
                <c:pt idx="826">
                  <c:v>5.965440251976926</c:v>
                </c:pt>
                <c:pt idx="827">
                  <c:v>6.025710291056025</c:v>
                </c:pt>
                <c:pt idx="828">
                  <c:v>5.974729206433194</c:v>
                </c:pt>
                <c:pt idx="829">
                  <c:v>6.009435420404981</c:v>
                </c:pt>
                <c:pt idx="830">
                  <c:v>6.026704630196074</c:v>
                </c:pt>
                <c:pt idx="831">
                  <c:v>5.981125568368564</c:v>
                </c:pt>
                <c:pt idx="832">
                  <c:v>6.2371091148254</c:v>
                </c:pt>
                <c:pt idx="833">
                  <c:v>6.222096267268485</c:v>
                </c:pt>
                <c:pt idx="834">
                  <c:v>6.274877886201142</c:v>
                </c:pt>
                <c:pt idx="835">
                  <c:v>6.267311823560378</c:v>
                </c:pt>
                <c:pt idx="836">
                  <c:v>6.247235602089438</c:v>
                </c:pt>
                <c:pt idx="837">
                  <c:v>6.251558911869401</c:v>
                </c:pt>
                <c:pt idx="838">
                  <c:v>6.280697865728111</c:v>
                </c:pt>
                <c:pt idx="839">
                  <c:v>6.280279969616287</c:v>
                </c:pt>
                <c:pt idx="840">
                  <c:v>6.330778201028312</c:v>
                </c:pt>
                <c:pt idx="841">
                  <c:v>6.127716831801868</c:v>
                </c:pt>
                <c:pt idx="842">
                  <c:v>6.165804940344953</c:v>
                </c:pt>
                <c:pt idx="843">
                  <c:v>6.19445223461816</c:v>
                </c:pt>
                <c:pt idx="844">
                  <c:v>6.208119636526137</c:v>
                </c:pt>
                <c:pt idx="845">
                  <c:v>6.192393327896137</c:v>
                </c:pt>
                <c:pt idx="846">
                  <c:v>6.194457219588209</c:v>
                </c:pt>
                <c:pt idx="847">
                  <c:v>6.1756513912196</c:v>
                </c:pt>
                <c:pt idx="848">
                  <c:v>6.104037583075804</c:v>
                </c:pt>
                <c:pt idx="849">
                  <c:v>6.18751126437052</c:v>
                </c:pt>
                <c:pt idx="850">
                  <c:v>6.242535085872217</c:v>
                </c:pt>
                <c:pt idx="851">
                  <c:v>6.256167003047115</c:v>
                </c:pt>
                <c:pt idx="852">
                  <c:v>6.295814433536234</c:v>
                </c:pt>
                <c:pt idx="853">
                  <c:v>6.344852184556941</c:v>
                </c:pt>
                <c:pt idx="854">
                  <c:v>6.334511059333385</c:v>
                </c:pt>
                <c:pt idx="855">
                  <c:v>6.319276824397314</c:v>
                </c:pt>
                <c:pt idx="856">
                  <c:v>6.34832838006567</c:v>
                </c:pt>
                <c:pt idx="857">
                  <c:v>6.331715988138672</c:v>
                </c:pt>
                <c:pt idx="858">
                  <c:v>6.36396375207336</c:v>
                </c:pt>
                <c:pt idx="859">
                  <c:v>6.021474055377563</c:v>
                </c:pt>
                <c:pt idx="860">
                  <c:v>6.521741572263546</c:v>
                </c:pt>
                <c:pt idx="861">
                  <c:v>6.352168464422734</c:v>
                </c:pt>
                <c:pt idx="862">
                  <c:v>6.286964718105223</c:v>
                </c:pt>
                <c:pt idx="863">
                  <c:v>6.044152955398284</c:v>
                </c:pt>
                <c:pt idx="864">
                  <c:v>6.016721758187995</c:v>
                </c:pt>
                <c:pt idx="865">
                  <c:v>6.126939034710754</c:v>
                </c:pt>
                <c:pt idx="866">
                  <c:v>6.144031866315786</c:v>
                </c:pt>
                <c:pt idx="867">
                  <c:v>6.106940483957601</c:v>
                </c:pt>
                <c:pt idx="868">
                  <c:v>6.307119555687224</c:v>
                </c:pt>
                <c:pt idx="869">
                  <c:v>6.2205491398405</c:v>
                </c:pt>
                <c:pt idx="870">
                  <c:v>6.187271467677188</c:v>
                </c:pt>
                <c:pt idx="871">
                  <c:v>6.190800827821175</c:v>
                </c:pt>
                <c:pt idx="872">
                  <c:v>6.133660426405811</c:v>
                </c:pt>
                <c:pt idx="873">
                  <c:v>6.019227860156617</c:v>
                </c:pt>
                <c:pt idx="874">
                  <c:v>6.115318083280807</c:v>
                </c:pt>
                <c:pt idx="875">
                  <c:v>5.802570809584965</c:v>
                </c:pt>
                <c:pt idx="876">
                  <c:v>6.33490863138952</c:v>
                </c:pt>
                <c:pt idx="877">
                  <c:v>6.21174873071431</c:v>
                </c:pt>
                <c:pt idx="878">
                  <c:v>6.19178308260814</c:v>
                </c:pt>
                <c:pt idx="879">
                  <c:v>6.278243668336274</c:v>
                </c:pt>
                <c:pt idx="880">
                  <c:v>6.376696351909806</c:v>
                </c:pt>
                <c:pt idx="881">
                  <c:v>6.017068450255115</c:v>
                </c:pt>
                <c:pt idx="882">
                  <c:v>6.381139262649444</c:v>
                </c:pt>
                <c:pt idx="883">
                  <c:v>6.19370510173523</c:v>
                </c:pt>
                <c:pt idx="884">
                  <c:v>6.022677049228895</c:v>
                </c:pt>
                <c:pt idx="885">
                  <c:v>6.162495195983265</c:v>
                </c:pt>
                <c:pt idx="886">
                  <c:v>6.116597088343902</c:v>
                </c:pt>
                <c:pt idx="887">
                  <c:v>6.277024856535194</c:v>
                </c:pt>
                <c:pt idx="888">
                  <c:v>6.20099244155586</c:v>
                </c:pt>
                <c:pt idx="889">
                  <c:v>5.901418554332228</c:v>
                </c:pt>
                <c:pt idx="890">
                  <c:v>6.223894903715136</c:v>
                </c:pt>
                <c:pt idx="891">
                  <c:v>6.071842277923997</c:v>
                </c:pt>
                <c:pt idx="892">
                  <c:v>6.988576929394318</c:v>
                </c:pt>
                <c:pt idx="893">
                  <c:v>6.985813943897172</c:v>
                </c:pt>
                <c:pt idx="894">
                  <c:v>6.92972927043196</c:v>
                </c:pt>
                <c:pt idx="895">
                  <c:v>6.973386149452722</c:v>
                </c:pt>
                <c:pt idx="896">
                  <c:v>6.977116890991785</c:v>
                </c:pt>
                <c:pt idx="897">
                  <c:v>7.093037426002937</c:v>
                </c:pt>
                <c:pt idx="898">
                  <c:v>6.804827693079146</c:v>
                </c:pt>
                <c:pt idx="899">
                  <c:v>6.322029332778555</c:v>
                </c:pt>
                <c:pt idx="900">
                  <c:v>6.191215465504446</c:v>
                </c:pt>
                <c:pt idx="901">
                  <c:v>6.462032068987384</c:v>
                </c:pt>
                <c:pt idx="902">
                  <c:v>6.903072106910937</c:v>
                </c:pt>
                <c:pt idx="903">
                  <c:v>6.9630253958298</c:v>
                </c:pt>
                <c:pt idx="904">
                  <c:v>6.159807329421985</c:v>
                </c:pt>
                <c:pt idx="905">
                  <c:v>6.108154336386004</c:v>
                </c:pt>
                <c:pt idx="906">
                  <c:v>5.983373669341426</c:v>
                </c:pt>
                <c:pt idx="907">
                  <c:v>5.938739534717814</c:v>
                </c:pt>
                <c:pt idx="908">
                  <c:v>5.9118610033563</c:v>
                </c:pt>
                <c:pt idx="909">
                  <c:v>6.202924248085543</c:v>
                </c:pt>
                <c:pt idx="910">
                  <c:v>6.45402840075172</c:v>
                </c:pt>
                <c:pt idx="911">
                  <c:v>6.1809818906745</c:v>
                </c:pt>
                <c:pt idx="912">
                  <c:v>6.343124468058334</c:v>
                </c:pt>
                <c:pt idx="913">
                  <c:v>6.217961692552974</c:v>
                </c:pt>
                <c:pt idx="914">
                  <c:v>6.523658467375975</c:v>
                </c:pt>
                <c:pt idx="915">
                  <c:v>6.44521732138235</c:v>
                </c:pt>
                <c:pt idx="916">
                  <c:v>6.350931272978125</c:v>
                </c:pt>
                <c:pt idx="917">
                  <c:v>6.314774253535917</c:v>
                </c:pt>
                <c:pt idx="918">
                  <c:v>6.23954580929717</c:v>
                </c:pt>
                <c:pt idx="919">
                  <c:v>6.257920984556407</c:v>
                </c:pt>
                <c:pt idx="920">
                  <c:v>6.231645601079915</c:v>
                </c:pt>
                <c:pt idx="921">
                  <c:v>6.241713293208513</c:v>
                </c:pt>
                <c:pt idx="922">
                  <c:v>6.303862028015192</c:v>
                </c:pt>
                <c:pt idx="923">
                  <c:v>6.738436598131845</c:v>
                </c:pt>
                <c:pt idx="924">
                  <c:v>6.8477792947762</c:v>
                </c:pt>
                <c:pt idx="925">
                  <c:v>6.885481703954728</c:v>
                </c:pt>
                <c:pt idx="926">
                  <c:v>5.907641620047916</c:v>
                </c:pt>
                <c:pt idx="927">
                  <c:v>5.892606835021485</c:v>
                </c:pt>
                <c:pt idx="928">
                  <c:v>5.872549867193586</c:v>
                </c:pt>
                <c:pt idx="929">
                  <c:v>5.924305210797064</c:v>
                </c:pt>
                <c:pt idx="930">
                  <c:v>5.908787986585881</c:v>
                </c:pt>
                <c:pt idx="931">
                  <c:v>6.025665239017676</c:v>
                </c:pt>
                <c:pt idx="932">
                  <c:v>5.848168706900914</c:v>
                </c:pt>
                <c:pt idx="933">
                  <c:v>6.92536796448304</c:v>
                </c:pt>
                <c:pt idx="934">
                  <c:v>6.901009269602226</c:v>
                </c:pt>
                <c:pt idx="935">
                  <c:v>6.834072989200437</c:v>
                </c:pt>
                <c:pt idx="936">
                  <c:v>6.874594578286365</c:v>
                </c:pt>
                <c:pt idx="937">
                  <c:v>6.554825067342604</c:v>
                </c:pt>
                <c:pt idx="938">
                  <c:v>6.791745071561315</c:v>
                </c:pt>
                <c:pt idx="939">
                  <c:v>6.849576177264928</c:v>
                </c:pt>
                <c:pt idx="940">
                  <c:v>6.554719033115867</c:v>
                </c:pt>
                <c:pt idx="941">
                  <c:v>6.911911966013434</c:v>
                </c:pt>
                <c:pt idx="942">
                  <c:v>7.067426861246386</c:v>
                </c:pt>
                <c:pt idx="943">
                  <c:v>6.342678980842691</c:v>
                </c:pt>
                <c:pt idx="944">
                  <c:v>6.865102900492944</c:v>
                </c:pt>
                <c:pt idx="945">
                  <c:v>6.79058788569932</c:v>
                </c:pt>
                <c:pt idx="946">
                  <c:v>6.882865101316221</c:v>
                </c:pt>
                <c:pt idx="947">
                  <c:v>6.863479545544344</c:v>
                </c:pt>
                <c:pt idx="948">
                  <c:v>6.998862918260318</c:v>
                </c:pt>
                <c:pt idx="949">
                  <c:v>6.40580938383543</c:v>
                </c:pt>
                <c:pt idx="950">
                  <c:v>6.633813815567784</c:v>
                </c:pt>
                <c:pt idx="951">
                  <c:v>6.727876185282014</c:v>
                </c:pt>
                <c:pt idx="952">
                  <c:v>6.59623379352456</c:v>
                </c:pt>
                <c:pt idx="953">
                  <c:v>6.734103377925884</c:v>
                </c:pt>
                <c:pt idx="954">
                  <c:v>6.588277810790065</c:v>
                </c:pt>
                <c:pt idx="955">
                  <c:v>6.541410111665681</c:v>
                </c:pt>
                <c:pt idx="956">
                  <c:v>6.638570778822244</c:v>
                </c:pt>
                <c:pt idx="957">
                  <c:v>6.625862222573847</c:v>
                </c:pt>
                <c:pt idx="958">
                  <c:v>6.483519969731676</c:v>
                </c:pt>
                <c:pt idx="959">
                  <c:v>6.506200006550828</c:v>
                </c:pt>
                <c:pt idx="960">
                  <c:v>6.767432660359228</c:v>
                </c:pt>
                <c:pt idx="961">
                  <c:v>6.679112334425094</c:v>
                </c:pt>
                <c:pt idx="962">
                  <c:v>6.17774259872485</c:v>
                </c:pt>
                <c:pt idx="963">
                  <c:v>6.387071758203445</c:v>
                </c:pt>
                <c:pt idx="964">
                  <c:v>6.121990749917765</c:v>
                </c:pt>
                <c:pt idx="965">
                  <c:v>6.178121890271716</c:v>
                </c:pt>
                <c:pt idx="966">
                  <c:v>6.240907494826092</c:v>
                </c:pt>
                <c:pt idx="967">
                  <c:v>6.360528558244074</c:v>
                </c:pt>
                <c:pt idx="968">
                  <c:v>7.162593712133606</c:v>
                </c:pt>
                <c:pt idx="969">
                  <c:v>6.327910328618161</c:v>
                </c:pt>
                <c:pt idx="970">
                  <c:v>6.755082771273741</c:v>
                </c:pt>
                <c:pt idx="971">
                  <c:v>6.724206151811431</c:v>
                </c:pt>
                <c:pt idx="972">
                  <c:v>6.237548624688147</c:v>
                </c:pt>
                <c:pt idx="973">
                  <c:v>6.260003816087154</c:v>
                </c:pt>
                <c:pt idx="974">
                  <c:v>6.707638359370859</c:v>
                </c:pt>
                <c:pt idx="975">
                  <c:v>6.752438439175106</c:v>
                </c:pt>
                <c:pt idx="976">
                  <c:v>6.727629298575755</c:v>
                </c:pt>
                <c:pt idx="977">
                  <c:v>6.432980700455831</c:v>
                </c:pt>
                <c:pt idx="978">
                  <c:v>6.44686885178375</c:v>
                </c:pt>
                <c:pt idx="979">
                  <c:v>6.59564273440219</c:v>
                </c:pt>
                <c:pt idx="980">
                  <c:v>6.596359648545525</c:v>
                </c:pt>
                <c:pt idx="981">
                  <c:v>6.596153355043004</c:v>
                </c:pt>
                <c:pt idx="982">
                  <c:v>6.601592187755489</c:v>
                </c:pt>
                <c:pt idx="983">
                  <c:v>6.613893377252435</c:v>
                </c:pt>
                <c:pt idx="984">
                  <c:v>6.59619379706618</c:v>
                </c:pt>
                <c:pt idx="985">
                  <c:v>6.626292417400011</c:v>
                </c:pt>
                <c:pt idx="986">
                  <c:v>6.560180925667686</c:v>
                </c:pt>
                <c:pt idx="987">
                  <c:v>6.644792720146205</c:v>
                </c:pt>
                <c:pt idx="988">
                  <c:v>6.586991945307636</c:v>
                </c:pt>
                <c:pt idx="989">
                  <c:v>5.996297753663</c:v>
                </c:pt>
                <c:pt idx="990">
                  <c:v>5.983986643704933</c:v>
                </c:pt>
                <c:pt idx="991">
                  <c:v>6.027401957985948</c:v>
                </c:pt>
                <c:pt idx="992">
                  <c:v>5.946391772555204</c:v>
                </c:pt>
                <c:pt idx="993">
                  <c:v>5.965440251976926</c:v>
                </c:pt>
                <c:pt idx="994">
                  <c:v>6.025710291056025</c:v>
                </c:pt>
                <c:pt idx="995">
                  <c:v>5.974729206433194</c:v>
                </c:pt>
                <c:pt idx="996">
                  <c:v>6.009435420404981</c:v>
                </c:pt>
                <c:pt idx="997">
                  <c:v>6.026704630196074</c:v>
                </c:pt>
                <c:pt idx="998">
                  <c:v>5.981125568368564</c:v>
                </c:pt>
                <c:pt idx="999">
                  <c:v>6.2371091148254</c:v>
                </c:pt>
                <c:pt idx="1000">
                  <c:v>6.222096267268485</c:v>
                </c:pt>
                <c:pt idx="1001">
                  <c:v>6.274877886201142</c:v>
                </c:pt>
                <c:pt idx="1002">
                  <c:v>6.267311823560378</c:v>
                </c:pt>
                <c:pt idx="1003">
                  <c:v>6.247235602089438</c:v>
                </c:pt>
                <c:pt idx="1004">
                  <c:v>6.251558911869401</c:v>
                </c:pt>
                <c:pt idx="1005">
                  <c:v>6.280697865728111</c:v>
                </c:pt>
                <c:pt idx="1006">
                  <c:v>6.280279969616287</c:v>
                </c:pt>
                <c:pt idx="1007">
                  <c:v>6.330778201028312</c:v>
                </c:pt>
                <c:pt idx="1008">
                  <c:v>6.127716831801868</c:v>
                </c:pt>
                <c:pt idx="1009">
                  <c:v>6.165804940344953</c:v>
                </c:pt>
                <c:pt idx="1010">
                  <c:v>6.19445223461816</c:v>
                </c:pt>
                <c:pt idx="1011">
                  <c:v>6.208119636526137</c:v>
                </c:pt>
                <c:pt idx="1012">
                  <c:v>6.192393327896137</c:v>
                </c:pt>
                <c:pt idx="1013">
                  <c:v>6.194457219588209</c:v>
                </c:pt>
                <c:pt idx="1014">
                  <c:v>6.1756513912196</c:v>
                </c:pt>
                <c:pt idx="1015">
                  <c:v>6.104037583075804</c:v>
                </c:pt>
                <c:pt idx="1016">
                  <c:v>6.18751126437052</c:v>
                </c:pt>
                <c:pt idx="1017">
                  <c:v>6.242535085872217</c:v>
                </c:pt>
                <c:pt idx="1018">
                  <c:v>6.256167003047115</c:v>
                </c:pt>
                <c:pt idx="1019">
                  <c:v>6.295814433536234</c:v>
                </c:pt>
                <c:pt idx="1020">
                  <c:v>6.344852184556941</c:v>
                </c:pt>
                <c:pt idx="1021">
                  <c:v>6.334511059333385</c:v>
                </c:pt>
                <c:pt idx="1022">
                  <c:v>6.319276824397314</c:v>
                </c:pt>
                <c:pt idx="1023">
                  <c:v>6.34832838006567</c:v>
                </c:pt>
                <c:pt idx="1024">
                  <c:v>6.331715988138672</c:v>
                </c:pt>
                <c:pt idx="1025">
                  <c:v>6.36396375207336</c:v>
                </c:pt>
                <c:pt idx="1026">
                  <c:v>6.250352353487481</c:v>
                </c:pt>
                <c:pt idx="1027">
                  <c:v>6.456820262792601</c:v>
                </c:pt>
                <c:pt idx="1028">
                  <c:v>6.227945467466767</c:v>
                </c:pt>
                <c:pt idx="1029">
                  <c:v>6.339557654817502</c:v>
                </c:pt>
                <c:pt idx="1030">
                  <c:v>6.367462669230425</c:v>
                </c:pt>
                <c:pt idx="1031">
                  <c:v>6.223197223030695</c:v>
                </c:pt>
                <c:pt idx="1032">
                  <c:v>6.478571896984851</c:v>
                </c:pt>
                <c:pt idx="1033">
                  <c:v>6.486030788305289</c:v>
                </c:pt>
                <c:pt idx="1034">
                  <c:v>6.661744748788163</c:v>
                </c:pt>
                <c:pt idx="1035">
                  <c:v>6.317673630623918</c:v>
                </c:pt>
                <c:pt idx="1036">
                  <c:v>6.659708342909949</c:v>
                </c:pt>
                <c:pt idx="1037">
                  <c:v>7.06824278926272</c:v>
                </c:pt>
                <c:pt idx="1038">
                  <c:v>6.471416620062571</c:v>
                </c:pt>
                <c:pt idx="1039">
                  <c:v>6.34796238402983</c:v>
                </c:pt>
                <c:pt idx="1040">
                  <c:v>6.460166903250298</c:v>
                </c:pt>
                <c:pt idx="1041">
                  <c:v>6.326002894899203</c:v>
                </c:pt>
                <c:pt idx="1042">
                  <c:v>6.44690365697367</c:v>
                </c:pt>
                <c:pt idx="1043">
                  <c:v>6.314166971587939</c:v>
                </c:pt>
                <c:pt idx="1044">
                  <c:v>6.592496370659677</c:v>
                </c:pt>
                <c:pt idx="1045">
                  <c:v>6.68048244332287</c:v>
                </c:pt>
                <c:pt idx="1046">
                  <c:v>6.318176608112004</c:v>
                </c:pt>
                <c:pt idx="1047">
                  <c:v>6.349520455098421</c:v>
                </c:pt>
                <c:pt idx="1048">
                  <c:v>6.444131074009054</c:v>
                </c:pt>
                <c:pt idx="1049">
                  <c:v>6.240422299715373</c:v>
                </c:pt>
                <c:pt idx="1050">
                  <c:v>6.09171614287547</c:v>
                </c:pt>
                <c:pt idx="1051">
                  <c:v>6.28109201134287</c:v>
                </c:pt>
                <c:pt idx="1052">
                  <c:v>6.388268520714618</c:v>
                </c:pt>
                <c:pt idx="1053">
                  <c:v>6.24149298411428</c:v>
                </c:pt>
                <c:pt idx="1054">
                  <c:v>6.783403361839713</c:v>
                </c:pt>
                <c:pt idx="1055">
                  <c:v>6.290976739829778</c:v>
                </c:pt>
                <c:pt idx="1056">
                  <c:v>6.27189541150398</c:v>
                </c:pt>
                <c:pt idx="1057">
                  <c:v>6.324262523782358</c:v>
                </c:pt>
                <c:pt idx="1058">
                  <c:v>6.742325155578376</c:v>
                </c:pt>
                <c:pt idx="1059">
                  <c:v>6.46146933485404</c:v>
                </c:pt>
                <c:pt idx="1060">
                  <c:v>6.24018978081742</c:v>
                </c:pt>
                <c:pt idx="1061">
                  <c:v>6.299145057970207</c:v>
                </c:pt>
                <c:pt idx="1062">
                  <c:v>6.588958072229437</c:v>
                </c:pt>
                <c:pt idx="1063">
                  <c:v>6.441505547693802</c:v>
                </c:pt>
                <c:pt idx="1064">
                  <c:v>6.419852824948353</c:v>
                </c:pt>
                <c:pt idx="1065">
                  <c:v>6.553797570651174</c:v>
                </c:pt>
                <c:pt idx="1066">
                  <c:v>6.324353974078535</c:v>
                </c:pt>
                <c:pt idx="1067">
                  <c:v>6.703386229250066</c:v>
                </c:pt>
                <c:pt idx="1068">
                  <c:v>6.738228778785651</c:v>
                </c:pt>
                <c:pt idx="1069">
                  <c:v>6.62064381582771</c:v>
                </c:pt>
                <c:pt idx="1070">
                  <c:v>6.361648214749613</c:v>
                </c:pt>
                <c:pt idx="1071">
                  <c:v>6.644106992354675</c:v>
                </c:pt>
                <c:pt idx="1072">
                  <c:v>6.199698424485192</c:v>
                </c:pt>
                <c:pt idx="1073">
                  <c:v>6.386913850214845</c:v>
                </c:pt>
                <c:pt idx="1074">
                  <c:v>6.28199805892866</c:v>
                </c:pt>
                <c:pt idx="1075">
                  <c:v>6.627657633527177</c:v>
                </c:pt>
                <c:pt idx="1076">
                  <c:v>6.491089090662978</c:v>
                </c:pt>
                <c:pt idx="1077">
                  <c:v>6.522690683206501</c:v>
                </c:pt>
                <c:pt idx="1078">
                  <c:v>6.332519520538169</c:v>
                </c:pt>
                <c:pt idx="1079">
                  <c:v>6.627657633527177</c:v>
                </c:pt>
                <c:pt idx="1080">
                  <c:v>6.491089090662978</c:v>
                </c:pt>
                <c:pt idx="1081">
                  <c:v>6.522690683206501</c:v>
                </c:pt>
                <c:pt idx="1082">
                  <c:v>6.332519520538169</c:v>
                </c:pt>
                <c:pt idx="1083">
                  <c:v>6.624890184818009</c:v>
                </c:pt>
                <c:pt idx="1084">
                  <c:v>6.645583188787724</c:v>
                </c:pt>
                <c:pt idx="1085">
                  <c:v>6.315759366247605</c:v>
                </c:pt>
                <c:pt idx="1086">
                  <c:v>6.463861349369726</c:v>
                </c:pt>
                <c:pt idx="1087">
                  <c:v>6.518030569729036</c:v>
                </c:pt>
                <c:pt idx="1088">
                  <c:v>6.372829561973126</c:v>
                </c:pt>
                <c:pt idx="1089">
                  <c:v>7.019176566807469</c:v>
                </c:pt>
                <c:pt idx="1090">
                  <c:v>6.326773222815848</c:v>
                </c:pt>
                <c:pt idx="1091">
                  <c:v>6.429742147220434</c:v>
                </c:pt>
                <c:pt idx="1092">
                  <c:v>6.23616246642354</c:v>
                </c:pt>
                <c:pt idx="1093">
                  <c:v>6.05224320124589</c:v>
                </c:pt>
                <c:pt idx="1094">
                  <c:v>6.318029975918666</c:v>
                </c:pt>
                <c:pt idx="1095">
                  <c:v>6.011533294138316</c:v>
                </c:pt>
                <c:pt idx="1096">
                  <c:v>6.368306624711089</c:v>
                </c:pt>
                <c:pt idx="1097">
                  <c:v>6.162549221097525</c:v>
                </c:pt>
                <c:pt idx="1098">
                  <c:v>6.4263638108079</c:v>
                </c:pt>
                <c:pt idx="1099">
                  <c:v>6.027227370088879</c:v>
                </c:pt>
                <c:pt idx="1100">
                  <c:v>6.11438401273776</c:v>
                </c:pt>
                <c:pt idx="1101">
                  <c:v>6.401441322575003</c:v>
                </c:pt>
                <c:pt idx="1102">
                  <c:v>6.430591960086772</c:v>
                </c:pt>
                <c:pt idx="1103">
                  <c:v>6.25338985230723</c:v>
                </c:pt>
                <c:pt idx="1104">
                  <c:v>6.43186243284722</c:v>
                </c:pt>
                <c:pt idx="1105">
                  <c:v>6.460224497492228</c:v>
                </c:pt>
                <c:pt idx="1106">
                  <c:v>6.525342357573543</c:v>
                </c:pt>
                <c:pt idx="1107">
                  <c:v>6.758871269591204</c:v>
                </c:pt>
                <c:pt idx="1108">
                  <c:v>6.178775772016484</c:v>
                </c:pt>
                <c:pt idx="1109">
                  <c:v>6.47228030421651</c:v>
                </c:pt>
                <c:pt idx="1110">
                  <c:v>6.365778216050725</c:v>
                </c:pt>
                <c:pt idx="1111">
                  <c:v>6.43507773240111</c:v>
                </c:pt>
                <c:pt idx="1112">
                  <c:v>6.512741612964147</c:v>
                </c:pt>
                <c:pt idx="1113">
                  <c:v>6.348094139768316</c:v>
                </c:pt>
                <c:pt idx="1114">
                  <c:v>6.74111635877542</c:v>
                </c:pt>
                <c:pt idx="1115">
                  <c:v>6.464182652623204</c:v>
                </c:pt>
                <c:pt idx="1116">
                  <c:v>6.253709698745217</c:v>
                </c:pt>
                <c:pt idx="1117">
                  <c:v>6.681860680733217</c:v>
                </c:pt>
                <c:pt idx="1118">
                  <c:v>6.267366274036307</c:v>
                </c:pt>
                <c:pt idx="1119">
                  <c:v>6.704513889860774</c:v>
                </c:pt>
                <c:pt idx="1120">
                  <c:v>6.957999853301771</c:v>
                </c:pt>
                <c:pt idx="1121">
                  <c:v>6.17639311824668</c:v>
                </c:pt>
                <c:pt idx="1122">
                  <c:v>6.302198865260244</c:v>
                </c:pt>
                <c:pt idx="1123">
                  <c:v>6.266694843655894</c:v>
                </c:pt>
                <c:pt idx="1124">
                  <c:v>6.189195469890804</c:v>
                </c:pt>
                <c:pt idx="1125">
                  <c:v>6.77249095525615</c:v>
                </c:pt>
                <c:pt idx="1126">
                  <c:v>6.280061637167153</c:v>
                </c:pt>
                <c:pt idx="1127">
                  <c:v>6.926684329716354</c:v>
                </c:pt>
                <c:pt idx="1128">
                  <c:v>6.335153776259061</c:v>
                </c:pt>
                <c:pt idx="1129">
                  <c:v>7.05807576364163</c:v>
                </c:pt>
                <c:pt idx="1130">
                  <c:v>6.227376560257174</c:v>
                </c:pt>
                <c:pt idx="1131">
                  <c:v>6.909867648773778</c:v>
                </c:pt>
                <c:pt idx="1132">
                  <c:v>6.626378710296123</c:v>
                </c:pt>
                <c:pt idx="1133">
                  <c:v>6.677588047158535</c:v>
                </c:pt>
                <c:pt idx="1134">
                  <c:v>6.227118275649944</c:v>
                </c:pt>
                <c:pt idx="1135">
                  <c:v>6.35355455613912</c:v>
                </c:pt>
                <c:pt idx="1136">
                  <c:v>6.000868876340228</c:v>
                </c:pt>
                <c:pt idx="1137">
                  <c:v>6.214342821057643</c:v>
                </c:pt>
                <c:pt idx="1138">
                  <c:v>7.086450030348987</c:v>
                </c:pt>
                <c:pt idx="1139">
                  <c:v>6.065404360802694</c:v>
                </c:pt>
                <c:pt idx="1140">
                  <c:v>6.689754440676085</c:v>
                </c:pt>
                <c:pt idx="1141">
                  <c:v>6.751016735493946</c:v>
                </c:pt>
                <c:pt idx="1142">
                  <c:v>6.747022979836608</c:v>
                </c:pt>
                <c:pt idx="1143">
                  <c:v>6.734486588804666</c:v>
                </c:pt>
                <c:pt idx="1144">
                  <c:v>6.733908842642022</c:v>
                </c:pt>
                <c:pt idx="1145">
                  <c:v>6.645771774338985</c:v>
                </c:pt>
                <c:pt idx="1146">
                  <c:v>6.81123970037264</c:v>
                </c:pt>
                <c:pt idx="1147">
                  <c:v>6.731213897372842</c:v>
                </c:pt>
                <c:pt idx="1148">
                  <c:v>6.702950153546586</c:v>
                </c:pt>
                <c:pt idx="1149">
                  <c:v>6.777897268473337</c:v>
                </c:pt>
                <c:pt idx="1150">
                  <c:v>6.924922664238672</c:v>
                </c:pt>
                <c:pt idx="1151">
                  <c:v>6.946285148318194</c:v>
                </c:pt>
                <c:pt idx="1152">
                  <c:v>6.951021318215242</c:v>
                </c:pt>
                <c:pt idx="1153">
                  <c:v>6.986238888196906</c:v>
                </c:pt>
                <c:pt idx="1154">
                  <c:v>6.91347664805213</c:v>
                </c:pt>
                <c:pt idx="1155">
                  <c:v>6.759576616582905</c:v>
                </c:pt>
                <c:pt idx="1156">
                  <c:v>6.815514576285877</c:v>
                </c:pt>
                <c:pt idx="1157">
                  <c:v>6.834485470850995</c:v>
                </c:pt>
                <c:pt idx="1158">
                  <c:v>6.858144606634172</c:v>
                </c:pt>
                <c:pt idx="1159">
                  <c:v>6.826971867607936</c:v>
                </c:pt>
                <c:pt idx="1160">
                  <c:v>6.83361630728907</c:v>
                </c:pt>
                <c:pt idx="1161">
                  <c:v>6.850520988600786</c:v>
                </c:pt>
                <c:pt idx="1162">
                  <c:v>6.543519128093295</c:v>
                </c:pt>
                <c:pt idx="1163">
                  <c:v>6.564824413807274</c:v>
                </c:pt>
                <c:pt idx="1164">
                  <c:v>6.07527318961756</c:v>
                </c:pt>
              </c:numCache>
            </c:numRef>
          </c:xVal>
          <c:yVal>
            <c:numRef>
              <c:f>Amphibole!$CH$598:$CH$1762</c:f>
              <c:numCache>
                <c:formatCode>General</c:formatCode>
                <c:ptCount val="1165"/>
                <c:pt idx="0">
                  <c:v>0.702434259415524</c:v>
                </c:pt>
                <c:pt idx="1">
                  <c:v>0.619822609107584</c:v>
                </c:pt>
                <c:pt idx="2">
                  <c:v>0.613244879744511</c:v>
                </c:pt>
                <c:pt idx="3">
                  <c:v>0.62654638198387</c:v>
                </c:pt>
                <c:pt idx="4">
                  <c:v>0.623085276971461</c:v>
                </c:pt>
                <c:pt idx="5">
                  <c:v>0.61217090428557</c:v>
                </c:pt>
                <c:pt idx="6">
                  <c:v>0.617113192118012</c:v>
                </c:pt>
                <c:pt idx="7">
                  <c:v>0.623988755646743</c:v>
                </c:pt>
                <c:pt idx="8">
                  <c:v>0.607680492433979</c:v>
                </c:pt>
                <c:pt idx="9">
                  <c:v>0.620261466492174</c:v>
                </c:pt>
                <c:pt idx="10">
                  <c:v>0.636685605029979</c:v>
                </c:pt>
                <c:pt idx="11">
                  <c:v>0.63237406665956</c:v>
                </c:pt>
                <c:pt idx="12">
                  <c:v>0.65406498618833</c:v>
                </c:pt>
                <c:pt idx="13">
                  <c:v>0.660202273119666</c:v>
                </c:pt>
                <c:pt idx="14">
                  <c:v>0.690778639170695</c:v>
                </c:pt>
                <c:pt idx="15">
                  <c:v>0.69542362593112</c:v>
                </c:pt>
                <c:pt idx="16">
                  <c:v>0.71133352221452</c:v>
                </c:pt>
                <c:pt idx="17">
                  <c:v>0.671897804996775</c:v>
                </c:pt>
                <c:pt idx="18">
                  <c:v>0.677948285838294</c:v>
                </c:pt>
                <c:pt idx="19">
                  <c:v>0.658366987050275</c:v>
                </c:pt>
                <c:pt idx="20">
                  <c:v>0.675253156535732</c:v>
                </c:pt>
                <c:pt idx="21">
                  <c:v>0.678133815693992</c:v>
                </c:pt>
                <c:pt idx="22">
                  <c:v>0.697667154655868</c:v>
                </c:pt>
                <c:pt idx="23">
                  <c:v>0.665997757667444</c:v>
                </c:pt>
                <c:pt idx="24">
                  <c:v>0.697993054517824</c:v>
                </c:pt>
                <c:pt idx="25">
                  <c:v>0.687439708199838</c:v>
                </c:pt>
                <c:pt idx="26">
                  <c:v>0.676084431161783</c:v>
                </c:pt>
                <c:pt idx="27">
                  <c:v>0.683339253602165</c:v>
                </c:pt>
                <c:pt idx="28">
                  <c:v>0.649583361123338</c:v>
                </c:pt>
                <c:pt idx="29">
                  <c:v>0.629388134483144</c:v>
                </c:pt>
                <c:pt idx="30">
                  <c:v>0.608446684537478</c:v>
                </c:pt>
                <c:pt idx="31">
                  <c:v>0.740698345119852</c:v>
                </c:pt>
                <c:pt idx="32">
                  <c:v>0.668160838250801</c:v>
                </c:pt>
                <c:pt idx="33">
                  <c:v>0.65146807412633</c:v>
                </c:pt>
                <c:pt idx="34">
                  <c:v>0.634051754603322</c:v>
                </c:pt>
                <c:pt idx="35">
                  <c:v>0.612559548527835</c:v>
                </c:pt>
                <c:pt idx="36">
                  <c:v>0.73566562676715</c:v>
                </c:pt>
                <c:pt idx="37">
                  <c:v>0.669849526267047</c:v>
                </c:pt>
                <c:pt idx="38">
                  <c:v>0.66828455560569</c:v>
                </c:pt>
                <c:pt idx="39">
                  <c:v>0.633855399404837</c:v>
                </c:pt>
                <c:pt idx="40">
                  <c:v>0.635358992511354</c:v>
                </c:pt>
                <c:pt idx="41">
                  <c:v>0.699852044070888</c:v>
                </c:pt>
                <c:pt idx="42">
                  <c:v>0.675367109399619</c:v>
                </c:pt>
                <c:pt idx="43">
                  <c:v>0.609844674325818</c:v>
                </c:pt>
                <c:pt idx="44">
                  <c:v>0.598024052545122</c:v>
                </c:pt>
                <c:pt idx="45">
                  <c:v>0.673796387764589</c:v>
                </c:pt>
                <c:pt idx="46">
                  <c:v>0.570993762386202</c:v>
                </c:pt>
                <c:pt idx="47">
                  <c:v>0.554036351372586</c:v>
                </c:pt>
                <c:pt idx="48">
                  <c:v>0.713709310688075</c:v>
                </c:pt>
                <c:pt idx="49">
                  <c:v>0.723297306669676</c:v>
                </c:pt>
                <c:pt idx="50">
                  <c:v>0.713322664134157</c:v>
                </c:pt>
                <c:pt idx="51">
                  <c:v>0.617386674326204</c:v>
                </c:pt>
                <c:pt idx="52">
                  <c:v>0.654248209623504</c:v>
                </c:pt>
                <c:pt idx="53">
                  <c:v>0.646017838045112</c:v>
                </c:pt>
                <c:pt idx="54">
                  <c:v>0.565811809964936</c:v>
                </c:pt>
                <c:pt idx="55">
                  <c:v>0.558902687268641</c:v>
                </c:pt>
                <c:pt idx="56">
                  <c:v>0.551549508371536</c:v>
                </c:pt>
                <c:pt idx="57">
                  <c:v>0.740215230320723</c:v>
                </c:pt>
                <c:pt idx="58">
                  <c:v>0.731282809146019</c:v>
                </c:pt>
                <c:pt idx="59">
                  <c:v>0.665212387542721</c:v>
                </c:pt>
                <c:pt idx="60">
                  <c:v>0.6558616276688</c:v>
                </c:pt>
                <c:pt idx="61">
                  <c:v>0.678482674275549</c:v>
                </c:pt>
                <c:pt idx="62">
                  <c:v>0.483706782183928</c:v>
                </c:pt>
                <c:pt idx="63">
                  <c:v>0.477067755329949</c:v>
                </c:pt>
                <c:pt idx="64">
                  <c:v>0.589749177145926</c:v>
                </c:pt>
                <c:pt idx="65">
                  <c:v>0.697600789762325</c:v>
                </c:pt>
                <c:pt idx="66">
                  <c:v>0.76178374909146</c:v>
                </c:pt>
                <c:pt idx="67">
                  <c:v>0.769413429518177</c:v>
                </c:pt>
                <c:pt idx="68">
                  <c:v>0.760859822208699</c:v>
                </c:pt>
                <c:pt idx="69">
                  <c:v>0.662428800415251</c:v>
                </c:pt>
                <c:pt idx="70">
                  <c:v>0.6645243811907</c:v>
                </c:pt>
                <c:pt idx="71">
                  <c:v>0.601331418350418</c:v>
                </c:pt>
                <c:pt idx="72">
                  <c:v>0.515032572164245</c:v>
                </c:pt>
                <c:pt idx="73">
                  <c:v>0.489677484522604</c:v>
                </c:pt>
                <c:pt idx="74">
                  <c:v>0.514237813885651</c:v>
                </c:pt>
                <c:pt idx="75">
                  <c:v>0.521159735716291</c:v>
                </c:pt>
                <c:pt idx="76">
                  <c:v>0.543864579961576</c:v>
                </c:pt>
                <c:pt idx="77">
                  <c:v>0.522140286930084</c:v>
                </c:pt>
                <c:pt idx="78">
                  <c:v>0.532602513092952</c:v>
                </c:pt>
                <c:pt idx="79">
                  <c:v>0.494264395494326</c:v>
                </c:pt>
                <c:pt idx="80">
                  <c:v>0.691070193489511</c:v>
                </c:pt>
                <c:pt idx="81">
                  <c:v>0.737366423375929</c:v>
                </c:pt>
                <c:pt idx="82">
                  <c:v>0.714586216408756</c:v>
                </c:pt>
                <c:pt idx="83">
                  <c:v>0.710873119500573</c:v>
                </c:pt>
                <c:pt idx="84">
                  <c:v>0.702793690156269</c:v>
                </c:pt>
                <c:pt idx="85">
                  <c:v>0.732405126853938</c:v>
                </c:pt>
                <c:pt idx="86">
                  <c:v>0.752175457307285</c:v>
                </c:pt>
                <c:pt idx="87">
                  <c:v>0.744423496695838</c:v>
                </c:pt>
                <c:pt idx="88">
                  <c:v>0.719315191053168</c:v>
                </c:pt>
                <c:pt idx="89">
                  <c:v>0.730253514487047</c:v>
                </c:pt>
                <c:pt idx="90">
                  <c:v>0.72189063218395</c:v>
                </c:pt>
                <c:pt idx="91">
                  <c:v>0.502436417446915</c:v>
                </c:pt>
                <c:pt idx="92">
                  <c:v>0.517849497997963</c:v>
                </c:pt>
                <c:pt idx="93">
                  <c:v>0.510528451957481</c:v>
                </c:pt>
                <c:pt idx="94">
                  <c:v>0.776751265745834</c:v>
                </c:pt>
                <c:pt idx="95">
                  <c:v>0.741097316941592</c:v>
                </c:pt>
                <c:pt idx="96">
                  <c:v>0.626016964521378</c:v>
                </c:pt>
                <c:pt idx="97">
                  <c:v>0.522396297392675</c:v>
                </c:pt>
                <c:pt idx="98">
                  <c:v>0.720716676479183</c:v>
                </c:pt>
                <c:pt idx="99">
                  <c:v>0.739454770169331</c:v>
                </c:pt>
                <c:pt idx="100">
                  <c:v>0.735847254564687</c:v>
                </c:pt>
                <c:pt idx="101">
                  <c:v>0.632966830127528</c:v>
                </c:pt>
                <c:pt idx="102">
                  <c:v>0.604925272100687</c:v>
                </c:pt>
                <c:pt idx="103">
                  <c:v>0.47274755025472</c:v>
                </c:pt>
                <c:pt idx="104">
                  <c:v>0.496164823896233</c:v>
                </c:pt>
                <c:pt idx="105">
                  <c:v>0.548119179596553</c:v>
                </c:pt>
                <c:pt idx="106">
                  <c:v>0.600617888086597</c:v>
                </c:pt>
                <c:pt idx="107">
                  <c:v>0.650072122429365</c:v>
                </c:pt>
                <c:pt idx="108">
                  <c:v>0.647682916563339</c:v>
                </c:pt>
                <c:pt idx="109">
                  <c:v>0.646874953228281</c:v>
                </c:pt>
                <c:pt idx="110">
                  <c:v>0.676766259348566</c:v>
                </c:pt>
                <c:pt idx="111">
                  <c:v>0.683603530513317</c:v>
                </c:pt>
                <c:pt idx="112">
                  <c:v>0.67862867161964</c:v>
                </c:pt>
                <c:pt idx="113">
                  <c:v>0.682731273757891</c:v>
                </c:pt>
                <c:pt idx="114">
                  <c:v>0.630953473771541</c:v>
                </c:pt>
                <c:pt idx="115">
                  <c:v>0.622323826212577</c:v>
                </c:pt>
                <c:pt idx="116">
                  <c:v>0.632232753262259</c:v>
                </c:pt>
                <c:pt idx="117">
                  <c:v>0.700004276248073</c:v>
                </c:pt>
                <c:pt idx="118">
                  <c:v>0.772338993121953</c:v>
                </c:pt>
                <c:pt idx="119">
                  <c:v>0.718317085230746</c:v>
                </c:pt>
                <c:pt idx="120">
                  <c:v>0.607442305306452</c:v>
                </c:pt>
                <c:pt idx="121">
                  <c:v>0.651430334545029</c:v>
                </c:pt>
                <c:pt idx="122">
                  <c:v>0.674194142412612</c:v>
                </c:pt>
                <c:pt idx="123">
                  <c:v>0.66548772876684</c:v>
                </c:pt>
                <c:pt idx="124">
                  <c:v>0.596796098070572</c:v>
                </c:pt>
                <c:pt idx="125">
                  <c:v>0.645372597515673</c:v>
                </c:pt>
                <c:pt idx="126">
                  <c:v>0.590844378978145</c:v>
                </c:pt>
                <c:pt idx="127">
                  <c:v>0.644670403244473</c:v>
                </c:pt>
                <c:pt idx="128">
                  <c:v>0.654805034368135</c:v>
                </c:pt>
                <c:pt idx="129">
                  <c:v>0.674694165162799</c:v>
                </c:pt>
                <c:pt idx="130">
                  <c:v>0.644216014521249</c:v>
                </c:pt>
                <c:pt idx="131">
                  <c:v>0.709332333260066</c:v>
                </c:pt>
                <c:pt idx="132">
                  <c:v>0.683871940730997</c:v>
                </c:pt>
                <c:pt idx="133">
                  <c:v>0.692978654423113</c:v>
                </c:pt>
                <c:pt idx="134">
                  <c:v>0.688587294882145</c:v>
                </c:pt>
                <c:pt idx="135">
                  <c:v>0.687897836073416</c:v>
                </c:pt>
                <c:pt idx="136">
                  <c:v>0.673205399938652</c:v>
                </c:pt>
                <c:pt idx="137">
                  <c:v>0.668126279920637</c:v>
                </c:pt>
                <c:pt idx="138">
                  <c:v>0.671589674621505</c:v>
                </c:pt>
                <c:pt idx="139">
                  <c:v>0.657229883694698</c:v>
                </c:pt>
                <c:pt idx="140">
                  <c:v>0.65380114436539</c:v>
                </c:pt>
                <c:pt idx="141">
                  <c:v>0.744261830032876</c:v>
                </c:pt>
                <c:pt idx="142">
                  <c:v>0.731007067480364</c:v>
                </c:pt>
                <c:pt idx="143">
                  <c:v>0.727259605775777</c:v>
                </c:pt>
                <c:pt idx="144">
                  <c:v>0.714061207272234</c:v>
                </c:pt>
                <c:pt idx="145">
                  <c:v>0.711162678885674</c:v>
                </c:pt>
                <c:pt idx="146">
                  <c:v>0.672448647523899</c:v>
                </c:pt>
                <c:pt idx="147">
                  <c:v>0.684818254865889</c:v>
                </c:pt>
                <c:pt idx="148">
                  <c:v>0.677363236799253</c:v>
                </c:pt>
                <c:pt idx="149">
                  <c:v>0.68768699802742</c:v>
                </c:pt>
                <c:pt idx="150">
                  <c:v>0.67876081563295</c:v>
                </c:pt>
                <c:pt idx="151">
                  <c:v>0.682965867727109</c:v>
                </c:pt>
                <c:pt idx="152">
                  <c:v>0.685428878609263</c:v>
                </c:pt>
                <c:pt idx="153">
                  <c:v>0.689284189265097</c:v>
                </c:pt>
                <c:pt idx="154">
                  <c:v>0.690048572265439</c:v>
                </c:pt>
                <c:pt idx="155">
                  <c:v>0.691582515872055</c:v>
                </c:pt>
                <c:pt idx="156">
                  <c:v>0.692846021558094</c:v>
                </c:pt>
                <c:pt idx="157">
                  <c:v>0.695498664409452</c:v>
                </c:pt>
                <c:pt idx="158">
                  <c:v>0.692856556352797</c:v>
                </c:pt>
                <c:pt idx="159">
                  <c:v>0.691548243138392</c:v>
                </c:pt>
                <c:pt idx="160">
                  <c:v>0.713452222995828</c:v>
                </c:pt>
                <c:pt idx="161">
                  <c:v>0.708535720209277</c:v>
                </c:pt>
                <c:pt idx="162">
                  <c:v>0.719732498611923</c:v>
                </c:pt>
                <c:pt idx="163">
                  <c:v>0.730469260646711</c:v>
                </c:pt>
                <c:pt idx="164">
                  <c:v>0.672104764641065</c:v>
                </c:pt>
                <c:pt idx="165">
                  <c:v>0.686877133712726</c:v>
                </c:pt>
                <c:pt idx="166">
                  <c:v>0.673311636743832</c:v>
                </c:pt>
                <c:pt idx="167">
                  <c:v>0.66251596449716</c:v>
                </c:pt>
                <c:pt idx="168">
                  <c:v>0.664583302182606</c:v>
                </c:pt>
                <c:pt idx="169">
                  <c:v>0.701016468356727</c:v>
                </c:pt>
                <c:pt idx="170">
                  <c:v>0.699850448665226</c:v>
                </c:pt>
                <c:pt idx="171">
                  <c:v>0.701241390895972</c:v>
                </c:pt>
                <c:pt idx="172">
                  <c:v>0.713704284412669</c:v>
                </c:pt>
                <c:pt idx="173">
                  <c:v>0.689612190323058</c:v>
                </c:pt>
                <c:pt idx="174">
                  <c:v>0.693961489408645</c:v>
                </c:pt>
                <c:pt idx="175">
                  <c:v>0.701872205387311</c:v>
                </c:pt>
                <c:pt idx="176">
                  <c:v>0.702903431371252</c:v>
                </c:pt>
                <c:pt idx="177">
                  <c:v>0.700115359006898</c:v>
                </c:pt>
                <c:pt idx="178">
                  <c:v>0.699866315411322</c:v>
                </c:pt>
                <c:pt idx="179">
                  <c:v>0.703958795442323</c:v>
                </c:pt>
                <c:pt idx="180">
                  <c:v>0.706420458279509</c:v>
                </c:pt>
                <c:pt idx="181">
                  <c:v>0.706218879480346</c:v>
                </c:pt>
                <c:pt idx="182">
                  <c:v>0.693270539614866</c:v>
                </c:pt>
                <c:pt idx="183">
                  <c:v>0.682631183597931</c:v>
                </c:pt>
                <c:pt idx="184">
                  <c:v>0.716976578813866</c:v>
                </c:pt>
                <c:pt idx="185">
                  <c:v>0.704563745365911</c:v>
                </c:pt>
                <c:pt idx="186">
                  <c:v>0.701933680545314</c:v>
                </c:pt>
                <c:pt idx="187">
                  <c:v>0.677795991059576</c:v>
                </c:pt>
                <c:pt idx="188">
                  <c:v>0.697164972830036</c:v>
                </c:pt>
                <c:pt idx="189">
                  <c:v>0.666576610523555</c:v>
                </c:pt>
                <c:pt idx="190">
                  <c:v>0.64256518103435</c:v>
                </c:pt>
                <c:pt idx="191">
                  <c:v>0.654819907368681</c:v>
                </c:pt>
                <c:pt idx="192">
                  <c:v>0.673441897901856</c:v>
                </c:pt>
                <c:pt idx="193">
                  <c:v>0.643851894224948</c:v>
                </c:pt>
                <c:pt idx="194">
                  <c:v>0.644106975061582</c:v>
                </c:pt>
                <c:pt idx="195">
                  <c:v>0.639683416608262</c:v>
                </c:pt>
                <c:pt idx="196">
                  <c:v>0.632677116645141</c:v>
                </c:pt>
                <c:pt idx="197">
                  <c:v>0.633514283500392</c:v>
                </c:pt>
                <c:pt idx="198">
                  <c:v>0.669101638412385</c:v>
                </c:pt>
                <c:pt idx="199">
                  <c:v>0.669551095342728</c:v>
                </c:pt>
                <c:pt idx="200">
                  <c:v>0.685868021965757</c:v>
                </c:pt>
                <c:pt idx="201">
                  <c:v>0.674290663652912</c:v>
                </c:pt>
                <c:pt idx="202">
                  <c:v>0.684185436946501</c:v>
                </c:pt>
                <c:pt idx="203">
                  <c:v>0.68750308175573</c:v>
                </c:pt>
                <c:pt idx="204">
                  <c:v>0.66872856085857</c:v>
                </c:pt>
                <c:pt idx="205">
                  <c:v>0.67257631875403</c:v>
                </c:pt>
                <c:pt idx="206">
                  <c:v>0.665348121698172</c:v>
                </c:pt>
                <c:pt idx="207">
                  <c:v>0.652076781864181</c:v>
                </c:pt>
                <c:pt idx="208">
                  <c:v>0.654510002721289</c:v>
                </c:pt>
                <c:pt idx="209">
                  <c:v>0.653563548964486</c:v>
                </c:pt>
                <c:pt idx="210">
                  <c:v>0.674355542477435</c:v>
                </c:pt>
                <c:pt idx="211">
                  <c:v>0.676704847835958</c:v>
                </c:pt>
                <c:pt idx="212">
                  <c:v>0.675915358152103</c:v>
                </c:pt>
                <c:pt idx="213">
                  <c:v>0.666841163407398</c:v>
                </c:pt>
                <c:pt idx="214">
                  <c:v>0.685592330520387</c:v>
                </c:pt>
                <c:pt idx="215">
                  <c:v>0.690271641738201</c:v>
                </c:pt>
                <c:pt idx="216">
                  <c:v>0.672414573530935</c:v>
                </c:pt>
                <c:pt idx="217">
                  <c:v>0.690478798178596</c:v>
                </c:pt>
                <c:pt idx="218">
                  <c:v>0.702097482977222</c:v>
                </c:pt>
                <c:pt idx="219">
                  <c:v>0.666373189951</c:v>
                </c:pt>
                <c:pt idx="220">
                  <c:v>0.656951396555733</c:v>
                </c:pt>
                <c:pt idx="221">
                  <c:v>0.647995778779124</c:v>
                </c:pt>
                <c:pt idx="222">
                  <c:v>0.591966123452912</c:v>
                </c:pt>
                <c:pt idx="223">
                  <c:v>0.655365292865039</c:v>
                </c:pt>
                <c:pt idx="224">
                  <c:v>0.665724962131575</c:v>
                </c:pt>
                <c:pt idx="225">
                  <c:v>0.630341413886498</c:v>
                </c:pt>
                <c:pt idx="226">
                  <c:v>0.662746900757784</c:v>
                </c:pt>
                <c:pt idx="227">
                  <c:v>0.681850033771395</c:v>
                </c:pt>
                <c:pt idx="228">
                  <c:v>0.675075065448326</c:v>
                </c:pt>
                <c:pt idx="229">
                  <c:v>0.677363236799253</c:v>
                </c:pt>
                <c:pt idx="230">
                  <c:v>0.68768699802742</c:v>
                </c:pt>
                <c:pt idx="231">
                  <c:v>0.692846021558094</c:v>
                </c:pt>
                <c:pt idx="232">
                  <c:v>0.695498664409452</c:v>
                </c:pt>
                <c:pt idx="233">
                  <c:v>0.692856556352797</c:v>
                </c:pt>
                <c:pt idx="234">
                  <c:v>0.691548243138392</c:v>
                </c:pt>
                <c:pt idx="235">
                  <c:v>0.682965867727109</c:v>
                </c:pt>
                <c:pt idx="236">
                  <c:v>0.686877133712726</c:v>
                </c:pt>
                <c:pt idx="237">
                  <c:v>0.673311636743832</c:v>
                </c:pt>
                <c:pt idx="238">
                  <c:v>0.677795991059576</c:v>
                </c:pt>
                <c:pt idx="239">
                  <c:v>0.697164972830036</c:v>
                </c:pt>
                <c:pt idx="240">
                  <c:v>0.666576610523555</c:v>
                </c:pt>
                <c:pt idx="241">
                  <c:v>0.665348121698172</c:v>
                </c:pt>
                <c:pt idx="242">
                  <c:v>0.654510002721289</c:v>
                </c:pt>
                <c:pt idx="243">
                  <c:v>0.653563548964486</c:v>
                </c:pt>
                <c:pt idx="244">
                  <c:v>0.690478798178596</c:v>
                </c:pt>
                <c:pt idx="245">
                  <c:v>0.702097482977222</c:v>
                </c:pt>
                <c:pt idx="246">
                  <c:v>0.647995778779124</c:v>
                </c:pt>
                <c:pt idx="247">
                  <c:v>0.690618748892668</c:v>
                </c:pt>
                <c:pt idx="248">
                  <c:v>0.697783323608325</c:v>
                </c:pt>
                <c:pt idx="249">
                  <c:v>0.690618748892668</c:v>
                </c:pt>
                <c:pt idx="250">
                  <c:v>0.689454531272248</c:v>
                </c:pt>
                <c:pt idx="251">
                  <c:v>0.671467268760074</c:v>
                </c:pt>
                <c:pt idx="252">
                  <c:v>0.671467268760074</c:v>
                </c:pt>
                <c:pt idx="253">
                  <c:v>0.6785565511645</c:v>
                </c:pt>
                <c:pt idx="254">
                  <c:v>0.700853026103805</c:v>
                </c:pt>
                <c:pt idx="255">
                  <c:v>0.687883801877511</c:v>
                </c:pt>
                <c:pt idx="256">
                  <c:v>0.696882165324395</c:v>
                </c:pt>
                <c:pt idx="257">
                  <c:v>0.698861955255369</c:v>
                </c:pt>
                <c:pt idx="258">
                  <c:v>0.673117575891816</c:v>
                </c:pt>
                <c:pt idx="259">
                  <c:v>0.706809076707166</c:v>
                </c:pt>
                <c:pt idx="260">
                  <c:v>0.68366428997995</c:v>
                </c:pt>
                <c:pt idx="261">
                  <c:v>0.707327356514453</c:v>
                </c:pt>
                <c:pt idx="262">
                  <c:v>0.707327356514453</c:v>
                </c:pt>
                <c:pt idx="263">
                  <c:v>0.688518681319413</c:v>
                </c:pt>
                <c:pt idx="264">
                  <c:v>0.670047008279054</c:v>
                </c:pt>
                <c:pt idx="265">
                  <c:v>0.70432665798974</c:v>
                </c:pt>
                <c:pt idx="266">
                  <c:v>0.678686992364499</c:v>
                </c:pt>
                <c:pt idx="267">
                  <c:v>0.685146474595612</c:v>
                </c:pt>
                <c:pt idx="268">
                  <c:v>0.702983309663504</c:v>
                </c:pt>
                <c:pt idx="269">
                  <c:v>0.66169610793565</c:v>
                </c:pt>
                <c:pt idx="270">
                  <c:v>0.640516808255433</c:v>
                </c:pt>
                <c:pt idx="271">
                  <c:v>0.682002970692015</c:v>
                </c:pt>
                <c:pt idx="272">
                  <c:v>0.672578967726402</c:v>
                </c:pt>
                <c:pt idx="273">
                  <c:v>0.697600789762325</c:v>
                </c:pt>
                <c:pt idx="274">
                  <c:v>0.76178374909146</c:v>
                </c:pt>
                <c:pt idx="275">
                  <c:v>0.769413429518177</c:v>
                </c:pt>
                <c:pt idx="276">
                  <c:v>0.760859822208699</c:v>
                </c:pt>
                <c:pt idx="277">
                  <c:v>0.489677484522604</c:v>
                </c:pt>
                <c:pt idx="278">
                  <c:v>0.737366423375929</c:v>
                </c:pt>
                <c:pt idx="279">
                  <c:v>0.776751265745834</c:v>
                </c:pt>
                <c:pt idx="280">
                  <c:v>0.682731273757891</c:v>
                </c:pt>
                <c:pt idx="281">
                  <c:v>0.622323826212577</c:v>
                </c:pt>
                <c:pt idx="282">
                  <c:v>0.632232753262259</c:v>
                </c:pt>
                <c:pt idx="283">
                  <c:v>0.700004276248073</c:v>
                </c:pt>
                <c:pt idx="284">
                  <c:v>0.718317085230746</c:v>
                </c:pt>
                <c:pt idx="285">
                  <c:v>0.590844378978145</c:v>
                </c:pt>
                <c:pt idx="286">
                  <c:v>0.709332333260066</c:v>
                </c:pt>
                <c:pt idx="287">
                  <c:v>0.683871940730997</c:v>
                </c:pt>
                <c:pt idx="288">
                  <c:v>0.692978654423113</c:v>
                </c:pt>
                <c:pt idx="289">
                  <c:v>0.688587294882145</c:v>
                </c:pt>
                <c:pt idx="290">
                  <c:v>0.687897836073416</c:v>
                </c:pt>
                <c:pt idx="291">
                  <c:v>0.673205399938652</c:v>
                </c:pt>
                <c:pt idx="292">
                  <c:v>0.668126279920637</c:v>
                </c:pt>
                <c:pt idx="293">
                  <c:v>0.671589674621505</c:v>
                </c:pt>
                <c:pt idx="294">
                  <c:v>0.657229883694698</c:v>
                </c:pt>
                <c:pt idx="295">
                  <c:v>0.65380114436539</c:v>
                </c:pt>
                <c:pt idx="296">
                  <c:v>0.744261830032876</c:v>
                </c:pt>
                <c:pt idx="297">
                  <c:v>0.731007067480364</c:v>
                </c:pt>
                <c:pt idx="298">
                  <c:v>0.727259605775777</c:v>
                </c:pt>
                <c:pt idx="299">
                  <c:v>0.714061207272234</c:v>
                </c:pt>
                <c:pt idx="300">
                  <c:v>0.711162678885674</c:v>
                </c:pt>
                <c:pt idx="301">
                  <c:v>0.672448647523899</c:v>
                </c:pt>
                <c:pt idx="302">
                  <c:v>0.684818254865889</c:v>
                </c:pt>
                <c:pt idx="303">
                  <c:v>0.67876081563295</c:v>
                </c:pt>
                <c:pt idx="304">
                  <c:v>0.685428878609263</c:v>
                </c:pt>
                <c:pt idx="305">
                  <c:v>0.689284189265097</c:v>
                </c:pt>
                <c:pt idx="306">
                  <c:v>0.690048572265439</c:v>
                </c:pt>
                <c:pt idx="307">
                  <c:v>0.719732498611923</c:v>
                </c:pt>
                <c:pt idx="308">
                  <c:v>0.730469260646711</c:v>
                </c:pt>
                <c:pt idx="309">
                  <c:v>0.672104764641065</c:v>
                </c:pt>
                <c:pt idx="310">
                  <c:v>0.66251596449716</c:v>
                </c:pt>
                <c:pt idx="311">
                  <c:v>0.664583302182606</c:v>
                </c:pt>
                <c:pt idx="312">
                  <c:v>0.701016468356727</c:v>
                </c:pt>
                <c:pt idx="313">
                  <c:v>0.699850448665226</c:v>
                </c:pt>
                <c:pt idx="314">
                  <c:v>0.701241390895972</c:v>
                </c:pt>
                <c:pt idx="315">
                  <c:v>0.713704284412669</c:v>
                </c:pt>
                <c:pt idx="316">
                  <c:v>0.689612190323058</c:v>
                </c:pt>
                <c:pt idx="317">
                  <c:v>0.693961489408645</c:v>
                </c:pt>
                <c:pt idx="318">
                  <c:v>0.701872205387311</c:v>
                </c:pt>
                <c:pt idx="319">
                  <c:v>0.702903431371252</c:v>
                </c:pt>
                <c:pt idx="320">
                  <c:v>0.700115359006898</c:v>
                </c:pt>
                <c:pt idx="321">
                  <c:v>0.699866315411322</c:v>
                </c:pt>
                <c:pt idx="322">
                  <c:v>0.703958795442323</c:v>
                </c:pt>
                <c:pt idx="323">
                  <c:v>0.706420458279509</c:v>
                </c:pt>
                <c:pt idx="324">
                  <c:v>0.706218879480346</c:v>
                </c:pt>
                <c:pt idx="325">
                  <c:v>0.693270539614866</c:v>
                </c:pt>
                <c:pt idx="326">
                  <c:v>0.716976578813866</c:v>
                </c:pt>
                <c:pt idx="327">
                  <c:v>0.704563745365911</c:v>
                </c:pt>
                <c:pt idx="328">
                  <c:v>0.701933680545314</c:v>
                </c:pt>
                <c:pt idx="329">
                  <c:v>0.64256518103435</c:v>
                </c:pt>
                <c:pt idx="330">
                  <c:v>0.654819907368681</c:v>
                </c:pt>
                <c:pt idx="331">
                  <c:v>0.673441897901856</c:v>
                </c:pt>
                <c:pt idx="332">
                  <c:v>0.643851894224948</c:v>
                </c:pt>
                <c:pt idx="333">
                  <c:v>0.644106975061582</c:v>
                </c:pt>
                <c:pt idx="334">
                  <c:v>0.639683416608262</c:v>
                </c:pt>
                <c:pt idx="335">
                  <c:v>0.632677116645141</c:v>
                </c:pt>
                <c:pt idx="336">
                  <c:v>0.633514283500392</c:v>
                </c:pt>
                <c:pt idx="337">
                  <c:v>0.669101638412385</c:v>
                </c:pt>
                <c:pt idx="338">
                  <c:v>0.669551095342728</c:v>
                </c:pt>
                <c:pt idx="339">
                  <c:v>0.685868021965757</c:v>
                </c:pt>
                <c:pt idx="340">
                  <c:v>0.674290663652912</c:v>
                </c:pt>
                <c:pt idx="341">
                  <c:v>0.684185436946501</c:v>
                </c:pt>
                <c:pt idx="342">
                  <c:v>0.68750308175573</c:v>
                </c:pt>
                <c:pt idx="343">
                  <c:v>0.66872856085857</c:v>
                </c:pt>
                <c:pt idx="344">
                  <c:v>0.67257631875403</c:v>
                </c:pt>
                <c:pt idx="345">
                  <c:v>0.652076781864181</c:v>
                </c:pt>
                <c:pt idx="346">
                  <c:v>0.674355542477435</c:v>
                </c:pt>
                <c:pt idx="347">
                  <c:v>0.676704847835958</c:v>
                </c:pt>
                <c:pt idx="348">
                  <c:v>0.675915358152103</c:v>
                </c:pt>
                <c:pt idx="349">
                  <c:v>0.666841163407398</c:v>
                </c:pt>
                <c:pt idx="350">
                  <c:v>0.685592330520387</c:v>
                </c:pt>
                <c:pt idx="351">
                  <c:v>0.690271641738201</c:v>
                </c:pt>
                <c:pt idx="352">
                  <c:v>0.672414573530935</c:v>
                </c:pt>
                <c:pt idx="353">
                  <c:v>0.656951396555733</c:v>
                </c:pt>
                <c:pt idx="354">
                  <c:v>0.699797518658192</c:v>
                </c:pt>
                <c:pt idx="355">
                  <c:v>0.694913560709358</c:v>
                </c:pt>
                <c:pt idx="356">
                  <c:v>0.716499432293425</c:v>
                </c:pt>
                <c:pt idx="357">
                  <c:v>0.720013994776093</c:v>
                </c:pt>
                <c:pt idx="358">
                  <c:v>0.716206876648939</c:v>
                </c:pt>
                <c:pt idx="359">
                  <c:v>0.706955267889297</c:v>
                </c:pt>
                <c:pt idx="360">
                  <c:v>0.735304862400832</c:v>
                </c:pt>
                <c:pt idx="361">
                  <c:v>0.738871332978317</c:v>
                </c:pt>
                <c:pt idx="362">
                  <c:v>0.741355828201196</c:v>
                </c:pt>
                <c:pt idx="363">
                  <c:v>0.744093304970193</c:v>
                </c:pt>
                <c:pt idx="364">
                  <c:v>0.728681190258503</c:v>
                </c:pt>
                <c:pt idx="365">
                  <c:v>0.722966556998834</c:v>
                </c:pt>
                <c:pt idx="366">
                  <c:v>0.720307600210399</c:v>
                </c:pt>
                <c:pt idx="367">
                  <c:v>0.713709310688075</c:v>
                </c:pt>
                <c:pt idx="368">
                  <c:v>0.723297306669676</c:v>
                </c:pt>
                <c:pt idx="369">
                  <c:v>0.713322664134157</c:v>
                </c:pt>
                <c:pt idx="370">
                  <c:v>0.617386674326204</c:v>
                </c:pt>
                <c:pt idx="371">
                  <c:v>0.646017838045112</c:v>
                </c:pt>
                <c:pt idx="372">
                  <c:v>0.565811809964936</c:v>
                </c:pt>
                <c:pt idx="373">
                  <c:v>0.558902687268641</c:v>
                </c:pt>
                <c:pt idx="374">
                  <c:v>0.551549508371536</c:v>
                </c:pt>
                <c:pt idx="375">
                  <c:v>0.740215230320723</c:v>
                </c:pt>
                <c:pt idx="376">
                  <c:v>0.601331418350418</c:v>
                </c:pt>
                <c:pt idx="377">
                  <c:v>0.730253514487047</c:v>
                </c:pt>
                <c:pt idx="378">
                  <c:v>0.72189063218395</c:v>
                </c:pt>
                <c:pt idx="379">
                  <c:v>0.502436417446915</c:v>
                </c:pt>
                <c:pt idx="380">
                  <c:v>0.517849497997963</c:v>
                </c:pt>
                <c:pt idx="381">
                  <c:v>0.510528451957481</c:v>
                </c:pt>
                <c:pt idx="382">
                  <c:v>0.741097316941592</c:v>
                </c:pt>
                <c:pt idx="383">
                  <c:v>0.626016964521378</c:v>
                </c:pt>
                <c:pt idx="384">
                  <c:v>0.772338993121953</c:v>
                </c:pt>
                <c:pt idx="385">
                  <c:v>0.607442305306452</c:v>
                </c:pt>
                <c:pt idx="386">
                  <c:v>0.674194142412612</c:v>
                </c:pt>
                <c:pt idx="387">
                  <c:v>0.678100842115188</c:v>
                </c:pt>
                <c:pt idx="388">
                  <c:v>0.676739097008299</c:v>
                </c:pt>
                <c:pt idx="389">
                  <c:v>0.679479831598788</c:v>
                </c:pt>
                <c:pt idx="390">
                  <c:v>0.67832191376583</c:v>
                </c:pt>
                <c:pt idx="391">
                  <c:v>0.692944615158458</c:v>
                </c:pt>
                <c:pt idx="392">
                  <c:v>0.673234718762497</c:v>
                </c:pt>
                <c:pt idx="393">
                  <c:v>0.68296606210555</c:v>
                </c:pt>
                <c:pt idx="394">
                  <c:v>0.665212387542721</c:v>
                </c:pt>
                <c:pt idx="395">
                  <c:v>0.6558616276688</c:v>
                </c:pt>
                <c:pt idx="396">
                  <c:v>0.678482674275549</c:v>
                </c:pt>
                <c:pt idx="397">
                  <c:v>0.483706782183928</c:v>
                </c:pt>
                <c:pt idx="398">
                  <c:v>0.477067755329949</c:v>
                </c:pt>
                <c:pt idx="399">
                  <c:v>0.589749177145926</c:v>
                </c:pt>
                <c:pt idx="400">
                  <c:v>0.662428800415251</c:v>
                </c:pt>
                <c:pt idx="401">
                  <c:v>0.6645243811907</c:v>
                </c:pt>
                <c:pt idx="402">
                  <c:v>0.515032572164245</c:v>
                </c:pt>
                <c:pt idx="403">
                  <c:v>0.514237813885651</c:v>
                </c:pt>
                <c:pt idx="404">
                  <c:v>0.521159735716291</c:v>
                </c:pt>
                <c:pt idx="405">
                  <c:v>0.543864579961576</c:v>
                </c:pt>
                <c:pt idx="406">
                  <c:v>0.522140286930084</c:v>
                </c:pt>
                <c:pt idx="407">
                  <c:v>0.532602513092952</c:v>
                </c:pt>
                <c:pt idx="408">
                  <c:v>0.494264395494326</c:v>
                </c:pt>
                <c:pt idx="409">
                  <c:v>0.691070193489511</c:v>
                </c:pt>
                <c:pt idx="410">
                  <c:v>0.714586216408756</c:v>
                </c:pt>
                <c:pt idx="411">
                  <c:v>0.710873119500573</c:v>
                </c:pt>
                <c:pt idx="412">
                  <c:v>0.702793690156269</c:v>
                </c:pt>
                <c:pt idx="413">
                  <c:v>0.732405126853938</c:v>
                </c:pt>
                <c:pt idx="414">
                  <c:v>0.752175457307285</c:v>
                </c:pt>
                <c:pt idx="415">
                  <c:v>0.744423496695838</c:v>
                </c:pt>
                <c:pt idx="416">
                  <c:v>0.719315191053168</c:v>
                </c:pt>
                <c:pt idx="417">
                  <c:v>0.522396297392675</c:v>
                </c:pt>
                <c:pt idx="418">
                  <c:v>0.720716676479183</c:v>
                </c:pt>
                <c:pt idx="419">
                  <c:v>0.739454770169331</c:v>
                </c:pt>
                <c:pt idx="420">
                  <c:v>0.735847254564687</c:v>
                </c:pt>
                <c:pt idx="421">
                  <c:v>0.632966830127528</c:v>
                </c:pt>
                <c:pt idx="422">
                  <c:v>0.604925272100687</c:v>
                </c:pt>
                <c:pt idx="423">
                  <c:v>0.496164823896233</c:v>
                </c:pt>
                <c:pt idx="424">
                  <c:v>0.548119179596553</c:v>
                </c:pt>
                <c:pt idx="425">
                  <c:v>0.600617888086597</c:v>
                </c:pt>
                <c:pt idx="426">
                  <c:v>0.650072122429365</c:v>
                </c:pt>
                <c:pt idx="427">
                  <c:v>0.647682916563339</c:v>
                </c:pt>
                <c:pt idx="428">
                  <c:v>0.646874953228281</c:v>
                </c:pt>
                <c:pt idx="429">
                  <c:v>0.676766259348566</c:v>
                </c:pt>
                <c:pt idx="430">
                  <c:v>0.683603530513317</c:v>
                </c:pt>
                <c:pt idx="431">
                  <c:v>0.67862867161964</c:v>
                </c:pt>
                <c:pt idx="432">
                  <c:v>0.630953473771541</c:v>
                </c:pt>
                <c:pt idx="433">
                  <c:v>0.651430334545029</c:v>
                </c:pt>
                <c:pt idx="434">
                  <c:v>0.596796098070572</c:v>
                </c:pt>
                <c:pt idx="435">
                  <c:v>0.645372597515673</c:v>
                </c:pt>
                <c:pt idx="436">
                  <c:v>0.644670403244473</c:v>
                </c:pt>
                <c:pt idx="437">
                  <c:v>0.654805034368135</c:v>
                </c:pt>
                <c:pt idx="438">
                  <c:v>0.674694165162799</c:v>
                </c:pt>
                <c:pt idx="439">
                  <c:v>0.644216014521249</c:v>
                </c:pt>
                <c:pt idx="440">
                  <c:v>0.573817312602266</c:v>
                </c:pt>
                <c:pt idx="441">
                  <c:v>0.619728491773933</c:v>
                </c:pt>
                <c:pt idx="442">
                  <c:v>0.645860517778301</c:v>
                </c:pt>
                <c:pt idx="443">
                  <c:v>0.608026396503147</c:v>
                </c:pt>
                <c:pt idx="444">
                  <c:v>0.629710015519333</c:v>
                </c:pt>
                <c:pt idx="445">
                  <c:v>0.628212740083948</c:v>
                </c:pt>
                <c:pt idx="446">
                  <c:v>0.636187414961637</c:v>
                </c:pt>
                <c:pt idx="447">
                  <c:v>0.600293531550441</c:v>
                </c:pt>
                <c:pt idx="448">
                  <c:v>0.599458026737719</c:v>
                </c:pt>
                <c:pt idx="449">
                  <c:v>0.613897984063702</c:v>
                </c:pt>
                <c:pt idx="450">
                  <c:v>0.589294745161232</c:v>
                </c:pt>
                <c:pt idx="451">
                  <c:v>0.602942500110381</c:v>
                </c:pt>
                <c:pt idx="452">
                  <c:v>0.593632971738433</c:v>
                </c:pt>
                <c:pt idx="453">
                  <c:v>0.621267288518508</c:v>
                </c:pt>
                <c:pt idx="454">
                  <c:v>0.608913399179489</c:v>
                </c:pt>
                <c:pt idx="455">
                  <c:v>0.633435016453677</c:v>
                </c:pt>
                <c:pt idx="456">
                  <c:v>0.632680613496394</c:v>
                </c:pt>
                <c:pt idx="457">
                  <c:v>0.603353956845026</c:v>
                </c:pt>
                <c:pt idx="458">
                  <c:v>0.614586544174795</c:v>
                </c:pt>
                <c:pt idx="459">
                  <c:v>0.597422407042695</c:v>
                </c:pt>
                <c:pt idx="460">
                  <c:v>0.58930811295336</c:v>
                </c:pt>
                <c:pt idx="461">
                  <c:v>0.604513642482522</c:v>
                </c:pt>
                <c:pt idx="462">
                  <c:v>0.595680143375127</c:v>
                </c:pt>
                <c:pt idx="463">
                  <c:v>0.590278673201843</c:v>
                </c:pt>
                <c:pt idx="464">
                  <c:v>0.607608500233455</c:v>
                </c:pt>
                <c:pt idx="465">
                  <c:v>0.628150843178192</c:v>
                </c:pt>
                <c:pt idx="466">
                  <c:v>0.644154574307119</c:v>
                </c:pt>
                <c:pt idx="467">
                  <c:v>0.648068474161439</c:v>
                </c:pt>
                <c:pt idx="468">
                  <c:v>0.643776188789762</c:v>
                </c:pt>
                <c:pt idx="469">
                  <c:v>0.578834400412569</c:v>
                </c:pt>
                <c:pt idx="470">
                  <c:v>0.595566683708924</c:v>
                </c:pt>
                <c:pt idx="471">
                  <c:v>0.54504156876571</c:v>
                </c:pt>
                <c:pt idx="472">
                  <c:v>0.564011773139303</c:v>
                </c:pt>
                <c:pt idx="473">
                  <c:v>0.628936664820998</c:v>
                </c:pt>
                <c:pt idx="474">
                  <c:v>0.638021390136934</c:v>
                </c:pt>
                <c:pt idx="475">
                  <c:v>0.674611582412353</c:v>
                </c:pt>
                <c:pt idx="476">
                  <c:v>0.586020686636406</c:v>
                </c:pt>
                <c:pt idx="477">
                  <c:v>0.583183071868373</c:v>
                </c:pt>
                <c:pt idx="478">
                  <c:v>0.608760684803724</c:v>
                </c:pt>
                <c:pt idx="479">
                  <c:v>0.59207663854443</c:v>
                </c:pt>
                <c:pt idx="480">
                  <c:v>0.632838477059238</c:v>
                </c:pt>
                <c:pt idx="481">
                  <c:v>0.615577098295981</c:v>
                </c:pt>
                <c:pt idx="482">
                  <c:v>0.645367734777973</c:v>
                </c:pt>
                <c:pt idx="483">
                  <c:v>0.644387395128064</c:v>
                </c:pt>
                <c:pt idx="484">
                  <c:v>0.656474528830537</c:v>
                </c:pt>
                <c:pt idx="485">
                  <c:v>0.642806761886208</c:v>
                </c:pt>
                <c:pt idx="486">
                  <c:v>0.659239636656303</c:v>
                </c:pt>
                <c:pt idx="487">
                  <c:v>0.707255693564649</c:v>
                </c:pt>
                <c:pt idx="488">
                  <c:v>0.70803967623813</c:v>
                </c:pt>
                <c:pt idx="489">
                  <c:v>0.599811093558438</c:v>
                </c:pt>
                <c:pt idx="490">
                  <c:v>0.624251337517195</c:v>
                </c:pt>
                <c:pt idx="491">
                  <c:v>0.612826190840103</c:v>
                </c:pt>
                <c:pt idx="492">
                  <c:v>0.602097334942796</c:v>
                </c:pt>
                <c:pt idx="493">
                  <c:v>0.638363726828895</c:v>
                </c:pt>
                <c:pt idx="494">
                  <c:v>0.629129744977081</c:v>
                </c:pt>
                <c:pt idx="495">
                  <c:v>0.598871588322216</c:v>
                </c:pt>
                <c:pt idx="496">
                  <c:v>0.586097313314445</c:v>
                </c:pt>
                <c:pt idx="497">
                  <c:v>0.602608860078732</c:v>
                </c:pt>
                <c:pt idx="498">
                  <c:v>0.600354760106195</c:v>
                </c:pt>
                <c:pt idx="499">
                  <c:v>0.634573827170658</c:v>
                </c:pt>
                <c:pt idx="500">
                  <c:v>0.61494714242253</c:v>
                </c:pt>
                <c:pt idx="501">
                  <c:v>0.594094251403507</c:v>
                </c:pt>
                <c:pt idx="502">
                  <c:v>0.616528908244738</c:v>
                </c:pt>
                <c:pt idx="503">
                  <c:v>0.612666964767436</c:v>
                </c:pt>
                <c:pt idx="504">
                  <c:v>0.584108186793906</c:v>
                </c:pt>
                <c:pt idx="505">
                  <c:v>0.585075308586448</c:v>
                </c:pt>
                <c:pt idx="506">
                  <c:v>0.651058692080856</c:v>
                </c:pt>
                <c:pt idx="507">
                  <c:v>0.644886604989526</c:v>
                </c:pt>
                <c:pt idx="508">
                  <c:v>0.613530324843961</c:v>
                </c:pt>
                <c:pt idx="509">
                  <c:v>0.617976064274767</c:v>
                </c:pt>
                <c:pt idx="510">
                  <c:v>0.608247934129754</c:v>
                </c:pt>
                <c:pt idx="511">
                  <c:v>0.644134003288397</c:v>
                </c:pt>
                <c:pt idx="512">
                  <c:v>0.702535582331747</c:v>
                </c:pt>
                <c:pt idx="513">
                  <c:v>0.710279597126832</c:v>
                </c:pt>
                <c:pt idx="514">
                  <c:v>0.694256833911553</c:v>
                </c:pt>
                <c:pt idx="515">
                  <c:v>0.617613938479019</c:v>
                </c:pt>
                <c:pt idx="516">
                  <c:v>0.699689502636205</c:v>
                </c:pt>
                <c:pt idx="517">
                  <c:v>0.697785833582977</c:v>
                </c:pt>
                <c:pt idx="518">
                  <c:v>0.61094070998629</c:v>
                </c:pt>
                <c:pt idx="519">
                  <c:v>0.611087954837678</c:v>
                </c:pt>
                <c:pt idx="520">
                  <c:v>0.567471906602072</c:v>
                </c:pt>
                <c:pt idx="521">
                  <c:v>0.579555400204919</c:v>
                </c:pt>
                <c:pt idx="522">
                  <c:v>0.626046039744054</c:v>
                </c:pt>
                <c:pt idx="523">
                  <c:v>0.647305010429518</c:v>
                </c:pt>
                <c:pt idx="524">
                  <c:v>0.660669209771208</c:v>
                </c:pt>
                <c:pt idx="525">
                  <c:v>0.628057324669326</c:v>
                </c:pt>
                <c:pt idx="526">
                  <c:v>0.583911118940682</c:v>
                </c:pt>
                <c:pt idx="527">
                  <c:v>0.587058848964154</c:v>
                </c:pt>
                <c:pt idx="528">
                  <c:v>0.635175898538681</c:v>
                </c:pt>
                <c:pt idx="529">
                  <c:v>0.603737760154539</c:v>
                </c:pt>
                <c:pt idx="530">
                  <c:v>0.629380371481306</c:v>
                </c:pt>
                <c:pt idx="531">
                  <c:v>0.625231142299941</c:v>
                </c:pt>
                <c:pt idx="532">
                  <c:v>0.614859298277432</c:v>
                </c:pt>
                <c:pt idx="533">
                  <c:v>0.62991379803118</c:v>
                </c:pt>
                <c:pt idx="534">
                  <c:v>0.641895014366034</c:v>
                </c:pt>
                <c:pt idx="535">
                  <c:v>0.604700577219756</c:v>
                </c:pt>
                <c:pt idx="536">
                  <c:v>0.588616887003799</c:v>
                </c:pt>
                <c:pt idx="537">
                  <c:v>0.666391219559732</c:v>
                </c:pt>
                <c:pt idx="538">
                  <c:v>0.624686110878849</c:v>
                </c:pt>
                <c:pt idx="539">
                  <c:v>0.634974176510742</c:v>
                </c:pt>
                <c:pt idx="540">
                  <c:v>0.649849474405042</c:v>
                </c:pt>
                <c:pt idx="541">
                  <c:v>0.644011726106666</c:v>
                </c:pt>
                <c:pt idx="542">
                  <c:v>0.651717132964422</c:v>
                </c:pt>
                <c:pt idx="543">
                  <c:v>0.664234204775161</c:v>
                </c:pt>
                <c:pt idx="544">
                  <c:v>0.670840114364112</c:v>
                </c:pt>
                <c:pt idx="545">
                  <c:v>0.64826445335999</c:v>
                </c:pt>
                <c:pt idx="546">
                  <c:v>0.64818025129668</c:v>
                </c:pt>
                <c:pt idx="547">
                  <c:v>0.632913927536775</c:v>
                </c:pt>
                <c:pt idx="548">
                  <c:v>0.610039922207763</c:v>
                </c:pt>
                <c:pt idx="549">
                  <c:v>0.658669609048238</c:v>
                </c:pt>
                <c:pt idx="550">
                  <c:v>0.585394340929991</c:v>
                </c:pt>
                <c:pt idx="551">
                  <c:v>0.655996297792854</c:v>
                </c:pt>
                <c:pt idx="552">
                  <c:v>0.561159408661835</c:v>
                </c:pt>
                <c:pt idx="553">
                  <c:v>0.631183334749616</c:v>
                </c:pt>
                <c:pt idx="554">
                  <c:v>0.626470604837286</c:v>
                </c:pt>
                <c:pt idx="555">
                  <c:v>0.634134153964858</c:v>
                </c:pt>
                <c:pt idx="556">
                  <c:v>0.633041581206964</c:v>
                </c:pt>
                <c:pt idx="557">
                  <c:v>0.643684400980876</c:v>
                </c:pt>
                <c:pt idx="558">
                  <c:v>0.631218648039328</c:v>
                </c:pt>
                <c:pt idx="559">
                  <c:v>0.653050808032068</c:v>
                </c:pt>
                <c:pt idx="560">
                  <c:v>0.623115688008075</c:v>
                </c:pt>
                <c:pt idx="561">
                  <c:v>0.630463540568247</c:v>
                </c:pt>
                <c:pt idx="562">
                  <c:v>0.604823689149498</c:v>
                </c:pt>
                <c:pt idx="563">
                  <c:v>0.656195482894515</c:v>
                </c:pt>
                <c:pt idx="564">
                  <c:v>0.619057129066101</c:v>
                </c:pt>
                <c:pt idx="565">
                  <c:v>0.643302904331273</c:v>
                </c:pt>
                <c:pt idx="566">
                  <c:v>0.618943911445707</c:v>
                </c:pt>
                <c:pt idx="567">
                  <c:v>0.61214620729816</c:v>
                </c:pt>
                <c:pt idx="568">
                  <c:v>0.64564294931626</c:v>
                </c:pt>
                <c:pt idx="569">
                  <c:v>0.648491395214233</c:v>
                </c:pt>
                <c:pt idx="570">
                  <c:v>0.687008339284858</c:v>
                </c:pt>
                <c:pt idx="571">
                  <c:v>0.674323490284538</c:v>
                </c:pt>
                <c:pt idx="572">
                  <c:v>0.697767296318384</c:v>
                </c:pt>
                <c:pt idx="573">
                  <c:v>0.694350361395687</c:v>
                </c:pt>
                <c:pt idx="574">
                  <c:v>0.70325433354514</c:v>
                </c:pt>
                <c:pt idx="575">
                  <c:v>0.686784455973324</c:v>
                </c:pt>
                <c:pt idx="576">
                  <c:v>0.684243530717955</c:v>
                </c:pt>
                <c:pt idx="577">
                  <c:v>0.698315233331693</c:v>
                </c:pt>
                <c:pt idx="578">
                  <c:v>0.686156670541528</c:v>
                </c:pt>
                <c:pt idx="579">
                  <c:v>0.691017271694312</c:v>
                </c:pt>
                <c:pt idx="580">
                  <c:v>0.698150239410378</c:v>
                </c:pt>
                <c:pt idx="581">
                  <c:v>0.705932972964036</c:v>
                </c:pt>
                <c:pt idx="582">
                  <c:v>0.691482278299139</c:v>
                </c:pt>
                <c:pt idx="583">
                  <c:v>0.697975725344917</c:v>
                </c:pt>
                <c:pt idx="584">
                  <c:v>0.679113162250104</c:v>
                </c:pt>
                <c:pt idx="585">
                  <c:v>0.703259791871651</c:v>
                </c:pt>
                <c:pt idx="586">
                  <c:v>0.673197131458855</c:v>
                </c:pt>
                <c:pt idx="587">
                  <c:v>0.677359096917638</c:v>
                </c:pt>
                <c:pt idx="588">
                  <c:v>0.658418183856857</c:v>
                </c:pt>
                <c:pt idx="589">
                  <c:v>0.680166928827711</c:v>
                </c:pt>
                <c:pt idx="590">
                  <c:v>0.689322690963343</c:v>
                </c:pt>
                <c:pt idx="591">
                  <c:v>0.684964110616221</c:v>
                </c:pt>
                <c:pt idx="592">
                  <c:v>0.687742315902568</c:v>
                </c:pt>
                <c:pt idx="593">
                  <c:v>0.604310875761497</c:v>
                </c:pt>
                <c:pt idx="594">
                  <c:v>0.61823374036678</c:v>
                </c:pt>
                <c:pt idx="595">
                  <c:v>0.612649385319941</c:v>
                </c:pt>
                <c:pt idx="596">
                  <c:v>0.613457868646083</c:v>
                </c:pt>
                <c:pt idx="597">
                  <c:v>0.633686115072516</c:v>
                </c:pt>
                <c:pt idx="598">
                  <c:v>0.636077260595988</c:v>
                </c:pt>
                <c:pt idx="599">
                  <c:v>0.594032391025612</c:v>
                </c:pt>
                <c:pt idx="600">
                  <c:v>0.583232567707451</c:v>
                </c:pt>
                <c:pt idx="601">
                  <c:v>0.610163997229637</c:v>
                </c:pt>
                <c:pt idx="602">
                  <c:v>0.605676665776178</c:v>
                </c:pt>
                <c:pt idx="603">
                  <c:v>0.590130653241997</c:v>
                </c:pt>
                <c:pt idx="604">
                  <c:v>0.59875000176325</c:v>
                </c:pt>
                <c:pt idx="605">
                  <c:v>0.604152080256435</c:v>
                </c:pt>
                <c:pt idx="606">
                  <c:v>0.598345432540822</c:v>
                </c:pt>
                <c:pt idx="607">
                  <c:v>0.589768354769679</c:v>
                </c:pt>
                <c:pt idx="608">
                  <c:v>0.594862622031063</c:v>
                </c:pt>
                <c:pt idx="609">
                  <c:v>0.582989326433156</c:v>
                </c:pt>
                <c:pt idx="610">
                  <c:v>0.596781445945556</c:v>
                </c:pt>
                <c:pt idx="611">
                  <c:v>0.617458879191382</c:v>
                </c:pt>
                <c:pt idx="612">
                  <c:v>0.597861009779646</c:v>
                </c:pt>
                <c:pt idx="613">
                  <c:v>0.5945682022617</c:v>
                </c:pt>
                <c:pt idx="614">
                  <c:v>0.579636526319098</c:v>
                </c:pt>
                <c:pt idx="615">
                  <c:v>0.585707774037452</c:v>
                </c:pt>
                <c:pt idx="616">
                  <c:v>0.577797100139094</c:v>
                </c:pt>
                <c:pt idx="617">
                  <c:v>0.583336240800298</c:v>
                </c:pt>
                <c:pt idx="618">
                  <c:v>0.596872282276077</c:v>
                </c:pt>
                <c:pt idx="619">
                  <c:v>0.607455748845253</c:v>
                </c:pt>
                <c:pt idx="620">
                  <c:v>0.613321487147784</c:v>
                </c:pt>
                <c:pt idx="621">
                  <c:v>0.616306625498535</c:v>
                </c:pt>
                <c:pt idx="622">
                  <c:v>0.620532975965231</c:v>
                </c:pt>
                <c:pt idx="623">
                  <c:v>0.597155761616583</c:v>
                </c:pt>
                <c:pt idx="624">
                  <c:v>0.597940079877497</c:v>
                </c:pt>
                <c:pt idx="625">
                  <c:v>0.595385794720074</c:v>
                </c:pt>
                <c:pt idx="626">
                  <c:v>0.589243442333771</c:v>
                </c:pt>
                <c:pt idx="627">
                  <c:v>0.603987217149038</c:v>
                </c:pt>
                <c:pt idx="628">
                  <c:v>0.589899745779489</c:v>
                </c:pt>
                <c:pt idx="629">
                  <c:v>0.596272294054904</c:v>
                </c:pt>
                <c:pt idx="630">
                  <c:v>0.579615971942575</c:v>
                </c:pt>
                <c:pt idx="631">
                  <c:v>0.573805105781872</c:v>
                </c:pt>
                <c:pt idx="632">
                  <c:v>0.580458141370762</c:v>
                </c:pt>
                <c:pt idx="633">
                  <c:v>0.591973533172863</c:v>
                </c:pt>
                <c:pt idx="634">
                  <c:v>0.60122884700031</c:v>
                </c:pt>
                <c:pt idx="635">
                  <c:v>0.611957745292471</c:v>
                </c:pt>
                <c:pt idx="636">
                  <c:v>0.661960589926971</c:v>
                </c:pt>
                <c:pt idx="637">
                  <c:v>0.613828611301875</c:v>
                </c:pt>
                <c:pt idx="638">
                  <c:v>0.616171160507953</c:v>
                </c:pt>
                <c:pt idx="639">
                  <c:v>0.610969322464468</c:v>
                </c:pt>
                <c:pt idx="640">
                  <c:v>0.633683799745965</c:v>
                </c:pt>
                <c:pt idx="641">
                  <c:v>0.609245704922555</c:v>
                </c:pt>
                <c:pt idx="642">
                  <c:v>0.611884680113574</c:v>
                </c:pt>
                <c:pt idx="643">
                  <c:v>0.612151980148056</c:v>
                </c:pt>
                <c:pt idx="644">
                  <c:v>0.659683554536141</c:v>
                </c:pt>
                <c:pt idx="645">
                  <c:v>0.662345368473809</c:v>
                </c:pt>
                <c:pt idx="646">
                  <c:v>0.669764241481099</c:v>
                </c:pt>
                <c:pt idx="647">
                  <c:v>0.651513337886806</c:v>
                </c:pt>
                <c:pt idx="648">
                  <c:v>0.670252200425436</c:v>
                </c:pt>
                <c:pt idx="649">
                  <c:v>0.667712513393753</c:v>
                </c:pt>
                <c:pt idx="650">
                  <c:v>0.624706078484925</c:v>
                </c:pt>
                <c:pt idx="651">
                  <c:v>0.632661719054865</c:v>
                </c:pt>
                <c:pt idx="652">
                  <c:v>0.686618720268715</c:v>
                </c:pt>
                <c:pt idx="653">
                  <c:v>0.625257308516288</c:v>
                </c:pt>
                <c:pt idx="654">
                  <c:v>0.658792718820664</c:v>
                </c:pt>
                <c:pt idx="655">
                  <c:v>0.675462519575501</c:v>
                </c:pt>
                <c:pt idx="656">
                  <c:v>0.634684262367578</c:v>
                </c:pt>
                <c:pt idx="657">
                  <c:v>0.625141971590752</c:v>
                </c:pt>
                <c:pt idx="658">
                  <c:v>0.649292739054875</c:v>
                </c:pt>
                <c:pt idx="659">
                  <c:v>0.679916962861768</c:v>
                </c:pt>
                <c:pt idx="660">
                  <c:v>0.645161945834575</c:v>
                </c:pt>
                <c:pt idx="661">
                  <c:v>0.644737350435485</c:v>
                </c:pt>
                <c:pt idx="662">
                  <c:v>0.665399495410068</c:v>
                </c:pt>
                <c:pt idx="663">
                  <c:v>0.666513042714535</c:v>
                </c:pt>
                <c:pt idx="664">
                  <c:v>0.669368804066538</c:v>
                </c:pt>
                <c:pt idx="665">
                  <c:v>0.673333566970179</c:v>
                </c:pt>
                <c:pt idx="666">
                  <c:v>0.637449211321408</c:v>
                </c:pt>
                <c:pt idx="667">
                  <c:v>0.663364423311327</c:v>
                </c:pt>
                <c:pt idx="668">
                  <c:v>0.659340016416328</c:v>
                </c:pt>
                <c:pt idx="669">
                  <c:v>0.668421405090642</c:v>
                </c:pt>
                <c:pt idx="670">
                  <c:v>0.604095004725699</c:v>
                </c:pt>
                <c:pt idx="671">
                  <c:v>0.640694177038716</c:v>
                </c:pt>
                <c:pt idx="672">
                  <c:v>0.683655694858747</c:v>
                </c:pt>
                <c:pt idx="673">
                  <c:v>0.684214872898452</c:v>
                </c:pt>
                <c:pt idx="674">
                  <c:v>0.69126791413401</c:v>
                </c:pt>
                <c:pt idx="675">
                  <c:v>0.70609021610308</c:v>
                </c:pt>
                <c:pt idx="676">
                  <c:v>0.580004489574527</c:v>
                </c:pt>
                <c:pt idx="677">
                  <c:v>0.545762906199236</c:v>
                </c:pt>
                <c:pt idx="678">
                  <c:v>0.537357383378972</c:v>
                </c:pt>
                <c:pt idx="679">
                  <c:v>0.562537331819304</c:v>
                </c:pt>
                <c:pt idx="680">
                  <c:v>0.547945563981962</c:v>
                </c:pt>
                <c:pt idx="681">
                  <c:v>0.554148528753911</c:v>
                </c:pt>
                <c:pt idx="682">
                  <c:v>0.542188165781289</c:v>
                </c:pt>
                <c:pt idx="683">
                  <c:v>0.665754457193787</c:v>
                </c:pt>
                <c:pt idx="684">
                  <c:v>0.616564104885035</c:v>
                </c:pt>
                <c:pt idx="685">
                  <c:v>0.610274060303739</c:v>
                </c:pt>
                <c:pt idx="686">
                  <c:v>0.674065959912458</c:v>
                </c:pt>
                <c:pt idx="687">
                  <c:v>0.623948993315874</c:v>
                </c:pt>
                <c:pt idx="688">
                  <c:v>0.664262143509893</c:v>
                </c:pt>
                <c:pt idx="689">
                  <c:v>0.635584608293456</c:v>
                </c:pt>
                <c:pt idx="690">
                  <c:v>0.497838049733051</c:v>
                </c:pt>
                <c:pt idx="691">
                  <c:v>0.782968761683098</c:v>
                </c:pt>
                <c:pt idx="692">
                  <c:v>0.800886628505727</c:v>
                </c:pt>
                <c:pt idx="693">
                  <c:v>0.812027828915596</c:v>
                </c:pt>
                <c:pt idx="694">
                  <c:v>0.797004628760806</c:v>
                </c:pt>
                <c:pt idx="695">
                  <c:v>0.730030693475508</c:v>
                </c:pt>
                <c:pt idx="696">
                  <c:v>0.66230912871058</c:v>
                </c:pt>
                <c:pt idx="697">
                  <c:v>0.658952599059953</c:v>
                </c:pt>
                <c:pt idx="698">
                  <c:v>0.616228068295286</c:v>
                </c:pt>
                <c:pt idx="699">
                  <c:v>0.727898364198981</c:v>
                </c:pt>
                <c:pt idx="700">
                  <c:v>0.638073514340796</c:v>
                </c:pt>
                <c:pt idx="701">
                  <c:v>0.656266062490979</c:v>
                </c:pt>
                <c:pt idx="702">
                  <c:v>0.664019692829247</c:v>
                </c:pt>
                <c:pt idx="703">
                  <c:v>0.680537617303317</c:v>
                </c:pt>
                <c:pt idx="704">
                  <c:v>0.681573990252838</c:v>
                </c:pt>
                <c:pt idx="705">
                  <c:v>0.67065678267853</c:v>
                </c:pt>
                <c:pt idx="706">
                  <c:v>0.682672361305132</c:v>
                </c:pt>
                <c:pt idx="707">
                  <c:v>0.666912051802085</c:v>
                </c:pt>
                <c:pt idx="708">
                  <c:v>0.643721445489128</c:v>
                </c:pt>
                <c:pt idx="709">
                  <c:v>0.658493146371615</c:v>
                </c:pt>
                <c:pt idx="710">
                  <c:v>0.685424811231758</c:v>
                </c:pt>
                <c:pt idx="711">
                  <c:v>0.683712240007898</c:v>
                </c:pt>
                <c:pt idx="712">
                  <c:v>0.714420528803765</c:v>
                </c:pt>
                <c:pt idx="713">
                  <c:v>0.640260521395882</c:v>
                </c:pt>
                <c:pt idx="714">
                  <c:v>0.660284408926002</c:v>
                </c:pt>
                <c:pt idx="715">
                  <c:v>0.690706374586431</c:v>
                </c:pt>
                <c:pt idx="716">
                  <c:v>0.708690195441917</c:v>
                </c:pt>
                <c:pt idx="717">
                  <c:v>0.628781955459615</c:v>
                </c:pt>
                <c:pt idx="718">
                  <c:v>0.700022036128533</c:v>
                </c:pt>
                <c:pt idx="719">
                  <c:v>0.672392194343929</c:v>
                </c:pt>
                <c:pt idx="720">
                  <c:v>0.699389568236283</c:v>
                </c:pt>
                <c:pt idx="721">
                  <c:v>0.717545796066893</c:v>
                </c:pt>
                <c:pt idx="722">
                  <c:v>0.624861657126078</c:v>
                </c:pt>
                <c:pt idx="723">
                  <c:v>0.636423575355965</c:v>
                </c:pt>
                <c:pt idx="724">
                  <c:v>0.630038098561236</c:v>
                </c:pt>
                <c:pt idx="725">
                  <c:v>0.630788421307367</c:v>
                </c:pt>
                <c:pt idx="726">
                  <c:v>0.633712163506007</c:v>
                </c:pt>
                <c:pt idx="727">
                  <c:v>0.634663356926144</c:v>
                </c:pt>
                <c:pt idx="728">
                  <c:v>0.616093791021039</c:v>
                </c:pt>
                <c:pt idx="729">
                  <c:v>0.618938034618241</c:v>
                </c:pt>
                <c:pt idx="730">
                  <c:v>0.628153804776762</c:v>
                </c:pt>
                <c:pt idx="731">
                  <c:v>0.609450231973396</c:v>
                </c:pt>
                <c:pt idx="732">
                  <c:v>0.626420458015707</c:v>
                </c:pt>
                <c:pt idx="733">
                  <c:v>0.665589913747225</c:v>
                </c:pt>
                <c:pt idx="734">
                  <c:v>0.627905844771205</c:v>
                </c:pt>
                <c:pt idx="735">
                  <c:v>0.659798238715337</c:v>
                </c:pt>
                <c:pt idx="736">
                  <c:v>0.604164756334739</c:v>
                </c:pt>
                <c:pt idx="737">
                  <c:v>0.63492684845209</c:v>
                </c:pt>
                <c:pt idx="738">
                  <c:v>0.646240671352601</c:v>
                </c:pt>
                <c:pt idx="739">
                  <c:v>0.637807679576312</c:v>
                </c:pt>
                <c:pt idx="740">
                  <c:v>0.640623160958281</c:v>
                </c:pt>
                <c:pt idx="741">
                  <c:v>0.640623160958281</c:v>
                </c:pt>
                <c:pt idx="742">
                  <c:v>0.653186225529884</c:v>
                </c:pt>
                <c:pt idx="743">
                  <c:v>0.641483363433836</c:v>
                </c:pt>
                <c:pt idx="744">
                  <c:v>0.661083627485648</c:v>
                </c:pt>
                <c:pt idx="745">
                  <c:v>0.649128221049399</c:v>
                </c:pt>
                <c:pt idx="746">
                  <c:v>0.656468505647921</c:v>
                </c:pt>
                <c:pt idx="747">
                  <c:v>0.607412902843047</c:v>
                </c:pt>
                <c:pt idx="748">
                  <c:v>0.645543681847388</c:v>
                </c:pt>
                <c:pt idx="749">
                  <c:v>0.687947627371084</c:v>
                </c:pt>
                <c:pt idx="750">
                  <c:v>0.685056466738369</c:v>
                </c:pt>
                <c:pt idx="751">
                  <c:v>0.680724663630415</c:v>
                </c:pt>
                <c:pt idx="752">
                  <c:v>0.643635853238857</c:v>
                </c:pt>
                <c:pt idx="753">
                  <c:v>0.642616901656111</c:v>
                </c:pt>
                <c:pt idx="754">
                  <c:v>0.673488261111612</c:v>
                </c:pt>
                <c:pt idx="755">
                  <c:v>0.674797533415474</c:v>
                </c:pt>
                <c:pt idx="756">
                  <c:v>0.68274107371302</c:v>
                </c:pt>
                <c:pt idx="757">
                  <c:v>0.678697437728981</c:v>
                </c:pt>
                <c:pt idx="758">
                  <c:v>0.68939190744555</c:v>
                </c:pt>
                <c:pt idx="759">
                  <c:v>0.670277522125542</c:v>
                </c:pt>
                <c:pt idx="760">
                  <c:v>0.678349482757013</c:v>
                </c:pt>
                <c:pt idx="761">
                  <c:v>0.655439735445042</c:v>
                </c:pt>
                <c:pt idx="762">
                  <c:v>0.654283841201539</c:v>
                </c:pt>
                <c:pt idx="763">
                  <c:v>0.684827595588744</c:v>
                </c:pt>
                <c:pt idx="764">
                  <c:v>0.679791007321865</c:v>
                </c:pt>
                <c:pt idx="765">
                  <c:v>0.701707597068443</c:v>
                </c:pt>
                <c:pt idx="766">
                  <c:v>0.705497976303404</c:v>
                </c:pt>
                <c:pt idx="767">
                  <c:v>0.704677224384822</c:v>
                </c:pt>
                <c:pt idx="768">
                  <c:v>0.705723672437418</c:v>
                </c:pt>
                <c:pt idx="769">
                  <c:v>0.701567821569178</c:v>
                </c:pt>
                <c:pt idx="770">
                  <c:v>0.596960067966291</c:v>
                </c:pt>
                <c:pt idx="771">
                  <c:v>0.554721275003965</c:v>
                </c:pt>
                <c:pt idx="772">
                  <c:v>0.631200622675794</c:v>
                </c:pt>
                <c:pt idx="773">
                  <c:v>0.540862532150813</c:v>
                </c:pt>
                <c:pt idx="774">
                  <c:v>0.545464307286982</c:v>
                </c:pt>
                <c:pt idx="775">
                  <c:v>0.548162299879238</c:v>
                </c:pt>
                <c:pt idx="776">
                  <c:v>0.68553523074735</c:v>
                </c:pt>
                <c:pt idx="777">
                  <c:v>0.668181588339551</c:v>
                </c:pt>
                <c:pt idx="778">
                  <c:v>0.664145580769235</c:v>
                </c:pt>
                <c:pt idx="779">
                  <c:v>0.672992620337904</c:v>
                </c:pt>
                <c:pt idx="780">
                  <c:v>0.664503891773945</c:v>
                </c:pt>
                <c:pt idx="781">
                  <c:v>0.600837595241238</c:v>
                </c:pt>
                <c:pt idx="782">
                  <c:v>0.671622604377818</c:v>
                </c:pt>
                <c:pt idx="783">
                  <c:v>0.676152721521236</c:v>
                </c:pt>
                <c:pt idx="784">
                  <c:v>0.669331965048546</c:v>
                </c:pt>
                <c:pt idx="785">
                  <c:v>0.66003348566945</c:v>
                </c:pt>
                <c:pt idx="786">
                  <c:v>0.656122250694377</c:v>
                </c:pt>
                <c:pt idx="787">
                  <c:v>0.683646651070545</c:v>
                </c:pt>
                <c:pt idx="788">
                  <c:v>0.729802933227227</c:v>
                </c:pt>
                <c:pt idx="789">
                  <c:v>0.685839788403424</c:v>
                </c:pt>
                <c:pt idx="790">
                  <c:v>0.710164109480021</c:v>
                </c:pt>
                <c:pt idx="791">
                  <c:v>0.696850921393362</c:v>
                </c:pt>
                <c:pt idx="792">
                  <c:v>0.68771528339016</c:v>
                </c:pt>
                <c:pt idx="793">
                  <c:v>0.685770240745754</c:v>
                </c:pt>
                <c:pt idx="794">
                  <c:v>0.623908105126494</c:v>
                </c:pt>
                <c:pt idx="795">
                  <c:v>0.642772745272121</c:v>
                </c:pt>
                <c:pt idx="796">
                  <c:v>0.633083025994512</c:v>
                </c:pt>
                <c:pt idx="797">
                  <c:v>0.633667187823368</c:v>
                </c:pt>
                <c:pt idx="798">
                  <c:v>0.65586107028371</c:v>
                </c:pt>
                <c:pt idx="799">
                  <c:v>0.61771524359934</c:v>
                </c:pt>
                <c:pt idx="800">
                  <c:v>0.66820776878812</c:v>
                </c:pt>
                <c:pt idx="801">
                  <c:v>0.684841825995029</c:v>
                </c:pt>
                <c:pt idx="802">
                  <c:v>0.697153754020158</c:v>
                </c:pt>
                <c:pt idx="803">
                  <c:v>0.753444151627615</c:v>
                </c:pt>
                <c:pt idx="804">
                  <c:v>0.759310827692057</c:v>
                </c:pt>
                <c:pt idx="805">
                  <c:v>0.650541505500004</c:v>
                </c:pt>
                <c:pt idx="806">
                  <c:v>0.64545932453976</c:v>
                </c:pt>
                <c:pt idx="807">
                  <c:v>0.636371624668351</c:v>
                </c:pt>
                <c:pt idx="808">
                  <c:v>0.670520952514848</c:v>
                </c:pt>
                <c:pt idx="809">
                  <c:v>0.610727056245265</c:v>
                </c:pt>
                <c:pt idx="810">
                  <c:v>0.688390071379201</c:v>
                </c:pt>
                <c:pt idx="811">
                  <c:v>0.701501309481327</c:v>
                </c:pt>
                <c:pt idx="812">
                  <c:v>0.693902645075304</c:v>
                </c:pt>
                <c:pt idx="813">
                  <c:v>0.692510906120317</c:v>
                </c:pt>
                <c:pt idx="814">
                  <c:v>0.692547199450015</c:v>
                </c:pt>
                <c:pt idx="815">
                  <c:v>0.698171159139239</c:v>
                </c:pt>
                <c:pt idx="816">
                  <c:v>0.698149947665127</c:v>
                </c:pt>
                <c:pt idx="817">
                  <c:v>0.685875909396511</c:v>
                </c:pt>
                <c:pt idx="818">
                  <c:v>0.705905030654664</c:v>
                </c:pt>
                <c:pt idx="819">
                  <c:v>0.693399852998194</c:v>
                </c:pt>
                <c:pt idx="820">
                  <c:v>0.713595417649474</c:v>
                </c:pt>
                <c:pt idx="821">
                  <c:v>0.699879607906537</c:v>
                </c:pt>
                <c:pt idx="822">
                  <c:v>0.641382160091036</c:v>
                </c:pt>
                <c:pt idx="823">
                  <c:v>0.652908949135302</c:v>
                </c:pt>
                <c:pt idx="824">
                  <c:v>0.65128409423323</c:v>
                </c:pt>
                <c:pt idx="825">
                  <c:v>0.638263716296217</c:v>
                </c:pt>
                <c:pt idx="826">
                  <c:v>0.641902813547977</c:v>
                </c:pt>
                <c:pt idx="827">
                  <c:v>0.643248778214182</c:v>
                </c:pt>
                <c:pt idx="828">
                  <c:v>0.664820638787791</c:v>
                </c:pt>
                <c:pt idx="829">
                  <c:v>0.666401693324486</c:v>
                </c:pt>
                <c:pt idx="830">
                  <c:v>0.671035308641322</c:v>
                </c:pt>
                <c:pt idx="831">
                  <c:v>0.660362567957648</c:v>
                </c:pt>
                <c:pt idx="832">
                  <c:v>0.657154342799479</c:v>
                </c:pt>
                <c:pt idx="833">
                  <c:v>0.648346253625035</c:v>
                </c:pt>
                <c:pt idx="834">
                  <c:v>0.668862284857568</c:v>
                </c:pt>
                <c:pt idx="835">
                  <c:v>0.666698698747117</c:v>
                </c:pt>
                <c:pt idx="836">
                  <c:v>0.665145652870794</c:v>
                </c:pt>
                <c:pt idx="837">
                  <c:v>0.672075883208458</c:v>
                </c:pt>
                <c:pt idx="838">
                  <c:v>0.663862023036656</c:v>
                </c:pt>
                <c:pt idx="839">
                  <c:v>0.658747959663114</c:v>
                </c:pt>
                <c:pt idx="840">
                  <c:v>0.65391437328211</c:v>
                </c:pt>
                <c:pt idx="841">
                  <c:v>0.717305036122931</c:v>
                </c:pt>
                <c:pt idx="842">
                  <c:v>0.744087581713977</c:v>
                </c:pt>
                <c:pt idx="843">
                  <c:v>0.744294224401226</c:v>
                </c:pt>
                <c:pt idx="844">
                  <c:v>0.739387227495703</c:v>
                </c:pt>
                <c:pt idx="845">
                  <c:v>0.742077616052189</c:v>
                </c:pt>
                <c:pt idx="846">
                  <c:v>0.729289918417382</c:v>
                </c:pt>
                <c:pt idx="847">
                  <c:v>0.719200764687995</c:v>
                </c:pt>
                <c:pt idx="848">
                  <c:v>0.704662039335973</c:v>
                </c:pt>
                <c:pt idx="849">
                  <c:v>0.708948498990494</c:v>
                </c:pt>
                <c:pt idx="850">
                  <c:v>0.687235011235849</c:v>
                </c:pt>
                <c:pt idx="851">
                  <c:v>0.692820328798607</c:v>
                </c:pt>
                <c:pt idx="852">
                  <c:v>0.69794339957955</c:v>
                </c:pt>
                <c:pt idx="853">
                  <c:v>0.68446193562952</c:v>
                </c:pt>
                <c:pt idx="854">
                  <c:v>0.683920071270207</c:v>
                </c:pt>
                <c:pt idx="855">
                  <c:v>0.678320342400961</c:v>
                </c:pt>
                <c:pt idx="856">
                  <c:v>0.692869696607146</c:v>
                </c:pt>
                <c:pt idx="857">
                  <c:v>0.659752236574949</c:v>
                </c:pt>
                <c:pt idx="858">
                  <c:v>0.668972066924172</c:v>
                </c:pt>
                <c:pt idx="859">
                  <c:v>0.754248155105397</c:v>
                </c:pt>
                <c:pt idx="860">
                  <c:v>0.662758866005871</c:v>
                </c:pt>
                <c:pt idx="861">
                  <c:v>0.681404444127616</c:v>
                </c:pt>
                <c:pt idx="862">
                  <c:v>0.70310039153516</c:v>
                </c:pt>
                <c:pt idx="863">
                  <c:v>0.502806419924283</c:v>
                </c:pt>
                <c:pt idx="864">
                  <c:v>0.512926260267847</c:v>
                </c:pt>
                <c:pt idx="865">
                  <c:v>0.511663766424965</c:v>
                </c:pt>
                <c:pt idx="866">
                  <c:v>0.548555140835272</c:v>
                </c:pt>
                <c:pt idx="867">
                  <c:v>0.528019520729194</c:v>
                </c:pt>
                <c:pt idx="868">
                  <c:v>0.503205813396983</c:v>
                </c:pt>
                <c:pt idx="869">
                  <c:v>0.494577634374873</c:v>
                </c:pt>
                <c:pt idx="870">
                  <c:v>0.571161147384333</c:v>
                </c:pt>
                <c:pt idx="871">
                  <c:v>0.544390749512991</c:v>
                </c:pt>
                <c:pt idx="872">
                  <c:v>0.53484503750678</c:v>
                </c:pt>
                <c:pt idx="873">
                  <c:v>0.56160116419574</c:v>
                </c:pt>
                <c:pt idx="874">
                  <c:v>0.536607350308709</c:v>
                </c:pt>
                <c:pt idx="875">
                  <c:v>0.599725428855198</c:v>
                </c:pt>
                <c:pt idx="876">
                  <c:v>0.507169809572206</c:v>
                </c:pt>
                <c:pt idx="877">
                  <c:v>0.499720994684425</c:v>
                </c:pt>
                <c:pt idx="878">
                  <c:v>0.493142927248756</c:v>
                </c:pt>
                <c:pt idx="879">
                  <c:v>0.497018653455823</c:v>
                </c:pt>
                <c:pt idx="880">
                  <c:v>0.498521117164696</c:v>
                </c:pt>
                <c:pt idx="881">
                  <c:v>0.511288033674881</c:v>
                </c:pt>
                <c:pt idx="882">
                  <c:v>0.500661274346607</c:v>
                </c:pt>
                <c:pt idx="883">
                  <c:v>0.533956204225696</c:v>
                </c:pt>
                <c:pt idx="884">
                  <c:v>0.513299261209236</c:v>
                </c:pt>
                <c:pt idx="885">
                  <c:v>0.508777338406163</c:v>
                </c:pt>
                <c:pt idx="886">
                  <c:v>0.460866156478087</c:v>
                </c:pt>
                <c:pt idx="887">
                  <c:v>0.505663845282617</c:v>
                </c:pt>
                <c:pt idx="888">
                  <c:v>0.50450827353119</c:v>
                </c:pt>
                <c:pt idx="889">
                  <c:v>0.596763844978036</c:v>
                </c:pt>
                <c:pt idx="890">
                  <c:v>0.51775960960113</c:v>
                </c:pt>
                <c:pt idx="891">
                  <c:v>0.503250309807159</c:v>
                </c:pt>
                <c:pt idx="892">
                  <c:v>0.582342537559213</c:v>
                </c:pt>
                <c:pt idx="893">
                  <c:v>0.641955747397584</c:v>
                </c:pt>
                <c:pt idx="894">
                  <c:v>0.634254351901572</c:v>
                </c:pt>
                <c:pt idx="895">
                  <c:v>0.636789591473993</c:v>
                </c:pt>
                <c:pt idx="896">
                  <c:v>0.648736731153449</c:v>
                </c:pt>
                <c:pt idx="897">
                  <c:v>0.661362405897657</c:v>
                </c:pt>
                <c:pt idx="898">
                  <c:v>0.608925333894539</c:v>
                </c:pt>
                <c:pt idx="899">
                  <c:v>0.603378897231634</c:v>
                </c:pt>
                <c:pt idx="900">
                  <c:v>0.636461154509507</c:v>
                </c:pt>
                <c:pt idx="901">
                  <c:v>0.719808137022595</c:v>
                </c:pt>
                <c:pt idx="902">
                  <c:v>0.672323634905953</c:v>
                </c:pt>
                <c:pt idx="903">
                  <c:v>0.673360083922874</c:v>
                </c:pt>
                <c:pt idx="904">
                  <c:v>0.713469147085071</c:v>
                </c:pt>
                <c:pt idx="905">
                  <c:v>0.662909024124646</c:v>
                </c:pt>
                <c:pt idx="906">
                  <c:v>0.68478088443514</c:v>
                </c:pt>
                <c:pt idx="907">
                  <c:v>0.693532483175421</c:v>
                </c:pt>
                <c:pt idx="908">
                  <c:v>0.753656515537981</c:v>
                </c:pt>
                <c:pt idx="909">
                  <c:v>0.685746217348141</c:v>
                </c:pt>
                <c:pt idx="910">
                  <c:v>0.702037306192393</c:v>
                </c:pt>
                <c:pt idx="911">
                  <c:v>0.64235886696686</c:v>
                </c:pt>
                <c:pt idx="912">
                  <c:v>0.685570529798532</c:v>
                </c:pt>
                <c:pt idx="913">
                  <c:v>0.629844516602829</c:v>
                </c:pt>
                <c:pt idx="914">
                  <c:v>0.675292366094878</c:v>
                </c:pt>
                <c:pt idx="915">
                  <c:v>0.677300811244295</c:v>
                </c:pt>
                <c:pt idx="916">
                  <c:v>0.689507499343881</c:v>
                </c:pt>
                <c:pt idx="917">
                  <c:v>0.638540166586098</c:v>
                </c:pt>
                <c:pt idx="918">
                  <c:v>0.703578286320674</c:v>
                </c:pt>
                <c:pt idx="919">
                  <c:v>0.636140530117108</c:v>
                </c:pt>
                <c:pt idx="920">
                  <c:v>0.69346593605485</c:v>
                </c:pt>
                <c:pt idx="921">
                  <c:v>0.561494080183621</c:v>
                </c:pt>
                <c:pt idx="922">
                  <c:v>0.681955596388554</c:v>
                </c:pt>
                <c:pt idx="923">
                  <c:v>0.594207471859497</c:v>
                </c:pt>
                <c:pt idx="924">
                  <c:v>0.612173371192729</c:v>
                </c:pt>
                <c:pt idx="925">
                  <c:v>0.617080249325335</c:v>
                </c:pt>
                <c:pt idx="926">
                  <c:v>0.769517743264821</c:v>
                </c:pt>
                <c:pt idx="927">
                  <c:v>0.740730064283864</c:v>
                </c:pt>
                <c:pt idx="928">
                  <c:v>0.737176306791039</c:v>
                </c:pt>
                <c:pt idx="929">
                  <c:v>0.741483205548425</c:v>
                </c:pt>
                <c:pt idx="930">
                  <c:v>0.735339568400333</c:v>
                </c:pt>
                <c:pt idx="931">
                  <c:v>0.72343892515622</c:v>
                </c:pt>
                <c:pt idx="932">
                  <c:v>0.727286054782841</c:v>
                </c:pt>
                <c:pt idx="933">
                  <c:v>0.673129949328484</c:v>
                </c:pt>
                <c:pt idx="934">
                  <c:v>0.673206999829597</c:v>
                </c:pt>
                <c:pt idx="935">
                  <c:v>0.64995270870627</c:v>
                </c:pt>
                <c:pt idx="936">
                  <c:v>0.677524857755985</c:v>
                </c:pt>
                <c:pt idx="937">
                  <c:v>0.670533714067649</c:v>
                </c:pt>
                <c:pt idx="938">
                  <c:v>0.692143238999339</c:v>
                </c:pt>
                <c:pt idx="939">
                  <c:v>0.707129507753785</c:v>
                </c:pt>
                <c:pt idx="940">
                  <c:v>0.651874775765812</c:v>
                </c:pt>
                <c:pt idx="941">
                  <c:v>0.70910311417082</c:v>
                </c:pt>
                <c:pt idx="942">
                  <c:v>0.708695080897756</c:v>
                </c:pt>
                <c:pt idx="943">
                  <c:v>0.671282872108395</c:v>
                </c:pt>
                <c:pt idx="944">
                  <c:v>0.735883844064072</c:v>
                </c:pt>
                <c:pt idx="945">
                  <c:v>0.72798473407965</c:v>
                </c:pt>
                <c:pt idx="946">
                  <c:v>0.716834558864538</c:v>
                </c:pt>
                <c:pt idx="947">
                  <c:v>0.707396653986942</c:v>
                </c:pt>
                <c:pt idx="948">
                  <c:v>0.701175317331534</c:v>
                </c:pt>
                <c:pt idx="949">
                  <c:v>0.64360878551836</c:v>
                </c:pt>
                <c:pt idx="950">
                  <c:v>0.627071743044194</c:v>
                </c:pt>
                <c:pt idx="951">
                  <c:v>0.808832169763394</c:v>
                </c:pt>
                <c:pt idx="952">
                  <c:v>0.614926605189038</c:v>
                </c:pt>
                <c:pt idx="953">
                  <c:v>0.624801070133865</c:v>
                </c:pt>
                <c:pt idx="954">
                  <c:v>0.669891927211279</c:v>
                </c:pt>
                <c:pt idx="955">
                  <c:v>0.719312506461395</c:v>
                </c:pt>
                <c:pt idx="956">
                  <c:v>0.645663519697002</c:v>
                </c:pt>
                <c:pt idx="957">
                  <c:v>0.752503342238122</c:v>
                </c:pt>
                <c:pt idx="958">
                  <c:v>0.686445087646334</c:v>
                </c:pt>
                <c:pt idx="959">
                  <c:v>0.729144644212314</c:v>
                </c:pt>
                <c:pt idx="960">
                  <c:v>0.743633881446111</c:v>
                </c:pt>
                <c:pt idx="961">
                  <c:v>0.730505795971645</c:v>
                </c:pt>
                <c:pt idx="962">
                  <c:v>0.673253673200933</c:v>
                </c:pt>
                <c:pt idx="963">
                  <c:v>0.671882735729474</c:v>
                </c:pt>
                <c:pt idx="964">
                  <c:v>0.630966682280081</c:v>
                </c:pt>
                <c:pt idx="965">
                  <c:v>0.67111771008504</c:v>
                </c:pt>
                <c:pt idx="966">
                  <c:v>0.686434285476101</c:v>
                </c:pt>
                <c:pt idx="967">
                  <c:v>0.643185755901435</c:v>
                </c:pt>
                <c:pt idx="968">
                  <c:v>0.706714893801612</c:v>
                </c:pt>
                <c:pt idx="969">
                  <c:v>0.676072970326445</c:v>
                </c:pt>
                <c:pt idx="970">
                  <c:v>0.699385029225604</c:v>
                </c:pt>
                <c:pt idx="971">
                  <c:v>0.695713005544121</c:v>
                </c:pt>
                <c:pt idx="972">
                  <c:v>0.666284280868145</c:v>
                </c:pt>
                <c:pt idx="973">
                  <c:v>0.6180141806798</c:v>
                </c:pt>
                <c:pt idx="974">
                  <c:v>0.686160124764888</c:v>
                </c:pt>
                <c:pt idx="975">
                  <c:v>0.692890342236545</c:v>
                </c:pt>
                <c:pt idx="976">
                  <c:v>0.700084879517334</c:v>
                </c:pt>
                <c:pt idx="977">
                  <c:v>0.688390071379201</c:v>
                </c:pt>
                <c:pt idx="978">
                  <c:v>0.701501309481327</c:v>
                </c:pt>
                <c:pt idx="979">
                  <c:v>0.693902645075304</c:v>
                </c:pt>
                <c:pt idx="980">
                  <c:v>0.692510906120317</c:v>
                </c:pt>
                <c:pt idx="981">
                  <c:v>0.692547199450015</c:v>
                </c:pt>
                <c:pt idx="982">
                  <c:v>0.698171159139239</c:v>
                </c:pt>
                <c:pt idx="983">
                  <c:v>0.698149947665127</c:v>
                </c:pt>
                <c:pt idx="984">
                  <c:v>0.685875909396511</c:v>
                </c:pt>
                <c:pt idx="985">
                  <c:v>0.705905030654664</c:v>
                </c:pt>
                <c:pt idx="986">
                  <c:v>0.693399852998194</c:v>
                </c:pt>
                <c:pt idx="987">
                  <c:v>0.713595417649474</c:v>
                </c:pt>
                <c:pt idx="988">
                  <c:v>0.699879607906537</c:v>
                </c:pt>
                <c:pt idx="989">
                  <c:v>0.641382160091036</c:v>
                </c:pt>
                <c:pt idx="990">
                  <c:v>0.652908949135302</c:v>
                </c:pt>
                <c:pt idx="991">
                  <c:v>0.65128409423323</c:v>
                </c:pt>
                <c:pt idx="992">
                  <c:v>0.638263716296217</c:v>
                </c:pt>
                <c:pt idx="993">
                  <c:v>0.641902813547977</c:v>
                </c:pt>
                <c:pt idx="994">
                  <c:v>0.643248778214182</c:v>
                </c:pt>
                <c:pt idx="995">
                  <c:v>0.664820638787791</c:v>
                </c:pt>
                <c:pt idx="996">
                  <c:v>0.666401693324486</c:v>
                </c:pt>
                <c:pt idx="997">
                  <c:v>0.671035308641322</c:v>
                </c:pt>
                <c:pt idx="998">
                  <c:v>0.660362567957648</c:v>
                </c:pt>
                <c:pt idx="999">
                  <c:v>0.657154342799479</c:v>
                </c:pt>
                <c:pt idx="1000">
                  <c:v>0.648346253625035</c:v>
                </c:pt>
                <c:pt idx="1001">
                  <c:v>0.668862284857568</c:v>
                </c:pt>
                <c:pt idx="1002">
                  <c:v>0.666698698747117</c:v>
                </c:pt>
                <c:pt idx="1003">
                  <c:v>0.665145652870794</c:v>
                </c:pt>
                <c:pt idx="1004">
                  <c:v>0.672075883208458</c:v>
                </c:pt>
                <c:pt idx="1005">
                  <c:v>0.663862023036656</c:v>
                </c:pt>
                <c:pt idx="1006">
                  <c:v>0.658747959663114</c:v>
                </c:pt>
                <c:pt idx="1007">
                  <c:v>0.65391437328211</c:v>
                </c:pt>
                <c:pt idx="1008">
                  <c:v>0.717305036122931</c:v>
                </c:pt>
                <c:pt idx="1009">
                  <c:v>0.744087581713977</c:v>
                </c:pt>
                <c:pt idx="1010">
                  <c:v>0.744294224401226</c:v>
                </c:pt>
                <c:pt idx="1011">
                  <c:v>0.739387227495703</c:v>
                </c:pt>
                <c:pt idx="1012">
                  <c:v>0.742077616052189</c:v>
                </c:pt>
                <c:pt idx="1013">
                  <c:v>0.729289918417382</c:v>
                </c:pt>
                <c:pt idx="1014">
                  <c:v>0.719200764687995</c:v>
                </c:pt>
                <c:pt idx="1015">
                  <c:v>0.704662039335973</c:v>
                </c:pt>
                <c:pt idx="1016">
                  <c:v>0.708948498990494</c:v>
                </c:pt>
                <c:pt idx="1017">
                  <c:v>0.687235011235849</c:v>
                </c:pt>
                <c:pt idx="1018">
                  <c:v>0.692820328798607</c:v>
                </c:pt>
                <c:pt idx="1019">
                  <c:v>0.69794339957955</c:v>
                </c:pt>
                <c:pt idx="1020">
                  <c:v>0.68446193562952</c:v>
                </c:pt>
                <c:pt idx="1021">
                  <c:v>0.683920071270207</c:v>
                </c:pt>
                <c:pt idx="1022">
                  <c:v>0.678320342400961</c:v>
                </c:pt>
                <c:pt idx="1023">
                  <c:v>0.692869696607146</c:v>
                </c:pt>
                <c:pt idx="1024">
                  <c:v>0.659752236574949</c:v>
                </c:pt>
                <c:pt idx="1025">
                  <c:v>0.668972066924172</c:v>
                </c:pt>
                <c:pt idx="1026">
                  <c:v>0.693319431253575</c:v>
                </c:pt>
                <c:pt idx="1027">
                  <c:v>0.637298986940875</c:v>
                </c:pt>
                <c:pt idx="1028">
                  <c:v>0.680283024015872</c:v>
                </c:pt>
                <c:pt idx="1029">
                  <c:v>0.631181693178215</c:v>
                </c:pt>
                <c:pt idx="1030">
                  <c:v>0.617981072738069</c:v>
                </c:pt>
                <c:pt idx="1031">
                  <c:v>0.636516962829371</c:v>
                </c:pt>
                <c:pt idx="1032">
                  <c:v>0.657622054770241</c:v>
                </c:pt>
                <c:pt idx="1033">
                  <c:v>0.610913654388439</c:v>
                </c:pt>
                <c:pt idx="1034">
                  <c:v>0.670174728508852</c:v>
                </c:pt>
                <c:pt idx="1035">
                  <c:v>0.704140893344392</c:v>
                </c:pt>
                <c:pt idx="1036">
                  <c:v>0.626424703528425</c:v>
                </c:pt>
                <c:pt idx="1037">
                  <c:v>0.693040261026451</c:v>
                </c:pt>
                <c:pt idx="1038">
                  <c:v>0.617106885945129</c:v>
                </c:pt>
                <c:pt idx="1039">
                  <c:v>0.694785035929801</c:v>
                </c:pt>
                <c:pt idx="1040">
                  <c:v>0.595785678432046</c:v>
                </c:pt>
                <c:pt idx="1041">
                  <c:v>0.665472774675755</c:v>
                </c:pt>
                <c:pt idx="1042">
                  <c:v>0.621493611974547</c:v>
                </c:pt>
                <c:pt idx="1043">
                  <c:v>0.66237499345238</c:v>
                </c:pt>
                <c:pt idx="1044">
                  <c:v>0.61268908246487</c:v>
                </c:pt>
                <c:pt idx="1045">
                  <c:v>0.656460935913444</c:v>
                </c:pt>
                <c:pt idx="1046">
                  <c:v>0.683232799817831</c:v>
                </c:pt>
                <c:pt idx="1047">
                  <c:v>0.670153166041334</c:v>
                </c:pt>
                <c:pt idx="1048">
                  <c:v>0.691597822576277</c:v>
                </c:pt>
                <c:pt idx="1049">
                  <c:v>0.635035596511984</c:v>
                </c:pt>
                <c:pt idx="1050">
                  <c:v>0.488087276528072</c:v>
                </c:pt>
                <c:pt idx="1051">
                  <c:v>0.659123517685774</c:v>
                </c:pt>
                <c:pt idx="1052">
                  <c:v>0.692305990714215</c:v>
                </c:pt>
                <c:pt idx="1053">
                  <c:v>0.675114142748612</c:v>
                </c:pt>
                <c:pt idx="1054">
                  <c:v>0.626324307261969</c:v>
                </c:pt>
                <c:pt idx="1055">
                  <c:v>0.663167614573998</c:v>
                </c:pt>
                <c:pt idx="1056">
                  <c:v>0.668998104290792</c:v>
                </c:pt>
                <c:pt idx="1057">
                  <c:v>0.690564549081444</c:v>
                </c:pt>
                <c:pt idx="1058">
                  <c:v>0.653654823149141</c:v>
                </c:pt>
                <c:pt idx="1059">
                  <c:v>0.605349568690732</c:v>
                </c:pt>
                <c:pt idx="1060">
                  <c:v>0.658390282052624</c:v>
                </c:pt>
                <c:pt idx="1061">
                  <c:v>0.691020397175633</c:v>
                </c:pt>
                <c:pt idx="1062">
                  <c:v>0.536461538631737</c:v>
                </c:pt>
                <c:pt idx="1063">
                  <c:v>0.609868044598772</c:v>
                </c:pt>
                <c:pt idx="1064">
                  <c:v>0.690487234402368</c:v>
                </c:pt>
                <c:pt idx="1065">
                  <c:v>0.62119611987331</c:v>
                </c:pt>
                <c:pt idx="1066">
                  <c:v>0.58090282441459</c:v>
                </c:pt>
                <c:pt idx="1067">
                  <c:v>0.593584124346475</c:v>
                </c:pt>
                <c:pt idx="1068">
                  <c:v>0.615349738783519</c:v>
                </c:pt>
                <c:pt idx="1069">
                  <c:v>0.603310660971736</c:v>
                </c:pt>
                <c:pt idx="1070">
                  <c:v>0.689944778729444</c:v>
                </c:pt>
                <c:pt idx="1071">
                  <c:v>0.617687684458077</c:v>
                </c:pt>
                <c:pt idx="1072">
                  <c:v>0.633441950675936</c:v>
                </c:pt>
                <c:pt idx="1073">
                  <c:v>0.615250261619229</c:v>
                </c:pt>
                <c:pt idx="1074">
                  <c:v>0.62964556930443</c:v>
                </c:pt>
                <c:pt idx="1075">
                  <c:v>0.644483367549027</c:v>
                </c:pt>
                <c:pt idx="1076">
                  <c:v>0.620814648282212</c:v>
                </c:pt>
                <c:pt idx="1077">
                  <c:v>0.562503847614804</c:v>
                </c:pt>
                <c:pt idx="1078">
                  <c:v>0.645352745857507</c:v>
                </c:pt>
                <c:pt idx="1079">
                  <c:v>0.644483367549027</c:v>
                </c:pt>
                <c:pt idx="1080">
                  <c:v>0.620814648282212</c:v>
                </c:pt>
                <c:pt idx="1081">
                  <c:v>0.562503847614804</c:v>
                </c:pt>
                <c:pt idx="1082">
                  <c:v>0.645352745857507</c:v>
                </c:pt>
                <c:pt idx="1083">
                  <c:v>0.647577754474246</c:v>
                </c:pt>
                <c:pt idx="1084">
                  <c:v>0.63332397250173</c:v>
                </c:pt>
                <c:pt idx="1085">
                  <c:v>0.699665174491329</c:v>
                </c:pt>
                <c:pt idx="1086">
                  <c:v>0.517220104630354</c:v>
                </c:pt>
                <c:pt idx="1087">
                  <c:v>0.605835879515494</c:v>
                </c:pt>
                <c:pt idx="1088">
                  <c:v>0.6830040231559</c:v>
                </c:pt>
                <c:pt idx="1089">
                  <c:v>0.63473646203312</c:v>
                </c:pt>
                <c:pt idx="1090">
                  <c:v>0.690685038010683</c:v>
                </c:pt>
                <c:pt idx="1091">
                  <c:v>0.690996950914348</c:v>
                </c:pt>
                <c:pt idx="1092">
                  <c:v>0.657949367806915</c:v>
                </c:pt>
                <c:pt idx="1093">
                  <c:v>0.579167458497824</c:v>
                </c:pt>
                <c:pt idx="1094">
                  <c:v>0.689984126691714</c:v>
                </c:pt>
                <c:pt idx="1095">
                  <c:v>0.539303385424957</c:v>
                </c:pt>
                <c:pt idx="1096">
                  <c:v>0.683941060568113</c:v>
                </c:pt>
                <c:pt idx="1097">
                  <c:v>0.590704534248037</c:v>
                </c:pt>
                <c:pt idx="1098">
                  <c:v>0.624236304143228</c:v>
                </c:pt>
                <c:pt idx="1099">
                  <c:v>0.598092022937388</c:v>
                </c:pt>
                <c:pt idx="1100">
                  <c:v>0.60390810531005</c:v>
                </c:pt>
                <c:pt idx="1101">
                  <c:v>0.67906802657725</c:v>
                </c:pt>
                <c:pt idx="1102">
                  <c:v>0.724019232489531</c:v>
                </c:pt>
                <c:pt idx="1103">
                  <c:v>0.688395692721637</c:v>
                </c:pt>
                <c:pt idx="1104">
                  <c:v>0.706651222440992</c:v>
                </c:pt>
                <c:pt idx="1105">
                  <c:v>0.642295814868986</c:v>
                </c:pt>
                <c:pt idx="1106">
                  <c:v>0.643952970787535</c:v>
                </c:pt>
                <c:pt idx="1107">
                  <c:v>0.567236555985808</c:v>
                </c:pt>
                <c:pt idx="1108">
                  <c:v>0.624590074760826</c:v>
                </c:pt>
                <c:pt idx="1109">
                  <c:v>0.633721799229825</c:v>
                </c:pt>
                <c:pt idx="1110">
                  <c:v>0.690233982310679</c:v>
                </c:pt>
                <c:pt idx="1111">
                  <c:v>0.720710777918013</c:v>
                </c:pt>
                <c:pt idx="1112">
                  <c:v>0.654355136465056</c:v>
                </c:pt>
                <c:pt idx="1113">
                  <c:v>0.597014770494552</c:v>
                </c:pt>
                <c:pt idx="1114">
                  <c:v>0.606706413581086</c:v>
                </c:pt>
                <c:pt idx="1115">
                  <c:v>0.652518082711004</c:v>
                </c:pt>
                <c:pt idx="1116">
                  <c:v>0.661135101352846</c:v>
                </c:pt>
                <c:pt idx="1117">
                  <c:v>0.648952391643908</c:v>
                </c:pt>
                <c:pt idx="1118">
                  <c:v>0.6459804783985</c:v>
                </c:pt>
                <c:pt idx="1119">
                  <c:v>0.642295814868986</c:v>
                </c:pt>
                <c:pt idx="1120">
                  <c:v>0.664178118128038</c:v>
                </c:pt>
                <c:pt idx="1121">
                  <c:v>0.698699918191658</c:v>
                </c:pt>
                <c:pt idx="1122">
                  <c:v>0.720846849949693</c:v>
                </c:pt>
                <c:pt idx="1123">
                  <c:v>0.586145461831161</c:v>
                </c:pt>
                <c:pt idx="1124">
                  <c:v>0.682939108928026</c:v>
                </c:pt>
                <c:pt idx="1125">
                  <c:v>0.652013648655935</c:v>
                </c:pt>
                <c:pt idx="1126">
                  <c:v>0.591060058659789</c:v>
                </c:pt>
                <c:pt idx="1127">
                  <c:v>0.66615940204687</c:v>
                </c:pt>
                <c:pt idx="1128">
                  <c:v>0.709539981416432</c:v>
                </c:pt>
                <c:pt idx="1129">
                  <c:v>0.673556580669399</c:v>
                </c:pt>
                <c:pt idx="1130">
                  <c:v>0.709028064178804</c:v>
                </c:pt>
                <c:pt idx="1131">
                  <c:v>0.678371442458171</c:v>
                </c:pt>
                <c:pt idx="1132">
                  <c:v>0.575566938001795</c:v>
                </c:pt>
                <c:pt idx="1133">
                  <c:v>0.582892942020438</c:v>
                </c:pt>
                <c:pt idx="1134">
                  <c:v>0.723945316476184</c:v>
                </c:pt>
                <c:pt idx="1135">
                  <c:v>0.74352179277188</c:v>
                </c:pt>
                <c:pt idx="1136">
                  <c:v>0.607594608545813</c:v>
                </c:pt>
                <c:pt idx="1137">
                  <c:v>0.644104003980305</c:v>
                </c:pt>
                <c:pt idx="1138">
                  <c:v>0.679006285538785</c:v>
                </c:pt>
                <c:pt idx="1139">
                  <c:v>0.539515096242909</c:v>
                </c:pt>
                <c:pt idx="1140">
                  <c:v>0.595272374708518</c:v>
                </c:pt>
                <c:pt idx="1141">
                  <c:v>0.596006309726832</c:v>
                </c:pt>
                <c:pt idx="1142">
                  <c:v>0.586084896023413</c:v>
                </c:pt>
                <c:pt idx="1143">
                  <c:v>0.590154305344145</c:v>
                </c:pt>
                <c:pt idx="1144">
                  <c:v>0.598296532541563</c:v>
                </c:pt>
                <c:pt idx="1145">
                  <c:v>0.594645750695323</c:v>
                </c:pt>
                <c:pt idx="1146">
                  <c:v>0.578275785006679</c:v>
                </c:pt>
                <c:pt idx="1147">
                  <c:v>0.585447706818545</c:v>
                </c:pt>
                <c:pt idx="1148">
                  <c:v>0.605932526710016</c:v>
                </c:pt>
                <c:pt idx="1149">
                  <c:v>0.608705936532852</c:v>
                </c:pt>
                <c:pt idx="1150">
                  <c:v>0.620360219782829</c:v>
                </c:pt>
                <c:pt idx="1151">
                  <c:v>0.619316009779727</c:v>
                </c:pt>
                <c:pt idx="1152">
                  <c:v>0.608303677329604</c:v>
                </c:pt>
                <c:pt idx="1153">
                  <c:v>0.626141300809625</c:v>
                </c:pt>
                <c:pt idx="1154">
                  <c:v>0.606297442133882</c:v>
                </c:pt>
                <c:pt idx="1155">
                  <c:v>0.605008618685903</c:v>
                </c:pt>
                <c:pt idx="1156">
                  <c:v>0.601055975291738</c:v>
                </c:pt>
                <c:pt idx="1157">
                  <c:v>0.564486050892007</c:v>
                </c:pt>
                <c:pt idx="1158">
                  <c:v>0.572924221903306</c:v>
                </c:pt>
                <c:pt idx="1159">
                  <c:v>0.564523231255035</c:v>
                </c:pt>
                <c:pt idx="1160">
                  <c:v>0.582303570087585</c:v>
                </c:pt>
                <c:pt idx="1161">
                  <c:v>0.59095684493607</c:v>
                </c:pt>
                <c:pt idx="1162">
                  <c:v>0.581951884213022</c:v>
                </c:pt>
                <c:pt idx="1163">
                  <c:v>0.60874318510431</c:v>
                </c:pt>
                <c:pt idx="1164">
                  <c:v>0.740506226823934</c:v>
                </c:pt>
              </c:numCache>
            </c:numRef>
          </c:yVal>
          <c:smooth val="0"/>
        </c:ser>
        <c:ser>
          <c:idx val="4"/>
          <c:order val="4"/>
          <c:spPr>
            <a:ln w="25400">
              <a:solidFill>
                <a:schemeClr val="tx1"/>
              </a:solidFill>
            </a:ln>
          </c:spPr>
          <c:xVal>
            <c:numRef>
              <c:f>Amphibole!$DN$5:$DN$8</c:f>
              <c:numCache>
                <c:formatCode>General</c:formatCode>
                <c:ptCount val="4"/>
                <c:pt idx="0">
                  <c:v>6.5</c:v>
                </c:pt>
                <c:pt idx="1">
                  <c:v>6.5</c:v>
                </c:pt>
                <c:pt idx="2">
                  <c:v>6.5</c:v>
                </c:pt>
                <c:pt idx="3">
                  <c:v>6.5</c:v>
                </c:pt>
              </c:numCache>
            </c:numRef>
          </c:xVal>
          <c:yVal>
            <c:numRef>
              <c:f>Amphibole!$DO$5:$DO$8</c:f>
              <c:numCache>
                <c:formatCode>General</c:formatCode>
                <c:ptCount val="4"/>
                <c:pt idx="0">
                  <c:v>0.0</c:v>
                </c:pt>
                <c:pt idx="1">
                  <c:v>0.2</c:v>
                </c:pt>
                <c:pt idx="2">
                  <c:v>0.5</c:v>
                </c:pt>
                <c:pt idx="3">
                  <c:v>1.0</c:v>
                </c:pt>
              </c:numCache>
            </c:numRef>
          </c:yVal>
          <c:smooth val="0"/>
        </c:ser>
        <c:ser>
          <c:idx val="5"/>
          <c:order val="5"/>
          <c:spPr>
            <a:ln w="254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Amphibole!$DN$2:$DN$4</c:f>
              <c:numCache>
                <c:formatCode>General</c:formatCode>
                <c:ptCount val="3"/>
                <c:pt idx="0">
                  <c:v>7.5</c:v>
                </c:pt>
                <c:pt idx="1">
                  <c:v>7.5</c:v>
                </c:pt>
                <c:pt idx="2">
                  <c:v>7.5</c:v>
                </c:pt>
              </c:numCache>
            </c:numRef>
          </c:xVal>
          <c:yVal>
            <c:numRef>
              <c:f>Amphibole!$DO$2:$DO$4</c:f>
              <c:numCache>
                <c:formatCode>General</c:formatCode>
                <c:ptCount val="3"/>
                <c:pt idx="0">
                  <c:v>0.1</c:v>
                </c:pt>
                <c:pt idx="1">
                  <c:v>0.5</c:v>
                </c:pt>
                <c:pt idx="2">
                  <c:v>1.0</c:v>
                </c:pt>
              </c:numCache>
            </c:numRef>
          </c:yVal>
          <c:smooth val="0"/>
        </c:ser>
        <c:ser>
          <c:idx val="6"/>
          <c:order val="6"/>
          <c:spPr>
            <a:ln w="254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Amphibole!$DL$2:$DL$4</c:f>
              <c:numCache>
                <c:formatCode>General</c:formatCode>
                <c:ptCount val="3"/>
                <c:pt idx="0">
                  <c:v>8.0</c:v>
                </c:pt>
                <c:pt idx="1">
                  <c:v>7.3</c:v>
                </c:pt>
                <c:pt idx="2">
                  <c:v>5.5</c:v>
                </c:pt>
              </c:numCache>
            </c:numRef>
          </c:xVal>
          <c:yVal>
            <c:numRef>
              <c:f>Amphibole!$DM$2:$DM$4</c:f>
              <c:numCache>
                <c:formatCode>General</c:formatCode>
                <c:ptCount val="3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8641896"/>
        <c:axId val="2032453000"/>
      </c:scatterChart>
      <c:valAx>
        <c:axId val="2058641896"/>
        <c:scaling>
          <c:orientation val="maxMin"/>
          <c:max val="8.0"/>
          <c:min val="5.5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Si (apfu, 23 O)</a:t>
                </a:r>
                <a:endParaRPr lang="en-US" sz="2000" baseline="3000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32453000"/>
        <c:crosses val="autoZero"/>
        <c:crossBetween val="midCat"/>
      </c:valAx>
      <c:valAx>
        <c:axId val="2032453000"/>
        <c:scaling>
          <c:orientation val="minMax"/>
          <c:max val="1.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baseline="0"/>
                  <a:t>Mg#</a:t>
                </a:r>
                <a:endParaRPr lang="en-US" sz="2000" baseline="30000"/>
              </a:p>
            </c:rich>
          </c:tx>
          <c:layout>
            <c:manualLayout>
              <c:xMode val="edge"/>
              <c:yMode val="edge"/>
              <c:x val="0.00172698506144676"/>
              <c:y val="0.337636181012681"/>
            </c:manualLayout>
          </c:layout>
          <c:overlay val="0"/>
        </c:title>
        <c:numFmt formatCode="General" sourceLinked="1"/>
        <c:majorTickMark val="out"/>
        <c:minorTickMark val="none"/>
        <c:tickLblPos val="high"/>
        <c:txPr>
          <a:bodyPr/>
          <a:lstStyle/>
          <a:p>
            <a:pPr>
              <a:defRPr sz="1400"/>
            </a:pPr>
            <a:endParaRPr lang="en-US"/>
          </a:p>
        </c:txPr>
        <c:crossAx val="2058641896"/>
        <c:crossesAt val="8.0"/>
        <c:crossBetween val="midCat"/>
      </c:valAx>
      <c:spPr>
        <a:noFill/>
        <a:ln w="25400">
          <a:solidFill>
            <a:schemeClr val="tx1"/>
          </a:solidFill>
        </a:ln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160203546986533"/>
          <c:y val="0.58846053127186"/>
          <c:w val="0.30895533151814"/>
          <c:h val="0.249047046795688"/>
        </c:manualLayout>
      </c:layout>
      <c:overlay val="1"/>
      <c:spPr>
        <a:solidFill>
          <a:schemeClr val="bg2"/>
        </a:solidFill>
        <a:ln>
          <a:solidFill>
            <a:schemeClr val="tx1"/>
          </a:solidFill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33333333333333"/>
          <c:y val="0.0522875816993464"/>
          <c:w val="0.808888888888889"/>
          <c:h val="0.89760348583878"/>
        </c:manualLayout>
      </c:layout>
      <c:scatterChart>
        <c:scatterStyle val="lineMarker"/>
        <c:varyColors val="0"/>
        <c:ser>
          <c:idx val="0"/>
          <c:order val="0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Amphibole!$FY$121:$FY$123</c:f>
              <c:numCache>
                <c:formatCode>General</c:formatCode>
                <c:ptCount val="3"/>
                <c:pt idx="0">
                  <c:v>0.0</c:v>
                </c:pt>
                <c:pt idx="1">
                  <c:v>0.577350269189626</c:v>
                </c:pt>
                <c:pt idx="2">
                  <c:v>1.154700538379251</c:v>
                </c:pt>
              </c:numCache>
            </c:numRef>
          </c:xVal>
          <c:yVal>
            <c:numRef>
              <c:f>Amphibole!$FZ$121:$FZ$123</c:f>
              <c:numCache>
                <c:formatCode>General</c:formatCode>
                <c:ptCount val="3"/>
                <c:pt idx="0">
                  <c:v>0.0</c:v>
                </c:pt>
                <c:pt idx="1">
                  <c:v>1.0</c:v>
                </c:pt>
                <c:pt idx="2">
                  <c:v>0.0</c:v>
                </c:pt>
              </c:numCache>
            </c:numRef>
          </c:yVal>
          <c:smooth val="0"/>
        </c:ser>
        <c:ser>
          <c:idx val="1"/>
          <c:order val="1"/>
          <c:tx>
            <c:v>Expt. Amph</c:v>
          </c:tx>
          <c:spPr>
            <a:ln w="28575">
              <a:noFill/>
            </a:ln>
          </c:spPr>
          <c:marker>
            <c:symbol val="circle"/>
            <c:size val="8"/>
            <c:spPr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c:spPr>
          </c:marker>
          <c:xVal>
            <c:numRef>
              <c:f>Amphibole!$IQ$132:$IQ$594</c:f>
              <c:numCache>
                <c:formatCode>General</c:formatCode>
                <c:ptCount val="463"/>
                <c:pt idx="0">
                  <c:v>0.956441629237695</c:v>
                </c:pt>
                <c:pt idx="1">
                  <c:v>0.887586884947873</c:v>
                </c:pt>
                <c:pt idx="2">
                  <c:v>1.018260209261617</c:v>
                </c:pt>
                <c:pt idx="3">
                  <c:v>1.031333053869331</c:v>
                </c:pt>
                <c:pt idx="4">
                  <c:v>0.998343342892569</c:v>
                </c:pt>
                <c:pt idx="5">
                  <c:v>0.954998937088188</c:v>
                </c:pt>
                <c:pt idx="6">
                  <c:v>0.943460480696268</c:v>
                </c:pt>
                <c:pt idx="7">
                  <c:v>0.923027878024568</c:v>
                </c:pt>
                <c:pt idx="8">
                  <c:v>1.041404924700891</c:v>
                </c:pt>
                <c:pt idx="9">
                  <c:v>1.024983183384248</c:v>
                </c:pt>
                <c:pt idx="10">
                  <c:v>1.031983068489115</c:v>
                </c:pt>
                <c:pt idx="11">
                  <c:v>1.044889897135093</c:v>
                </c:pt>
                <c:pt idx="12">
                  <c:v>1.024998031724623</c:v>
                </c:pt>
                <c:pt idx="13">
                  <c:v>1.019502496719276</c:v>
                </c:pt>
                <c:pt idx="14">
                  <c:v>1.02608915412501</c:v>
                </c:pt>
                <c:pt idx="15">
                  <c:v>1.017903521743287</c:v>
                </c:pt>
                <c:pt idx="16">
                  <c:v>1.028118873513574</c:v>
                </c:pt>
                <c:pt idx="17">
                  <c:v>1.014811646519111</c:v>
                </c:pt>
                <c:pt idx="18">
                  <c:v>1.029694433910006</c:v>
                </c:pt>
                <c:pt idx="19">
                  <c:v>1.025816264281864</c:v>
                </c:pt>
                <c:pt idx="20">
                  <c:v>1.006232042959671</c:v>
                </c:pt>
                <c:pt idx="21">
                  <c:v>1.001488779444177</c:v>
                </c:pt>
                <c:pt idx="22">
                  <c:v>0.980111685797598</c:v>
                </c:pt>
                <c:pt idx="23">
                  <c:v>0.977371978217414</c:v>
                </c:pt>
                <c:pt idx="24">
                  <c:v>0.934361069832426</c:v>
                </c:pt>
                <c:pt idx="25">
                  <c:v>0.918475746984013</c:v>
                </c:pt>
                <c:pt idx="26">
                  <c:v>0.929432549412914</c:v>
                </c:pt>
                <c:pt idx="27">
                  <c:v>0.897047116860186</c:v>
                </c:pt>
                <c:pt idx="28">
                  <c:v>0.911197189456618</c:v>
                </c:pt>
                <c:pt idx="29">
                  <c:v>0.89322723200302</c:v>
                </c:pt>
                <c:pt idx="30">
                  <c:v>0.885799625485757</c:v>
                </c:pt>
                <c:pt idx="31">
                  <c:v>0.979208057776574</c:v>
                </c:pt>
                <c:pt idx="32">
                  <c:v>0.89516561897263</c:v>
                </c:pt>
                <c:pt idx="33">
                  <c:v>1.004037607065878</c:v>
                </c:pt>
                <c:pt idx="34">
                  <c:v>0.941886402415211</c:v>
                </c:pt>
                <c:pt idx="35">
                  <c:v>0.94205211087284</c:v>
                </c:pt>
                <c:pt idx="36">
                  <c:v>0.913994388910191</c:v>
                </c:pt>
                <c:pt idx="37">
                  <c:v>0.953560772978011</c:v>
                </c:pt>
                <c:pt idx="38">
                  <c:v>0.944394029023742</c:v>
                </c:pt>
                <c:pt idx="39">
                  <c:v>0.954767634355247</c:v>
                </c:pt>
                <c:pt idx="40">
                  <c:v>0.926539468749802</c:v>
                </c:pt>
                <c:pt idx="41">
                  <c:v>0.91517755078298</c:v>
                </c:pt>
                <c:pt idx="42">
                  <c:v>0.960482453897391</c:v>
                </c:pt>
                <c:pt idx="43">
                  <c:v>0.945619944818923</c:v>
                </c:pt>
                <c:pt idx="44">
                  <c:v>0.910477655325396</c:v>
                </c:pt>
                <c:pt idx="45">
                  <c:v>0.854215977117396</c:v>
                </c:pt>
                <c:pt idx="46">
                  <c:v>0.878722265503484</c:v>
                </c:pt>
                <c:pt idx="47">
                  <c:v>0.85524477203936</c:v>
                </c:pt>
                <c:pt idx="48">
                  <c:v>0.879403237726588</c:v>
                </c:pt>
                <c:pt idx="49">
                  <c:v>0.859574592498668</c:v>
                </c:pt>
                <c:pt idx="50">
                  <c:v>1.041153094796828</c:v>
                </c:pt>
                <c:pt idx="51">
                  <c:v>1.038301059450952</c:v>
                </c:pt>
                <c:pt idx="52">
                  <c:v>1.0267712431156</c:v>
                </c:pt>
                <c:pt idx="53">
                  <c:v>1.031861631937061</c:v>
                </c:pt>
                <c:pt idx="54">
                  <c:v>1.014820154517618</c:v>
                </c:pt>
                <c:pt idx="55">
                  <c:v>1.004351073455846</c:v>
                </c:pt>
                <c:pt idx="56">
                  <c:v>1.016949643468051</c:v>
                </c:pt>
                <c:pt idx="57">
                  <c:v>1.013396975490707</c:v>
                </c:pt>
                <c:pt idx="58">
                  <c:v>0.967361018787411</c:v>
                </c:pt>
                <c:pt idx="59">
                  <c:v>0.992711804010138</c:v>
                </c:pt>
                <c:pt idx="60">
                  <c:v>0.98572696031403</c:v>
                </c:pt>
                <c:pt idx="61">
                  <c:v>0.972486548117488</c:v>
                </c:pt>
                <c:pt idx="62">
                  <c:v>0.964414334022984</c:v>
                </c:pt>
                <c:pt idx="63">
                  <c:v>0.967665319100897</c:v>
                </c:pt>
                <c:pt idx="64">
                  <c:v>0.956074779213366</c:v>
                </c:pt>
                <c:pt idx="65">
                  <c:v>1.02815576590691</c:v>
                </c:pt>
                <c:pt idx="66">
                  <c:v>1.004857779095852</c:v>
                </c:pt>
                <c:pt idx="67">
                  <c:v>0.995094093583275</c:v>
                </c:pt>
                <c:pt idx="68">
                  <c:v>0.986125360643414</c:v>
                </c:pt>
                <c:pt idx="69">
                  <c:v>0.995405524966666</c:v>
                </c:pt>
                <c:pt idx="70">
                  <c:v>0.978677397100918</c:v>
                </c:pt>
                <c:pt idx="71">
                  <c:v>0.989022758263157</c:v>
                </c:pt>
                <c:pt idx="72">
                  <c:v>0.995017524372275</c:v>
                </c:pt>
                <c:pt idx="73">
                  <c:v>0.987705480980946</c:v>
                </c:pt>
                <c:pt idx="74">
                  <c:v>0.968386902880163</c:v>
                </c:pt>
                <c:pt idx="75">
                  <c:v>0.977757686927835</c:v>
                </c:pt>
                <c:pt idx="76">
                  <c:v>0.969128192084676</c:v>
                </c:pt>
                <c:pt idx="77">
                  <c:v>0.963262777763719</c:v>
                </c:pt>
                <c:pt idx="78">
                  <c:v>0.963925168465798</c:v>
                </c:pt>
                <c:pt idx="79">
                  <c:v>0.975289636266733</c:v>
                </c:pt>
                <c:pt idx="80">
                  <c:v>0.964825885184189</c:v>
                </c:pt>
                <c:pt idx="81">
                  <c:v>0.978112215089687</c:v>
                </c:pt>
                <c:pt idx="82">
                  <c:v>0.969091074112391</c:v>
                </c:pt>
                <c:pt idx="83">
                  <c:v>0.949273721136608</c:v>
                </c:pt>
                <c:pt idx="84">
                  <c:v>0.964841363256831</c:v>
                </c:pt>
                <c:pt idx="85">
                  <c:v>0.967572297551267</c:v>
                </c:pt>
                <c:pt idx="86">
                  <c:v>0.964335121949601</c:v>
                </c:pt>
                <c:pt idx="87">
                  <c:v>0.959004616621053</c:v>
                </c:pt>
                <c:pt idx="88">
                  <c:v>0.948734436682136</c:v>
                </c:pt>
                <c:pt idx="89">
                  <c:v>0.954966763329598</c:v>
                </c:pt>
                <c:pt idx="90">
                  <c:v>0.941296577293893</c:v>
                </c:pt>
                <c:pt idx="91">
                  <c:v>0.816114916985972</c:v>
                </c:pt>
                <c:pt idx="92">
                  <c:v>1.028651928692748</c:v>
                </c:pt>
                <c:pt idx="93">
                  <c:v>1.00942898063545</c:v>
                </c:pt>
                <c:pt idx="94">
                  <c:v>0.960552341315643</c:v>
                </c:pt>
                <c:pt idx="95">
                  <c:v>0.944297401210822</c:v>
                </c:pt>
                <c:pt idx="96">
                  <c:v>0.944133930778966</c:v>
                </c:pt>
                <c:pt idx="97">
                  <c:v>1.011406694852025</c:v>
                </c:pt>
                <c:pt idx="98">
                  <c:v>0.979266894406593</c:v>
                </c:pt>
                <c:pt idx="99">
                  <c:v>0.932405095979577</c:v>
                </c:pt>
                <c:pt idx="100">
                  <c:v>1.029675272467039</c:v>
                </c:pt>
                <c:pt idx="101">
                  <c:v>0.999531954396757</c:v>
                </c:pt>
                <c:pt idx="102">
                  <c:v>1.03206778662708</c:v>
                </c:pt>
                <c:pt idx="103">
                  <c:v>0.990720422955425</c:v>
                </c:pt>
                <c:pt idx="104">
                  <c:v>0.971044778995775</c:v>
                </c:pt>
                <c:pt idx="105">
                  <c:v>0.98140571689527</c:v>
                </c:pt>
                <c:pt idx="106">
                  <c:v>0.967797086669197</c:v>
                </c:pt>
                <c:pt idx="107">
                  <c:v>0.964618650691242</c:v>
                </c:pt>
                <c:pt idx="108">
                  <c:v>0.960367671142786</c:v>
                </c:pt>
                <c:pt idx="109">
                  <c:v>0.93216745952633</c:v>
                </c:pt>
                <c:pt idx="110">
                  <c:v>1.027771385362833</c:v>
                </c:pt>
                <c:pt idx="111">
                  <c:v>1.00648964534882</c:v>
                </c:pt>
                <c:pt idx="112">
                  <c:v>1.003234544513938</c:v>
                </c:pt>
                <c:pt idx="113">
                  <c:v>0.986611573541168</c:v>
                </c:pt>
                <c:pt idx="114">
                  <c:v>0.992745319158571</c:v>
                </c:pt>
                <c:pt idx="115">
                  <c:v>1.001238098406473</c:v>
                </c:pt>
                <c:pt idx="116">
                  <c:v>1.03205927501178</c:v>
                </c:pt>
                <c:pt idx="117">
                  <c:v>1.00092020648233</c:v>
                </c:pt>
                <c:pt idx="118">
                  <c:v>1.023010549530961</c:v>
                </c:pt>
                <c:pt idx="119">
                  <c:v>0.99784391564309</c:v>
                </c:pt>
                <c:pt idx="120">
                  <c:v>0.982563183695242</c:v>
                </c:pt>
                <c:pt idx="121">
                  <c:v>0.978845337098899</c:v>
                </c:pt>
                <c:pt idx="122">
                  <c:v>0.956291280794501</c:v>
                </c:pt>
                <c:pt idx="123">
                  <c:v>0.97663223008491</c:v>
                </c:pt>
                <c:pt idx="124">
                  <c:v>0.972749024756338</c:v>
                </c:pt>
                <c:pt idx="125">
                  <c:v>0.957498801711579</c:v>
                </c:pt>
                <c:pt idx="126">
                  <c:v>0.919398744385173</c:v>
                </c:pt>
                <c:pt idx="127">
                  <c:v>0.898657538892731</c:v>
                </c:pt>
                <c:pt idx="128">
                  <c:v>0.909379207250584</c:v>
                </c:pt>
                <c:pt idx="129">
                  <c:v>0.920290410055614</c:v>
                </c:pt>
                <c:pt idx="130">
                  <c:v>0.893954053392502</c:v>
                </c:pt>
                <c:pt idx="131">
                  <c:v>0.878038317847242</c:v>
                </c:pt>
                <c:pt idx="132">
                  <c:v>0.867971238975339</c:v>
                </c:pt>
                <c:pt idx="133">
                  <c:v>0.869024827935719</c:v>
                </c:pt>
                <c:pt idx="134">
                  <c:v>0.833338585393425</c:v>
                </c:pt>
                <c:pt idx="135">
                  <c:v>0.847455033973737</c:v>
                </c:pt>
                <c:pt idx="136">
                  <c:v>0.829200628116233</c:v>
                </c:pt>
                <c:pt idx="137">
                  <c:v>0.844500132456952</c:v>
                </c:pt>
                <c:pt idx="138">
                  <c:v>0.836136526564386</c:v>
                </c:pt>
                <c:pt idx="139">
                  <c:v>1.048490917954494</c:v>
                </c:pt>
                <c:pt idx="140">
                  <c:v>1.025361305902179</c:v>
                </c:pt>
                <c:pt idx="141">
                  <c:v>1.026871432818793</c:v>
                </c:pt>
                <c:pt idx="142">
                  <c:v>0.984399779670187</c:v>
                </c:pt>
                <c:pt idx="143">
                  <c:v>0.996645172979299</c:v>
                </c:pt>
                <c:pt idx="144">
                  <c:v>0.970900797857453</c:v>
                </c:pt>
                <c:pt idx="145">
                  <c:v>0.928062830979731</c:v>
                </c:pt>
                <c:pt idx="146">
                  <c:v>0.942361392303045</c:v>
                </c:pt>
                <c:pt idx="147">
                  <c:v>0.961289219601718</c:v>
                </c:pt>
                <c:pt idx="148">
                  <c:v>0.930986103498559</c:v>
                </c:pt>
                <c:pt idx="149">
                  <c:v>0.922645919797723</c:v>
                </c:pt>
                <c:pt idx="150">
                  <c:v>0.91010322225683</c:v>
                </c:pt>
                <c:pt idx="151">
                  <c:v>0.918541972439078</c:v>
                </c:pt>
                <c:pt idx="152">
                  <c:v>0.882621075790811</c:v>
                </c:pt>
                <c:pt idx="153">
                  <c:v>1.058214383907858</c:v>
                </c:pt>
                <c:pt idx="154">
                  <c:v>1.059191540835106</c:v>
                </c:pt>
                <c:pt idx="155">
                  <c:v>0.919785325478483</c:v>
                </c:pt>
                <c:pt idx="156">
                  <c:v>0.880269604773786</c:v>
                </c:pt>
                <c:pt idx="157">
                  <c:v>0.859908825025371</c:v>
                </c:pt>
                <c:pt idx="158">
                  <c:v>1.032559496974888</c:v>
                </c:pt>
                <c:pt idx="159">
                  <c:v>1.024831010788409</c:v>
                </c:pt>
                <c:pt idx="160">
                  <c:v>1.023748752588532</c:v>
                </c:pt>
                <c:pt idx="161">
                  <c:v>1.034403014910796</c:v>
                </c:pt>
                <c:pt idx="162">
                  <c:v>0.997109397789423</c:v>
                </c:pt>
                <c:pt idx="163">
                  <c:v>1.031301025604547</c:v>
                </c:pt>
                <c:pt idx="164">
                  <c:v>0.99719302960574</c:v>
                </c:pt>
                <c:pt idx="165">
                  <c:v>0.998054843174245</c:v>
                </c:pt>
                <c:pt idx="166">
                  <c:v>0.963613796329082</c:v>
                </c:pt>
                <c:pt idx="167">
                  <c:v>0.98829417720263</c:v>
                </c:pt>
                <c:pt idx="168">
                  <c:v>0.999436887080241</c:v>
                </c:pt>
                <c:pt idx="169">
                  <c:v>0.974333200512588</c:v>
                </c:pt>
                <c:pt idx="170">
                  <c:v>0.995331842391026</c:v>
                </c:pt>
                <c:pt idx="171">
                  <c:v>1.034059427092712</c:v>
                </c:pt>
                <c:pt idx="172">
                  <c:v>1.000948158494784</c:v>
                </c:pt>
                <c:pt idx="173">
                  <c:v>0.933689584267041</c:v>
                </c:pt>
                <c:pt idx="174">
                  <c:v>0.998721499567852</c:v>
                </c:pt>
                <c:pt idx="175">
                  <c:v>0.993421547899454</c:v>
                </c:pt>
                <c:pt idx="176">
                  <c:v>0.929417947864793</c:v>
                </c:pt>
                <c:pt idx="177">
                  <c:v>0.961501966216447</c:v>
                </c:pt>
                <c:pt idx="178">
                  <c:v>0.990938205946867</c:v>
                </c:pt>
                <c:pt idx="179">
                  <c:v>0.962012607252254</c:v>
                </c:pt>
                <c:pt idx="180">
                  <c:v>0.94052310229542</c:v>
                </c:pt>
                <c:pt idx="181">
                  <c:v>0.888917469818365</c:v>
                </c:pt>
                <c:pt idx="182">
                  <c:v>0.931142902793943</c:v>
                </c:pt>
                <c:pt idx="183">
                  <c:v>0.892306566328356</c:v>
                </c:pt>
                <c:pt idx="184">
                  <c:v>0.900859328416471</c:v>
                </c:pt>
                <c:pt idx="185">
                  <c:v>0.934372064644641</c:v>
                </c:pt>
                <c:pt idx="186">
                  <c:v>0.889102080257473</c:v>
                </c:pt>
                <c:pt idx="187">
                  <c:v>0.879623693548652</c:v>
                </c:pt>
                <c:pt idx="188">
                  <c:v>0.876470828189088</c:v>
                </c:pt>
                <c:pt idx="189">
                  <c:v>0.935216694108139</c:v>
                </c:pt>
                <c:pt idx="190">
                  <c:v>0.926965863892617</c:v>
                </c:pt>
                <c:pt idx="191">
                  <c:v>0.922727547942278</c:v>
                </c:pt>
                <c:pt idx="192">
                  <c:v>1.034669687950864</c:v>
                </c:pt>
                <c:pt idx="193">
                  <c:v>0.998649427987366</c:v>
                </c:pt>
                <c:pt idx="194">
                  <c:v>1.041869648919143</c:v>
                </c:pt>
                <c:pt idx="195">
                  <c:v>1.005979502894984</c:v>
                </c:pt>
                <c:pt idx="196">
                  <c:v>1.013510891460174</c:v>
                </c:pt>
                <c:pt idx="197">
                  <c:v>0.981087631184156</c:v>
                </c:pt>
                <c:pt idx="198">
                  <c:v>0.993833312744976</c:v>
                </c:pt>
                <c:pt idx="199">
                  <c:v>1.002028852621334</c:v>
                </c:pt>
                <c:pt idx="200">
                  <c:v>1.012405370716013</c:v>
                </c:pt>
                <c:pt idx="201">
                  <c:v>0.989486197354547</c:v>
                </c:pt>
                <c:pt idx="202">
                  <c:v>0.975897469143929</c:v>
                </c:pt>
                <c:pt idx="203">
                  <c:v>0.981359952698339</c:v>
                </c:pt>
                <c:pt idx="204">
                  <c:v>0.972263769274613</c:v>
                </c:pt>
                <c:pt idx="205">
                  <c:v>0.955006415263234</c:v>
                </c:pt>
                <c:pt idx="206">
                  <c:v>0.916306052333729</c:v>
                </c:pt>
                <c:pt idx="207">
                  <c:v>0.919885878631865</c:v>
                </c:pt>
                <c:pt idx="208">
                  <c:v>0.908560397686988</c:v>
                </c:pt>
                <c:pt idx="209">
                  <c:v>0.898635596385146</c:v>
                </c:pt>
                <c:pt idx="210">
                  <c:v>0.930888277803428</c:v>
                </c:pt>
                <c:pt idx="211">
                  <c:v>0.919526157924827</c:v>
                </c:pt>
                <c:pt idx="212">
                  <c:v>0.914942670474323</c:v>
                </c:pt>
                <c:pt idx="213">
                  <c:v>0.918549732839193</c:v>
                </c:pt>
                <c:pt idx="214">
                  <c:v>0.927977515183232</c:v>
                </c:pt>
                <c:pt idx="215">
                  <c:v>0.922521417783469</c:v>
                </c:pt>
                <c:pt idx="216">
                  <c:v>0.885667761384594</c:v>
                </c:pt>
                <c:pt idx="217">
                  <c:v>0.832084957640713</c:v>
                </c:pt>
                <c:pt idx="218">
                  <c:v>0.85311473270304</c:v>
                </c:pt>
                <c:pt idx="219">
                  <c:v>0.834270789793882</c:v>
                </c:pt>
                <c:pt idx="220">
                  <c:v>0.829923040766747</c:v>
                </c:pt>
                <c:pt idx="221">
                  <c:v>0.799037806204153</c:v>
                </c:pt>
                <c:pt idx="222">
                  <c:v>0.836914132101816</c:v>
                </c:pt>
                <c:pt idx="223">
                  <c:v>1.066947385946432</c:v>
                </c:pt>
                <c:pt idx="224">
                  <c:v>1.045344073603723</c:v>
                </c:pt>
                <c:pt idx="225">
                  <c:v>1.036160482632139</c:v>
                </c:pt>
                <c:pt idx="226">
                  <c:v>0.991222945229047</c:v>
                </c:pt>
                <c:pt idx="227">
                  <c:v>0.972448251940255</c:v>
                </c:pt>
                <c:pt idx="228">
                  <c:v>0.980919148691345</c:v>
                </c:pt>
                <c:pt idx="229">
                  <c:v>0.958573787148913</c:v>
                </c:pt>
                <c:pt idx="230">
                  <c:v>0.938873851018849</c:v>
                </c:pt>
                <c:pt idx="231">
                  <c:v>0.940829896374088</c:v>
                </c:pt>
                <c:pt idx="232">
                  <c:v>0.924349178299029</c:v>
                </c:pt>
                <c:pt idx="233">
                  <c:v>1.045263747290216</c:v>
                </c:pt>
                <c:pt idx="234">
                  <c:v>1.026887397234443</c:v>
                </c:pt>
                <c:pt idx="235">
                  <c:v>1.02610474139658</c:v>
                </c:pt>
                <c:pt idx="236">
                  <c:v>1.029486820216668</c:v>
                </c:pt>
                <c:pt idx="237">
                  <c:v>1.02360452743826</c:v>
                </c:pt>
                <c:pt idx="238">
                  <c:v>1.02810536266217</c:v>
                </c:pt>
                <c:pt idx="239">
                  <c:v>1.037319656994569</c:v>
                </c:pt>
                <c:pt idx="240">
                  <c:v>1.019040514665754</c:v>
                </c:pt>
                <c:pt idx="241">
                  <c:v>1.024365550486426</c:v>
                </c:pt>
                <c:pt idx="242">
                  <c:v>1.018240769924222</c:v>
                </c:pt>
                <c:pt idx="243">
                  <c:v>1.016389092628384</c:v>
                </c:pt>
                <c:pt idx="244">
                  <c:v>1.01649412381742</c:v>
                </c:pt>
                <c:pt idx="245">
                  <c:v>1.017306694890185</c:v>
                </c:pt>
                <c:pt idx="246">
                  <c:v>1.009228272823571</c:v>
                </c:pt>
                <c:pt idx="247">
                  <c:v>1.000301014644495</c:v>
                </c:pt>
                <c:pt idx="248">
                  <c:v>1.019081806623873</c:v>
                </c:pt>
                <c:pt idx="249">
                  <c:v>1.010864018109074</c:v>
                </c:pt>
                <c:pt idx="250">
                  <c:v>1.023507795065566</c:v>
                </c:pt>
                <c:pt idx="251">
                  <c:v>1.01761799045815</c:v>
                </c:pt>
                <c:pt idx="252">
                  <c:v>1.008777527388621</c:v>
                </c:pt>
                <c:pt idx="253">
                  <c:v>1.007248025533951</c:v>
                </c:pt>
                <c:pt idx="254">
                  <c:v>0.879061273444179</c:v>
                </c:pt>
                <c:pt idx="255">
                  <c:v>0.891359672885413</c:v>
                </c:pt>
                <c:pt idx="256">
                  <c:v>0.880622355517435</c:v>
                </c:pt>
                <c:pt idx="257">
                  <c:v>0.876845865077769</c:v>
                </c:pt>
                <c:pt idx="258">
                  <c:v>0.862703505278854</c:v>
                </c:pt>
                <c:pt idx="259">
                  <c:v>0.897495290699523</c:v>
                </c:pt>
                <c:pt idx="260">
                  <c:v>0.847443840829024</c:v>
                </c:pt>
                <c:pt idx="261">
                  <c:v>1.127311035344397</c:v>
                </c:pt>
                <c:pt idx="262">
                  <c:v>1.095689683680622</c:v>
                </c:pt>
                <c:pt idx="263">
                  <c:v>1.099337743942083</c:v>
                </c:pt>
                <c:pt idx="264">
                  <c:v>1.06980311830641</c:v>
                </c:pt>
                <c:pt idx="265">
                  <c:v>1.075122545474401</c:v>
                </c:pt>
                <c:pt idx="266">
                  <c:v>1.121621628062861</c:v>
                </c:pt>
                <c:pt idx="267">
                  <c:v>1.104412736943435</c:v>
                </c:pt>
                <c:pt idx="268">
                  <c:v>0.71116833114292</c:v>
                </c:pt>
                <c:pt idx="269">
                  <c:v>0.992253207609777</c:v>
                </c:pt>
                <c:pt idx="270">
                  <c:v>0.983004704437551</c:v>
                </c:pt>
                <c:pt idx="271">
                  <c:v>0.979278009097547</c:v>
                </c:pt>
                <c:pt idx="272">
                  <c:v>0.97337242510703</c:v>
                </c:pt>
                <c:pt idx="273">
                  <c:v>1.032500209587959</c:v>
                </c:pt>
                <c:pt idx="274">
                  <c:v>1.019943861619653</c:v>
                </c:pt>
                <c:pt idx="275">
                  <c:v>1.020047941801242</c:v>
                </c:pt>
                <c:pt idx="276">
                  <c:v>1.013024581608068</c:v>
                </c:pt>
                <c:pt idx="277">
                  <c:v>0.976817207632272</c:v>
                </c:pt>
                <c:pt idx="278">
                  <c:v>0.998338638203263</c:v>
                </c:pt>
                <c:pt idx="279">
                  <c:v>0.996755372217308</c:v>
                </c:pt>
                <c:pt idx="280">
                  <c:v>1.003075023039323</c:v>
                </c:pt>
                <c:pt idx="281">
                  <c:v>0.999846018190982</c:v>
                </c:pt>
                <c:pt idx="282">
                  <c:v>0.998320485178223</c:v>
                </c:pt>
                <c:pt idx="283">
                  <c:v>0.991355031116082</c:v>
                </c:pt>
                <c:pt idx="284">
                  <c:v>0.999769522836826</c:v>
                </c:pt>
                <c:pt idx="285">
                  <c:v>0.986351665511073</c:v>
                </c:pt>
                <c:pt idx="286">
                  <c:v>0.98629444682266</c:v>
                </c:pt>
                <c:pt idx="287">
                  <c:v>1.045544224559486</c:v>
                </c:pt>
                <c:pt idx="288">
                  <c:v>1.015774055966034</c:v>
                </c:pt>
                <c:pt idx="289">
                  <c:v>1.103754331340933</c:v>
                </c:pt>
                <c:pt idx="290">
                  <c:v>1.104922223313744</c:v>
                </c:pt>
                <c:pt idx="291">
                  <c:v>1.105578328494349</c:v>
                </c:pt>
                <c:pt idx="292">
                  <c:v>0.89679675780512</c:v>
                </c:pt>
                <c:pt idx="293">
                  <c:v>0.853391806691389</c:v>
                </c:pt>
                <c:pt idx="294">
                  <c:v>0.843478683392318</c:v>
                </c:pt>
                <c:pt idx="295">
                  <c:v>0.851285355267251</c:v>
                </c:pt>
                <c:pt idx="296">
                  <c:v>0.858824792621878</c:v>
                </c:pt>
                <c:pt idx="297">
                  <c:v>0.836598554165101</c:v>
                </c:pt>
                <c:pt idx="298">
                  <c:v>0.814236584895989</c:v>
                </c:pt>
                <c:pt idx="299">
                  <c:v>0.815749852937809</c:v>
                </c:pt>
                <c:pt idx="300">
                  <c:v>0.794991212084922</c:v>
                </c:pt>
                <c:pt idx="301">
                  <c:v>0.821066039452776</c:v>
                </c:pt>
                <c:pt idx="302">
                  <c:v>0.783716589473625</c:v>
                </c:pt>
                <c:pt idx="303">
                  <c:v>0.990312086657725</c:v>
                </c:pt>
                <c:pt idx="304">
                  <c:v>0.970575090408787</c:v>
                </c:pt>
                <c:pt idx="305">
                  <c:v>0.973716333546024</c:v>
                </c:pt>
                <c:pt idx="306">
                  <c:v>0.965137795856607</c:v>
                </c:pt>
                <c:pt idx="307">
                  <c:v>0.954649735287106</c:v>
                </c:pt>
                <c:pt idx="308">
                  <c:v>0.94981621313064</c:v>
                </c:pt>
                <c:pt idx="309">
                  <c:v>0.926805684183787</c:v>
                </c:pt>
                <c:pt idx="310">
                  <c:v>0.921033084686256</c:v>
                </c:pt>
                <c:pt idx="311">
                  <c:v>0.924006667500576</c:v>
                </c:pt>
                <c:pt idx="312">
                  <c:v>1.000801515396945</c:v>
                </c:pt>
                <c:pt idx="313">
                  <c:v>0.998512391718397</c:v>
                </c:pt>
                <c:pt idx="314">
                  <c:v>0.985811369825832</c:v>
                </c:pt>
                <c:pt idx="315">
                  <c:v>0.983049914162983</c:v>
                </c:pt>
                <c:pt idx="316">
                  <c:v>0.970497828925974</c:v>
                </c:pt>
                <c:pt idx="317">
                  <c:v>0.942916199795578</c:v>
                </c:pt>
                <c:pt idx="318">
                  <c:v>0.949157426587803</c:v>
                </c:pt>
                <c:pt idx="319">
                  <c:v>0.958290102074449</c:v>
                </c:pt>
                <c:pt idx="320">
                  <c:v>0.946837139299816</c:v>
                </c:pt>
                <c:pt idx="321">
                  <c:v>0.922989625523949</c:v>
                </c:pt>
                <c:pt idx="322">
                  <c:v>0.950574505543987</c:v>
                </c:pt>
                <c:pt idx="323">
                  <c:v>0.953759184675611</c:v>
                </c:pt>
                <c:pt idx="324">
                  <c:v>0.925604470272006</c:v>
                </c:pt>
                <c:pt idx="325">
                  <c:v>0.986984315815833</c:v>
                </c:pt>
                <c:pt idx="326">
                  <c:v>0.896642698935818</c:v>
                </c:pt>
                <c:pt idx="327">
                  <c:v>0.91700275993374</c:v>
                </c:pt>
                <c:pt idx="328">
                  <c:v>0.917166775706984</c:v>
                </c:pt>
                <c:pt idx="329">
                  <c:v>0.895422244451854</c:v>
                </c:pt>
                <c:pt idx="330">
                  <c:v>0.873014468674241</c:v>
                </c:pt>
                <c:pt idx="331">
                  <c:v>0.924407077867779</c:v>
                </c:pt>
                <c:pt idx="332">
                  <c:v>0.830612581422957</c:v>
                </c:pt>
                <c:pt idx="333">
                  <c:v>1.049089423929132</c:v>
                </c:pt>
                <c:pt idx="334">
                  <c:v>1.05381563834659</c:v>
                </c:pt>
                <c:pt idx="335">
                  <c:v>1.035297973082548</c:v>
                </c:pt>
                <c:pt idx="336">
                  <c:v>1.055970506568104</c:v>
                </c:pt>
                <c:pt idx="337">
                  <c:v>1.059023600139843</c:v>
                </c:pt>
                <c:pt idx="338">
                  <c:v>1.055399644233973</c:v>
                </c:pt>
                <c:pt idx="339">
                  <c:v>1.04680836062034</c:v>
                </c:pt>
                <c:pt idx="340">
                  <c:v>1.038726517296076</c:v>
                </c:pt>
                <c:pt idx="341">
                  <c:v>1.035174959532382</c:v>
                </c:pt>
                <c:pt idx="342">
                  <c:v>1.055442395996096</c:v>
                </c:pt>
                <c:pt idx="343">
                  <c:v>1.045395346613587</c:v>
                </c:pt>
                <c:pt idx="344">
                  <c:v>1.037927815191117</c:v>
                </c:pt>
                <c:pt idx="345">
                  <c:v>1.054847417635266</c:v>
                </c:pt>
                <c:pt idx="346">
                  <c:v>1.03420724235536</c:v>
                </c:pt>
                <c:pt idx="347">
                  <c:v>1.01432899676283</c:v>
                </c:pt>
                <c:pt idx="348">
                  <c:v>1.047392263745197</c:v>
                </c:pt>
                <c:pt idx="349">
                  <c:v>1.034364491203554</c:v>
                </c:pt>
                <c:pt idx="350">
                  <c:v>1.041987296007903</c:v>
                </c:pt>
                <c:pt idx="351">
                  <c:v>1.039488734390187</c:v>
                </c:pt>
                <c:pt idx="352">
                  <c:v>1.031331457287417</c:v>
                </c:pt>
                <c:pt idx="353">
                  <c:v>1.033660940929101</c:v>
                </c:pt>
                <c:pt idx="354">
                  <c:v>1.029482487222104</c:v>
                </c:pt>
                <c:pt idx="355">
                  <c:v>1.035373846769074</c:v>
                </c:pt>
                <c:pt idx="356">
                  <c:v>1.033818654857373</c:v>
                </c:pt>
                <c:pt idx="357">
                  <c:v>1.009387293050881</c:v>
                </c:pt>
                <c:pt idx="358">
                  <c:v>1.00058224321682</c:v>
                </c:pt>
                <c:pt idx="359">
                  <c:v>0.992666637545123</c:v>
                </c:pt>
                <c:pt idx="360">
                  <c:v>1.054951503943326</c:v>
                </c:pt>
                <c:pt idx="361">
                  <c:v>0.964055707208643</c:v>
                </c:pt>
                <c:pt idx="362">
                  <c:v>0.998817578493398</c:v>
                </c:pt>
                <c:pt idx="363">
                  <c:v>0.946510823207258</c:v>
                </c:pt>
                <c:pt idx="364">
                  <c:v>0.911166328593528</c:v>
                </c:pt>
                <c:pt idx="365">
                  <c:v>0.902731971649847</c:v>
                </c:pt>
                <c:pt idx="366">
                  <c:v>0.977631718693293</c:v>
                </c:pt>
                <c:pt idx="367">
                  <c:v>0.945044102242561</c:v>
                </c:pt>
                <c:pt idx="368">
                  <c:v>0.868347749305501</c:v>
                </c:pt>
                <c:pt idx="369">
                  <c:v>0.892339100904091</c:v>
                </c:pt>
                <c:pt idx="370">
                  <c:v>0.868592671861228</c:v>
                </c:pt>
                <c:pt idx="371">
                  <c:v>0.900251158312551</c:v>
                </c:pt>
                <c:pt idx="372">
                  <c:v>0.868163698093362</c:v>
                </c:pt>
                <c:pt idx="373">
                  <c:v>0.859298529118622</c:v>
                </c:pt>
                <c:pt idx="374">
                  <c:v>0.860619337519221</c:v>
                </c:pt>
                <c:pt idx="375">
                  <c:v>1.003311887234915</c:v>
                </c:pt>
                <c:pt idx="376">
                  <c:v>0.957364565438475</c:v>
                </c:pt>
                <c:pt idx="377">
                  <c:v>0.955721191172289</c:v>
                </c:pt>
                <c:pt idx="378">
                  <c:v>0.997652701930625</c:v>
                </c:pt>
                <c:pt idx="379">
                  <c:v>0.97652643047698</c:v>
                </c:pt>
                <c:pt idx="380">
                  <c:v>0.934641957633671</c:v>
                </c:pt>
                <c:pt idx="381">
                  <c:v>1.022056988065986</c:v>
                </c:pt>
                <c:pt idx="382">
                  <c:v>1.029509079917717</c:v>
                </c:pt>
                <c:pt idx="383">
                  <c:v>0.996791713680491</c:v>
                </c:pt>
                <c:pt idx="384">
                  <c:v>1.016946365407015</c:v>
                </c:pt>
                <c:pt idx="385">
                  <c:v>0.981385353876672</c:v>
                </c:pt>
                <c:pt idx="386">
                  <c:v>1.003415809668498</c:v>
                </c:pt>
                <c:pt idx="387">
                  <c:v>0.953772838591422</c:v>
                </c:pt>
                <c:pt idx="388">
                  <c:v>0.967547905757104</c:v>
                </c:pt>
                <c:pt idx="389">
                  <c:v>0.996074731581267</c:v>
                </c:pt>
                <c:pt idx="390">
                  <c:v>0.953279129763664</c:v>
                </c:pt>
                <c:pt idx="391">
                  <c:v>0.975780921243139</c:v>
                </c:pt>
                <c:pt idx="392">
                  <c:v>0.994979246883381</c:v>
                </c:pt>
                <c:pt idx="393">
                  <c:v>0.958911915922454</c:v>
                </c:pt>
                <c:pt idx="394">
                  <c:v>0.953165950199319</c:v>
                </c:pt>
                <c:pt idx="395">
                  <c:v>0.933348005140132</c:v>
                </c:pt>
                <c:pt idx="396">
                  <c:v>0.979048944752575</c:v>
                </c:pt>
                <c:pt idx="397">
                  <c:v>0.965874802918317</c:v>
                </c:pt>
                <c:pt idx="398">
                  <c:v>0.978814068173391</c:v>
                </c:pt>
                <c:pt idx="399">
                  <c:v>0.978323166537419</c:v>
                </c:pt>
                <c:pt idx="400">
                  <c:v>0.943618567254394</c:v>
                </c:pt>
                <c:pt idx="401">
                  <c:v>0.928993902009449</c:v>
                </c:pt>
                <c:pt idx="402">
                  <c:v>0.94641171049894</c:v>
                </c:pt>
                <c:pt idx="403">
                  <c:v>0.956209721078443</c:v>
                </c:pt>
                <c:pt idx="404">
                  <c:v>0.966776668038377</c:v>
                </c:pt>
                <c:pt idx="405">
                  <c:v>0.925180694871403</c:v>
                </c:pt>
                <c:pt idx="406">
                  <c:v>0.944586502839012</c:v>
                </c:pt>
                <c:pt idx="407">
                  <c:v>0.956566288388133</c:v>
                </c:pt>
                <c:pt idx="408">
                  <c:v>0.927331888296341</c:v>
                </c:pt>
                <c:pt idx="409">
                  <c:v>0.953507420496304</c:v>
                </c:pt>
                <c:pt idx="410">
                  <c:v>0.965745110986213</c:v>
                </c:pt>
                <c:pt idx="411">
                  <c:v>1.027187214169754</c:v>
                </c:pt>
                <c:pt idx="412">
                  <c:v>1.033467875273721</c:v>
                </c:pt>
                <c:pt idx="413">
                  <c:v>1.010646793316636</c:v>
                </c:pt>
                <c:pt idx="414">
                  <c:v>0.971059820822921</c:v>
                </c:pt>
                <c:pt idx="415">
                  <c:v>0.999781833829586</c:v>
                </c:pt>
                <c:pt idx="416">
                  <c:v>0.994054211289182</c:v>
                </c:pt>
                <c:pt idx="417">
                  <c:v>0.95912890255883</c:v>
                </c:pt>
                <c:pt idx="418">
                  <c:v>0.959830117162856</c:v>
                </c:pt>
                <c:pt idx="419">
                  <c:v>0.994942386627599</c:v>
                </c:pt>
                <c:pt idx="420">
                  <c:v>0.972819734660696</c:v>
                </c:pt>
                <c:pt idx="421">
                  <c:v>1.005812791541016</c:v>
                </c:pt>
                <c:pt idx="422">
                  <c:v>0.949513201801373</c:v>
                </c:pt>
                <c:pt idx="423">
                  <c:v>0.952339858109737</c:v>
                </c:pt>
                <c:pt idx="424">
                  <c:v>0.948285492957138</c:v>
                </c:pt>
                <c:pt idx="425">
                  <c:v>0.933596235031448</c:v>
                </c:pt>
                <c:pt idx="426">
                  <c:v>0.950298581515602</c:v>
                </c:pt>
                <c:pt idx="427">
                  <c:v>0.931171218085834</c:v>
                </c:pt>
                <c:pt idx="428">
                  <c:v>0.985480541593485</c:v>
                </c:pt>
                <c:pt idx="429">
                  <c:v>0.927678959607427</c:v>
                </c:pt>
                <c:pt idx="430">
                  <c:v>0.906145031417651</c:v>
                </c:pt>
                <c:pt idx="431">
                  <c:v>0.948871918427602</c:v>
                </c:pt>
                <c:pt idx="432">
                  <c:v>0.946866870926468</c:v>
                </c:pt>
                <c:pt idx="433">
                  <c:v>0.762813248570577</c:v>
                </c:pt>
                <c:pt idx="434">
                  <c:v>0.656798190051127</c:v>
                </c:pt>
                <c:pt idx="435">
                  <c:v>0.597004899637927</c:v>
                </c:pt>
                <c:pt idx="436">
                  <c:v>0.593987743497735</c:v>
                </c:pt>
                <c:pt idx="437">
                  <c:v>0.660556519654182</c:v>
                </c:pt>
                <c:pt idx="438">
                  <c:v>0.632146949040082</c:v>
                </c:pt>
                <c:pt idx="439">
                  <c:v>0.852194278338492</c:v>
                </c:pt>
                <c:pt idx="440">
                  <c:v>1.004062374063281</c:v>
                </c:pt>
                <c:pt idx="441">
                  <c:v>1.00874157733675</c:v>
                </c:pt>
                <c:pt idx="442">
                  <c:v>1.000542495223605</c:v>
                </c:pt>
                <c:pt idx="443">
                  <c:v>0.99000835377346</c:v>
                </c:pt>
                <c:pt idx="444">
                  <c:v>0.952613258701341</c:v>
                </c:pt>
                <c:pt idx="445">
                  <c:v>0.953250495594189</c:v>
                </c:pt>
                <c:pt idx="446">
                  <c:v>0.958997527013869</c:v>
                </c:pt>
                <c:pt idx="447">
                  <c:v>0.943517419332132</c:v>
                </c:pt>
                <c:pt idx="448">
                  <c:v>0.94197314305235</c:v>
                </c:pt>
                <c:pt idx="449">
                  <c:v>0.949661203849862</c:v>
                </c:pt>
                <c:pt idx="450">
                  <c:v>0.928478708353678</c:v>
                </c:pt>
                <c:pt idx="451">
                  <c:v>1.058546806866138</c:v>
                </c:pt>
                <c:pt idx="452">
                  <c:v>1.055616537577781</c:v>
                </c:pt>
                <c:pt idx="453">
                  <c:v>1.042814588796944</c:v>
                </c:pt>
                <c:pt idx="454">
                  <c:v>0.986998995561995</c:v>
                </c:pt>
                <c:pt idx="455">
                  <c:v>0.98834912437555</c:v>
                </c:pt>
                <c:pt idx="456">
                  <c:v>1.018009085967617</c:v>
                </c:pt>
                <c:pt idx="457">
                  <c:v>1.018298802084</c:v>
                </c:pt>
                <c:pt idx="458">
                  <c:v>1.017936742473856</c:v>
                </c:pt>
                <c:pt idx="459">
                  <c:v>1.000960102014869</c:v>
                </c:pt>
                <c:pt idx="460">
                  <c:v>0.929141499919217</c:v>
                </c:pt>
                <c:pt idx="461">
                  <c:v>1.032291204699953</c:v>
                </c:pt>
                <c:pt idx="462">
                  <c:v>1.021836030394664</c:v>
                </c:pt>
              </c:numCache>
            </c:numRef>
          </c:xVal>
          <c:yVal>
            <c:numRef>
              <c:f>Amphibole!$IR$132:$IR$594</c:f>
              <c:numCache>
                <c:formatCode>General</c:formatCode>
                <c:ptCount val="463"/>
                <c:pt idx="0">
                  <c:v>0.110250037652464</c:v>
                </c:pt>
                <c:pt idx="1">
                  <c:v>0.0927088232436011</c:v>
                </c:pt>
                <c:pt idx="2">
                  <c:v>0.0805740695071357</c:v>
                </c:pt>
                <c:pt idx="3">
                  <c:v>0.0826661091915192</c:v>
                </c:pt>
                <c:pt idx="4">
                  <c:v>0.0811447657998567</c:v>
                </c:pt>
                <c:pt idx="5">
                  <c:v>0.080020173411132</c:v>
                </c:pt>
                <c:pt idx="6">
                  <c:v>0.084447704532957</c:v>
                </c:pt>
                <c:pt idx="7">
                  <c:v>0.0818627316587782</c:v>
                </c:pt>
                <c:pt idx="8">
                  <c:v>0.0693054977215533</c:v>
                </c:pt>
                <c:pt idx="9">
                  <c:v>0.0558624087118369</c:v>
                </c:pt>
                <c:pt idx="10">
                  <c:v>0.0664178385176293</c:v>
                </c:pt>
                <c:pt idx="11">
                  <c:v>0.0602070495922434</c:v>
                </c:pt>
                <c:pt idx="12">
                  <c:v>0.0648901024548318</c:v>
                </c:pt>
                <c:pt idx="13">
                  <c:v>0.0717635385762375</c:v>
                </c:pt>
                <c:pt idx="14">
                  <c:v>0.0615851489801404</c:v>
                </c:pt>
                <c:pt idx="15">
                  <c:v>0.0592940495890975</c:v>
                </c:pt>
                <c:pt idx="16">
                  <c:v>0.0698810054642962</c:v>
                </c:pt>
                <c:pt idx="17">
                  <c:v>0.0657250276386012</c:v>
                </c:pt>
                <c:pt idx="18">
                  <c:v>0.0657143846209837</c:v>
                </c:pt>
                <c:pt idx="19">
                  <c:v>0.0657498014766999</c:v>
                </c:pt>
                <c:pt idx="20">
                  <c:v>0.0609123636059449</c:v>
                </c:pt>
                <c:pt idx="21">
                  <c:v>0.0676026290864566</c:v>
                </c:pt>
                <c:pt idx="22">
                  <c:v>0.0682672717542338</c:v>
                </c:pt>
                <c:pt idx="23">
                  <c:v>0.0717734840049469</c:v>
                </c:pt>
                <c:pt idx="24">
                  <c:v>0.0756346306258726</c:v>
                </c:pt>
                <c:pt idx="25">
                  <c:v>0.0980199473349858</c:v>
                </c:pt>
                <c:pt idx="26">
                  <c:v>0.103237844610484</c:v>
                </c:pt>
                <c:pt idx="27">
                  <c:v>0.0956668262637814</c:v>
                </c:pt>
                <c:pt idx="28">
                  <c:v>0.09952766667987</c:v>
                </c:pt>
                <c:pt idx="29">
                  <c:v>0.0982074004699152</c:v>
                </c:pt>
                <c:pt idx="30">
                  <c:v>0.0960232318130397</c:v>
                </c:pt>
                <c:pt idx="31">
                  <c:v>0.0740711593566253</c:v>
                </c:pt>
                <c:pt idx="32">
                  <c:v>0.111853247638654</c:v>
                </c:pt>
                <c:pt idx="33">
                  <c:v>0.081002999891877</c:v>
                </c:pt>
                <c:pt idx="34">
                  <c:v>0.0860788879827765</c:v>
                </c:pt>
                <c:pt idx="35">
                  <c:v>0.0931404981562171</c:v>
                </c:pt>
                <c:pt idx="36">
                  <c:v>0.0870592587315708</c:v>
                </c:pt>
                <c:pt idx="37">
                  <c:v>0.0924241372873787</c:v>
                </c:pt>
                <c:pt idx="38">
                  <c:v>0.0769110005515854</c:v>
                </c:pt>
                <c:pt idx="39">
                  <c:v>0.0746243701714498</c:v>
                </c:pt>
                <c:pt idx="40">
                  <c:v>0.0780705509460769</c:v>
                </c:pt>
                <c:pt idx="41">
                  <c:v>0.0788944720604309</c:v>
                </c:pt>
                <c:pt idx="42">
                  <c:v>0.0781462443743731</c:v>
                </c:pt>
                <c:pt idx="43">
                  <c:v>0.0731402961134147</c:v>
                </c:pt>
                <c:pt idx="44">
                  <c:v>0.0714843804233079</c:v>
                </c:pt>
                <c:pt idx="45">
                  <c:v>0.0711865710020312</c:v>
                </c:pt>
                <c:pt idx="46">
                  <c:v>0.0797113359863408</c:v>
                </c:pt>
                <c:pt idx="47">
                  <c:v>0.0772849510029085</c:v>
                </c:pt>
                <c:pt idx="48">
                  <c:v>0.0880896135326855</c:v>
                </c:pt>
                <c:pt idx="49">
                  <c:v>0.0949018440012041</c:v>
                </c:pt>
                <c:pt idx="50">
                  <c:v>0.0747510746025128</c:v>
                </c:pt>
                <c:pt idx="51">
                  <c:v>0.0614806367534905</c:v>
                </c:pt>
                <c:pt idx="52">
                  <c:v>0.0674269107037734</c:v>
                </c:pt>
                <c:pt idx="53">
                  <c:v>0.0743358616243988</c:v>
                </c:pt>
                <c:pt idx="54">
                  <c:v>0.0846484974497854</c:v>
                </c:pt>
                <c:pt idx="55">
                  <c:v>0.0720345750494272</c:v>
                </c:pt>
                <c:pt idx="56">
                  <c:v>0.0825150002902088</c:v>
                </c:pt>
                <c:pt idx="57">
                  <c:v>0.0965456931475908</c:v>
                </c:pt>
                <c:pt idx="58">
                  <c:v>0.121576839654297</c:v>
                </c:pt>
                <c:pt idx="59">
                  <c:v>0.0939522200621375</c:v>
                </c:pt>
                <c:pt idx="60">
                  <c:v>0.0966687155166238</c:v>
                </c:pt>
                <c:pt idx="61">
                  <c:v>0.108932374599357</c:v>
                </c:pt>
                <c:pt idx="62">
                  <c:v>0.0986744142940207</c:v>
                </c:pt>
                <c:pt idx="63">
                  <c:v>0.090677397721675</c:v>
                </c:pt>
                <c:pt idx="64">
                  <c:v>0.0973199490621218</c:v>
                </c:pt>
                <c:pt idx="65">
                  <c:v>0.0755401318472774</c:v>
                </c:pt>
                <c:pt idx="66">
                  <c:v>0.0862471776820903</c:v>
                </c:pt>
                <c:pt idx="67">
                  <c:v>0.086719687110361</c:v>
                </c:pt>
                <c:pt idx="68">
                  <c:v>0.0848600710506078</c:v>
                </c:pt>
                <c:pt idx="69">
                  <c:v>0.089543314900088</c:v>
                </c:pt>
                <c:pt idx="70">
                  <c:v>0.0776419731978206</c:v>
                </c:pt>
                <c:pt idx="71">
                  <c:v>0.0827171526026512</c:v>
                </c:pt>
                <c:pt idx="72">
                  <c:v>0.0882579805177949</c:v>
                </c:pt>
                <c:pt idx="73">
                  <c:v>0.0854557115103478</c:v>
                </c:pt>
                <c:pt idx="74">
                  <c:v>0.0821430504834675</c:v>
                </c:pt>
                <c:pt idx="75">
                  <c:v>0.0780659639278415</c:v>
                </c:pt>
                <c:pt idx="76">
                  <c:v>0.0855917167894245</c:v>
                </c:pt>
                <c:pt idx="77">
                  <c:v>0.0804825871211433</c:v>
                </c:pt>
                <c:pt idx="78">
                  <c:v>0.0834034931658762</c:v>
                </c:pt>
                <c:pt idx="79">
                  <c:v>0.0861961906274951</c:v>
                </c:pt>
                <c:pt idx="80">
                  <c:v>0.0811101302029021</c:v>
                </c:pt>
                <c:pt idx="81">
                  <c:v>0.0770044580567763</c:v>
                </c:pt>
                <c:pt idx="82">
                  <c:v>0.0860341667124595</c:v>
                </c:pt>
                <c:pt idx="83">
                  <c:v>0.0823746301958129</c:v>
                </c:pt>
                <c:pt idx="84">
                  <c:v>0.0821500641358096</c:v>
                </c:pt>
                <c:pt idx="85">
                  <c:v>0.0865796248808807</c:v>
                </c:pt>
                <c:pt idx="86">
                  <c:v>0.0824751618268527</c:v>
                </c:pt>
                <c:pt idx="87">
                  <c:v>0.0807257236892149</c:v>
                </c:pt>
                <c:pt idx="88">
                  <c:v>0.0815833981587028</c:v>
                </c:pt>
                <c:pt idx="89">
                  <c:v>0.073703765536344</c:v>
                </c:pt>
                <c:pt idx="90">
                  <c:v>0.0880425668251026</c:v>
                </c:pt>
                <c:pt idx="91">
                  <c:v>0.0711088879636656</c:v>
                </c:pt>
                <c:pt idx="92">
                  <c:v>0.053426574380689</c:v>
                </c:pt>
                <c:pt idx="93">
                  <c:v>0.0615331029669273</c:v>
                </c:pt>
                <c:pt idx="94">
                  <c:v>0.0531834122762968</c:v>
                </c:pt>
                <c:pt idx="95">
                  <c:v>0.0498711361540016</c:v>
                </c:pt>
                <c:pt idx="96">
                  <c:v>0.0558989235077677</c:v>
                </c:pt>
                <c:pt idx="97">
                  <c:v>0.086782094243308</c:v>
                </c:pt>
                <c:pt idx="98">
                  <c:v>0.087871652892206</c:v>
                </c:pt>
                <c:pt idx="99">
                  <c:v>0.105905946899912</c:v>
                </c:pt>
                <c:pt idx="100">
                  <c:v>0.0921720565924692</c:v>
                </c:pt>
                <c:pt idx="101">
                  <c:v>0.0774527303486411</c:v>
                </c:pt>
                <c:pt idx="102">
                  <c:v>0.0895021421600865</c:v>
                </c:pt>
                <c:pt idx="103">
                  <c:v>0.0858986334711283</c:v>
                </c:pt>
                <c:pt idx="104">
                  <c:v>0.0740317492199999</c:v>
                </c:pt>
                <c:pt idx="105">
                  <c:v>0.0800154552794667</c:v>
                </c:pt>
                <c:pt idx="106">
                  <c:v>0.0732972921830883</c:v>
                </c:pt>
                <c:pt idx="107">
                  <c:v>0.0848945558053756</c:v>
                </c:pt>
                <c:pt idx="108">
                  <c:v>0.0833695741405324</c:v>
                </c:pt>
                <c:pt idx="109">
                  <c:v>0.0885263687606627</c:v>
                </c:pt>
                <c:pt idx="110">
                  <c:v>0.0646939669969529</c:v>
                </c:pt>
                <c:pt idx="111">
                  <c:v>0.0629815590390111</c:v>
                </c:pt>
                <c:pt idx="112">
                  <c:v>0.0662357876750242</c:v>
                </c:pt>
                <c:pt idx="113">
                  <c:v>0.0703082119495181</c:v>
                </c:pt>
                <c:pt idx="114">
                  <c:v>0.0700810922538609</c:v>
                </c:pt>
                <c:pt idx="115">
                  <c:v>0.0684201859266345</c:v>
                </c:pt>
                <c:pt idx="116">
                  <c:v>0.0881140800171827</c:v>
                </c:pt>
                <c:pt idx="117">
                  <c:v>0.0705753530396105</c:v>
                </c:pt>
                <c:pt idx="118">
                  <c:v>0.088713052960014</c:v>
                </c:pt>
                <c:pt idx="119">
                  <c:v>0.0757041212333835</c:v>
                </c:pt>
                <c:pt idx="120">
                  <c:v>0.0744300299924269</c:v>
                </c:pt>
                <c:pt idx="121">
                  <c:v>0.0766924947108559</c:v>
                </c:pt>
                <c:pt idx="122">
                  <c:v>0.0849561109136845</c:v>
                </c:pt>
                <c:pt idx="123">
                  <c:v>0.0765168230971766</c:v>
                </c:pt>
                <c:pt idx="124">
                  <c:v>0.0785006327807339</c:v>
                </c:pt>
                <c:pt idx="125">
                  <c:v>0.0795215653962558</c:v>
                </c:pt>
                <c:pt idx="126">
                  <c:v>0.0719782943168482</c:v>
                </c:pt>
                <c:pt idx="127">
                  <c:v>0.0733438481331648</c:v>
                </c:pt>
                <c:pt idx="128">
                  <c:v>0.0794949665703314</c:v>
                </c:pt>
                <c:pt idx="129">
                  <c:v>0.0742808404065383</c:v>
                </c:pt>
                <c:pt idx="130">
                  <c:v>0.0708300762721196</c:v>
                </c:pt>
                <c:pt idx="131">
                  <c:v>0.0692556351514958</c:v>
                </c:pt>
                <c:pt idx="132">
                  <c:v>0.0695663902957437</c:v>
                </c:pt>
                <c:pt idx="133">
                  <c:v>0.080859717412433</c:v>
                </c:pt>
                <c:pt idx="134">
                  <c:v>0.0660118385430283</c:v>
                </c:pt>
                <c:pt idx="135">
                  <c:v>0.0686625990407422</c:v>
                </c:pt>
                <c:pt idx="136">
                  <c:v>0.0625890912157314</c:v>
                </c:pt>
                <c:pt idx="137">
                  <c:v>0.0690413595880235</c:v>
                </c:pt>
                <c:pt idx="138">
                  <c:v>0.0669472895786856</c:v>
                </c:pt>
                <c:pt idx="139">
                  <c:v>0.0713353578437033</c:v>
                </c:pt>
                <c:pt idx="140">
                  <c:v>0.0649575020311925</c:v>
                </c:pt>
                <c:pt idx="141">
                  <c:v>0.103484036956567</c:v>
                </c:pt>
                <c:pt idx="142">
                  <c:v>0.0683495536550194</c:v>
                </c:pt>
                <c:pt idx="143">
                  <c:v>0.0817617977392971</c:v>
                </c:pt>
                <c:pt idx="144">
                  <c:v>0.0848202861215181</c:v>
                </c:pt>
                <c:pt idx="145">
                  <c:v>0.0876611305636459</c:v>
                </c:pt>
                <c:pt idx="146">
                  <c:v>0.0812915804153563</c:v>
                </c:pt>
                <c:pt idx="147">
                  <c:v>0.0869066282423387</c:v>
                </c:pt>
                <c:pt idx="148">
                  <c:v>0.0872516935033387</c:v>
                </c:pt>
                <c:pt idx="149">
                  <c:v>0.0846425718263282</c:v>
                </c:pt>
                <c:pt idx="150">
                  <c:v>0.0844022104337666</c:v>
                </c:pt>
                <c:pt idx="151">
                  <c:v>0.0890299305201039</c:v>
                </c:pt>
                <c:pt idx="152">
                  <c:v>0.0854942650707314</c:v>
                </c:pt>
                <c:pt idx="153">
                  <c:v>0.0866600977494913</c:v>
                </c:pt>
                <c:pt idx="154">
                  <c:v>0.0801276613432819</c:v>
                </c:pt>
                <c:pt idx="155">
                  <c:v>0.0911317874466726</c:v>
                </c:pt>
                <c:pt idx="156">
                  <c:v>0.059336112236599</c:v>
                </c:pt>
                <c:pt idx="157">
                  <c:v>0.0640156260524007</c:v>
                </c:pt>
                <c:pt idx="158">
                  <c:v>0.0731312106579025</c:v>
                </c:pt>
                <c:pt idx="159">
                  <c:v>0.0739394689094507</c:v>
                </c:pt>
                <c:pt idx="160">
                  <c:v>0.074564304009689</c:v>
                </c:pt>
                <c:pt idx="161">
                  <c:v>0.0772134133535962</c:v>
                </c:pt>
                <c:pt idx="162">
                  <c:v>0.0826945249943007</c:v>
                </c:pt>
                <c:pt idx="163">
                  <c:v>0.07096297418675</c:v>
                </c:pt>
                <c:pt idx="164">
                  <c:v>0.0779960138588167</c:v>
                </c:pt>
                <c:pt idx="165">
                  <c:v>0.078184087151148</c:v>
                </c:pt>
                <c:pt idx="166">
                  <c:v>0.066458362655173</c:v>
                </c:pt>
                <c:pt idx="167">
                  <c:v>0.0756221172497097</c:v>
                </c:pt>
                <c:pt idx="168">
                  <c:v>0.0854086927900658</c:v>
                </c:pt>
                <c:pt idx="169">
                  <c:v>0.0768838933693334</c:v>
                </c:pt>
                <c:pt idx="170">
                  <c:v>0.0810596819662574</c:v>
                </c:pt>
                <c:pt idx="171">
                  <c:v>0.0593811757692825</c:v>
                </c:pt>
                <c:pt idx="172">
                  <c:v>0.0786484721573286</c:v>
                </c:pt>
                <c:pt idx="173">
                  <c:v>0.0621095377471735</c:v>
                </c:pt>
                <c:pt idx="174">
                  <c:v>0.079089862644797</c:v>
                </c:pt>
                <c:pt idx="175">
                  <c:v>0.0795461641373389</c:v>
                </c:pt>
                <c:pt idx="176">
                  <c:v>0.0647568594545741</c:v>
                </c:pt>
                <c:pt idx="177">
                  <c:v>0.0758567767318245</c:v>
                </c:pt>
                <c:pt idx="178">
                  <c:v>0.0801736739455815</c:v>
                </c:pt>
                <c:pt idx="179">
                  <c:v>0.0880673571178001</c:v>
                </c:pt>
                <c:pt idx="180">
                  <c:v>0.0860414881687409</c:v>
                </c:pt>
                <c:pt idx="181">
                  <c:v>0.0718436149191907</c:v>
                </c:pt>
                <c:pt idx="182">
                  <c:v>0.0813852830533155</c:v>
                </c:pt>
                <c:pt idx="183">
                  <c:v>0.0687132150363014</c:v>
                </c:pt>
                <c:pt idx="184">
                  <c:v>0.076309973223766</c:v>
                </c:pt>
                <c:pt idx="185">
                  <c:v>0.0824112211088082</c:v>
                </c:pt>
                <c:pt idx="186">
                  <c:v>0.0693388765498738</c:v>
                </c:pt>
                <c:pt idx="187">
                  <c:v>0.068677929435899</c:v>
                </c:pt>
                <c:pt idx="188">
                  <c:v>0.0634486025808367</c:v>
                </c:pt>
                <c:pt idx="189">
                  <c:v>0.0853326349678048</c:v>
                </c:pt>
                <c:pt idx="190">
                  <c:v>0.0842830709852166</c:v>
                </c:pt>
                <c:pt idx="191">
                  <c:v>0.0954423813463566</c:v>
                </c:pt>
                <c:pt idx="192">
                  <c:v>0.0705746623253489</c:v>
                </c:pt>
                <c:pt idx="193">
                  <c:v>0.0747386814097307</c:v>
                </c:pt>
                <c:pt idx="194">
                  <c:v>0.0606897892571535</c:v>
                </c:pt>
                <c:pt idx="195">
                  <c:v>0.0660216608738862</c:v>
                </c:pt>
                <c:pt idx="196">
                  <c:v>0.061026140850033</c:v>
                </c:pt>
                <c:pt idx="197">
                  <c:v>0.0706219709806989</c:v>
                </c:pt>
                <c:pt idx="198">
                  <c:v>0.0634545269751224</c:v>
                </c:pt>
                <c:pt idx="199">
                  <c:v>0.0669074938947336</c:v>
                </c:pt>
                <c:pt idx="200">
                  <c:v>0.067691027418474</c:v>
                </c:pt>
                <c:pt idx="201">
                  <c:v>0.0749451498392529</c:v>
                </c:pt>
                <c:pt idx="202">
                  <c:v>0.0687762980667042</c:v>
                </c:pt>
                <c:pt idx="203">
                  <c:v>0.0648821184652272</c:v>
                </c:pt>
                <c:pt idx="204">
                  <c:v>0.0666998187767145</c:v>
                </c:pt>
                <c:pt idx="205">
                  <c:v>0.0670017940306023</c:v>
                </c:pt>
                <c:pt idx="206">
                  <c:v>0.0933193345177916</c:v>
                </c:pt>
                <c:pt idx="207">
                  <c:v>0.103756003174351</c:v>
                </c:pt>
                <c:pt idx="208">
                  <c:v>0.117497272409325</c:v>
                </c:pt>
                <c:pt idx="209">
                  <c:v>0.152166383717259</c:v>
                </c:pt>
                <c:pt idx="210">
                  <c:v>0.0965074549609938</c:v>
                </c:pt>
                <c:pt idx="211">
                  <c:v>0.0940618312480145</c:v>
                </c:pt>
                <c:pt idx="212">
                  <c:v>0.0907603861760213</c:v>
                </c:pt>
                <c:pt idx="213">
                  <c:v>0.0889968829043927</c:v>
                </c:pt>
                <c:pt idx="214">
                  <c:v>0.0994294350934322</c:v>
                </c:pt>
                <c:pt idx="215">
                  <c:v>0.100021241351716</c:v>
                </c:pt>
                <c:pt idx="216">
                  <c:v>0.0906891125997743</c:v>
                </c:pt>
                <c:pt idx="217">
                  <c:v>0.078014082937031</c:v>
                </c:pt>
                <c:pt idx="218">
                  <c:v>0.0894005439473658</c:v>
                </c:pt>
                <c:pt idx="219">
                  <c:v>0.0848820150495651</c:v>
                </c:pt>
                <c:pt idx="220">
                  <c:v>0.0895991140068242</c:v>
                </c:pt>
                <c:pt idx="221">
                  <c:v>0.0766614300784025</c:v>
                </c:pt>
                <c:pt idx="222">
                  <c:v>0.100181642801383</c:v>
                </c:pt>
                <c:pt idx="223">
                  <c:v>0.0787081882451632</c:v>
                </c:pt>
                <c:pt idx="224">
                  <c:v>0.0742257261093814</c:v>
                </c:pt>
                <c:pt idx="225">
                  <c:v>0.0758466769597145</c:v>
                </c:pt>
                <c:pt idx="226">
                  <c:v>0.0833221822147712</c:v>
                </c:pt>
                <c:pt idx="227">
                  <c:v>0.0734522492140765</c:v>
                </c:pt>
                <c:pt idx="228">
                  <c:v>0.109423042429769</c:v>
                </c:pt>
                <c:pt idx="229">
                  <c:v>0.0981094601892797</c:v>
                </c:pt>
                <c:pt idx="230">
                  <c:v>0.0970464151433325</c:v>
                </c:pt>
                <c:pt idx="231">
                  <c:v>0.0986757744326626</c:v>
                </c:pt>
                <c:pt idx="232">
                  <c:v>0.0983291532803304</c:v>
                </c:pt>
                <c:pt idx="233">
                  <c:v>0.062819623314995</c:v>
                </c:pt>
                <c:pt idx="234">
                  <c:v>0.0600961913143532</c:v>
                </c:pt>
                <c:pt idx="235">
                  <c:v>0.0621057775530405</c:v>
                </c:pt>
                <c:pt idx="236">
                  <c:v>0.0658398674245184</c:v>
                </c:pt>
                <c:pt idx="237">
                  <c:v>0.0626185198832797</c:v>
                </c:pt>
                <c:pt idx="238">
                  <c:v>0.0647304512831341</c:v>
                </c:pt>
                <c:pt idx="239">
                  <c:v>0.0602688766009905</c:v>
                </c:pt>
                <c:pt idx="240">
                  <c:v>0.0720495513405815</c:v>
                </c:pt>
                <c:pt idx="241">
                  <c:v>0.0745500146028789</c:v>
                </c:pt>
                <c:pt idx="242">
                  <c:v>0.0729548875054634</c:v>
                </c:pt>
                <c:pt idx="243">
                  <c:v>0.0732216898171718</c:v>
                </c:pt>
                <c:pt idx="244">
                  <c:v>0.0665316158114845</c:v>
                </c:pt>
                <c:pt idx="245">
                  <c:v>0.0712510925684532</c:v>
                </c:pt>
                <c:pt idx="246">
                  <c:v>0.0717499575046773</c:v>
                </c:pt>
                <c:pt idx="247">
                  <c:v>0.0651683290809308</c:v>
                </c:pt>
                <c:pt idx="248">
                  <c:v>0.0630648616671268</c:v>
                </c:pt>
                <c:pt idx="249">
                  <c:v>0.0740763021352327</c:v>
                </c:pt>
                <c:pt idx="250">
                  <c:v>0.0607815334214378</c:v>
                </c:pt>
                <c:pt idx="251">
                  <c:v>0.0681709887290068</c:v>
                </c:pt>
                <c:pt idx="252">
                  <c:v>0.0685376949209275</c:v>
                </c:pt>
                <c:pt idx="253">
                  <c:v>0.0661259873729009</c:v>
                </c:pt>
                <c:pt idx="254">
                  <c:v>0.0795995934177938</c:v>
                </c:pt>
                <c:pt idx="255">
                  <c:v>0.0860319889938814</c:v>
                </c:pt>
                <c:pt idx="256">
                  <c:v>0.0821555216835508</c:v>
                </c:pt>
                <c:pt idx="257">
                  <c:v>0.0800649515163055</c:v>
                </c:pt>
                <c:pt idx="258">
                  <c:v>0.0808904907426536</c:v>
                </c:pt>
                <c:pt idx="259">
                  <c:v>0.087512254430626</c:v>
                </c:pt>
                <c:pt idx="260">
                  <c:v>0.0813862952721396</c:v>
                </c:pt>
                <c:pt idx="261">
                  <c:v>0.0</c:v>
                </c:pt>
                <c:pt idx="262">
                  <c:v>0.0503657747325579</c:v>
                </c:pt>
                <c:pt idx="263">
                  <c:v>0.0285214882230607</c:v>
                </c:pt>
                <c:pt idx="264">
                  <c:v>0.0840000064599069</c:v>
                </c:pt>
                <c:pt idx="265">
                  <c:v>0.0747253455418704</c:v>
                </c:pt>
                <c:pt idx="266">
                  <c:v>0.0114809063865431</c:v>
                </c:pt>
                <c:pt idx="267">
                  <c:v>0.0186750662684974</c:v>
                </c:pt>
                <c:pt idx="268">
                  <c:v>0.0347055101179861</c:v>
                </c:pt>
                <c:pt idx="269">
                  <c:v>0.0846649127404524</c:v>
                </c:pt>
                <c:pt idx="270">
                  <c:v>0.0769452061462987</c:v>
                </c:pt>
                <c:pt idx="271">
                  <c:v>0.0791939363871618</c:v>
                </c:pt>
                <c:pt idx="272">
                  <c:v>0.0797422284988782</c:v>
                </c:pt>
                <c:pt idx="273">
                  <c:v>0.0876877143019722</c:v>
                </c:pt>
                <c:pt idx="274">
                  <c:v>0.0868404577648505</c:v>
                </c:pt>
                <c:pt idx="275">
                  <c:v>0.0925849834475755</c:v>
                </c:pt>
                <c:pt idx="276">
                  <c:v>0.0910898883470337</c:v>
                </c:pt>
                <c:pt idx="277">
                  <c:v>0.0827976638014103</c:v>
                </c:pt>
                <c:pt idx="278">
                  <c:v>0.0868430708746976</c:v>
                </c:pt>
                <c:pt idx="279">
                  <c:v>0.0788806630823173</c:v>
                </c:pt>
                <c:pt idx="280">
                  <c:v>0.0894318252697248</c:v>
                </c:pt>
                <c:pt idx="281">
                  <c:v>0.0877622103029661</c:v>
                </c:pt>
                <c:pt idx="282">
                  <c:v>0.0777676152499328</c:v>
                </c:pt>
                <c:pt idx="283">
                  <c:v>0.0859741788286646</c:v>
                </c:pt>
                <c:pt idx="284">
                  <c:v>0.0850001401858149</c:v>
                </c:pt>
                <c:pt idx="285">
                  <c:v>0.0907455730802577</c:v>
                </c:pt>
                <c:pt idx="286">
                  <c:v>0.0910923652889241</c:v>
                </c:pt>
                <c:pt idx="287">
                  <c:v>0.0797099904683333</c:v>
                </c:pt>
                <c:pt idx="288">
                  <c:v>0.0868523810719843</c:v>
                </c:pt>
                <c:pt idx="289">
                  <c:v>0.0882414190432909</c:v>
                </c:pt>
                <c:pt idx="290">
                  <c:v>0.0862185708086306</c:v>
                </c:pt>
                <c:pt idx="291">
                  <c:v>0.0850821633007137</c:v>
                </c:pt>
                <c:pt idx="292">
                  <c:v>0.0714901932850314</c:v>
                </c:pt>
                <c:pt idx="293">
                  <c:v>0.0683270151432297</c:v>
                </c:pt>
                <c:pt idx="294">
                  <c:v>0.068953345532938</c:v>
                </c:pt>
                <c:pt idx="295">
                  <c:v>0.069731664977053</c:v>
                </c:pt>
                <c:pt idx="296">
                  <c:v>0.0812456115827721</c:v>
                </c:pt>
                <c:pt idx="297">
                  <c:v>0.0807463578924216</c:v>
                </c:pt>
                <c:pt idx="298">
                  <c:v>0.060855313136553</c:v>
                </c:pt>
                <c:pt idx="299">
                  <c:v>0.067988620004624</c:v>
                </c:pt>
                <c:pt idx="300">
                  <c:v>0.0667910427083982</c:v>
                </c:pt>
                <c:pt idx="301">
                  <c:v>0.0920056260256016</c:v>
                </c:pt>
                <c:pt idx="302">
                  <c:v>0.0799151221351815</c:v>
                </c:pt>
                <c:pt idx="303">
                  <c:v>0.0605370632845424</c:v>
                </c:pt>
                <c:pt idx="304">
                  <c:v>0.0611423505587586</c:v>
                </c:pt>
                <c:pt idx="305">
                  <c:v>0.100297032269279</c:v>
                </c:pt>
                <c:pt idx="306">
                  <c:v>0.0512022567433464</c:v>
                </c:pt>
                <c:pt idx="307">
                  <c:v>0.0780337373560618</c:v>
                </c:pt>
                <c:pt idx="308">
                  <c:v>0.0667549756519181</c:v>
                </c:pt>
                <c:pt idx="309">
                  <c:v>0.0779848998999264</c:v>
                </c:pt>
                <c:pt idx="310">
                  <c:v>0.0874134354221399</c:v>
                </c:pt>
                <c:pt idx="311">
                  <c:v>0.0852979125790119</c:v>
                </c:pt>
                <c:pt idx="312">
                  <c:v>0.0755938654587434</c:v>
                </c:pt>
                <c:pt idx="313">
                  <c:v>0.0734513838281733</c:v>
                </c:pt>
                <c:pt idx="314">
                  <c:v>0.0767769309256798</c:v>
                </c:pt>
                <c:pt idx="315">
                  <c:v>0.0809094639780672</c:v>
                </c:pt>
                <c:pt idx="316">
                  <c:v>0.0780007267949772</c:v>
                </c:pt>
                <c:pt idx="317">
                  <c:v>0.0804351237474323</c:v>
                </c:pt>
                <c:pt idx="318">
                  <c:v>0.0716930157486695</c:v>
                </c:pt>
                <c:pt idx="319">
                  <c:v>0.057883889042996</c:v>
                </c:pt>
                <c:pt idx="320">
                  <c:v>0.0623445619105706</c:v>
                </c:pt>
                <c:pt idx="321">
                  <c:v>0.066408531535962</c:v>
                </c:pt>
                <c:pt idx="322">
                  <c:v>0.0769656105367672</c:v>
                </c:pt>
                <c:pt idx="323">
                  <c:v>0.0778826616157154</c:v>
                </c:pt>
                <c:pt idx="324">
                  <c:v>0.075623932766642</c:v>
                </c:pt>
                <c:pt idx="325">
                  <c:v>0.070788987684961</c:v>
                </c:pt>
                <c:pt idx="326">
                  <c:v>0.0769223868188468</c:v>
                </c:pt>
                <c:pt idx="327">
                  <c:v>0.0769667458615769</c:v>
                </c:pt>
                <c:pt idx="328">
                  <c:v>0.087049323798196</c:v>
                </c:pt>
                <c:pt idx="329">
                  <c:v>0.0745494490466354</c:v>
                </c:pt>
                <c:pt idx="330">
                  <c:v>0.0662992488810539</c:v>
                </c:pt>
                <c:pt idx="331">
                  <c:v>0.106836236327083</c:v>
                </c:pt>
                <c:pt idx="332">
                  <c:v>0.0665913158323753</c:v>
                </c:pt>
                <c:pt idx="333">
                  <c:v>0.0806383452797603</c:v>
                </c:pt>
                <c:pt idx="334">
                  <c:v>0.0709263289950248</c:v>
                </c:pt>
                <c:pt idx="335">
                  <c:v>0.0800409160686854</c:v>
                </c:pt>
                <c:pt idx="336">
                  <c:v>0.0789636165434888</c:v>
                </c:pt>
                <c:pt idx="337">
                  <c:v>0.068294203356767</c:v>
                </c:pt>
                <c:pt idx="338">
                  <c:v>0.0643884938161407</c:v>
                </c:pt>
                <c:pt idx="339">
                  <c:v>0.0896690706972149</c:v>
                </c:pt>
                <c:pt idx="340">
                  <c:v>0.0852853239540641</c:v>
                </c:pt>
                <c:pt idx="341">
                  <c:v>0.0851526235028818</c:v>
                </c:pt>
                <c:pt idx="342">
                  <c:v>0.102842440910027</c:v>
                </c:pt>
                <c:pt idx="343">
                  <c:v>0.074427894920115</c:v>
                </c:pt>
                <c:pt idx="344">
                  <c:v>0.0852905826030773</c:v>
                </c:pt>
                <c:pt idx="345">
                  <c:v>0.0933101725615804</c:v>
                </c:pt>
                <c:pt idx="346">
                  <c:v>0.105536132029754</c:v>
                </c:pt>
                <c:pt idx="347">
                  <c:v>0.0840682416194374</c:v>
                </c:pt>
                <c:pt idx="348">
                  <c:v>0.116137204911976</c:v>
                </c:pt>
                <c:pt idx="349">
                  <c:v>0.0789601479063886</c:v>
                </c:pt>
                <c:pt idx="350">
                  <c:v>0.0851326670816965</c:v>
                </c:pt>
                <c:pt idx="351">
                  <c:v>0.0908751015810296</c:v>
                </c:pt>
                <c:pt idx="352">
                  <c:v>0.0850986473557269</c:v>
                </c:pt>
                <c:pt idx="353">
                  <c:v>0.0869633309550431</c:v>
                </c:pt>
                <c:pt idx="354">
                  <c:v>0.0942347409715101</c:v>
                </c:pt>
                <c:pt idx="355">
                  <c:v>0.0772149343666302</c:v>
                </c:pt>
                <c:pt idx="356">
                  <c:v>0.104112262881452</c:v>
                </c:pt>
                <c:pt idx="357">
                  <c:v>0.0853076503704867</c:v>
                </c:pt>
                <c:pt idx="358">
                  <c:v>0.08338186794239</c:v>
                </c:pt>
                <c:pt idx="359">
                  <c:v>0.0900062085300995</c:v>
                </c:pt>
                <c:pt idx="360">
                  <c:v>0.0726109488311848</c:v>
                </c:pt>
                <c:pt idx="361">
                  <c:v>0.0897197373367447</c:v>
                </c:pt>
                <c:pt idx="362">
                  <c:v>0.0737643095352376</c:v>
                </c:pt>
                <c:pt idx="363">
                  <c:v>0.126513472049495</c:v>
                </c:pt>
                <c:pt idx="364">
                  <c:v>0.120203336038444</c:v>
                </c:pt>
                <c:pt idx="365">
                  <c:v>0.105253394969516</c:v>
                </c:pt>
                <c:pt idx="366">
                  <c:v>0.095888755711361</c:v>
                </c:pt>
                <c:pt idx="367">
                  <c:v>0.0887207412501086</c:v>
                </c:pt>
                <c:pt idx="368">
                  <c:v>0.0888136913875239</c:v>
                </c:pt>
                <c:pt idx="369">
                  <c:v>0.0989445622236124</c:v>
                </c:pt>
                <c:pt idx="370">
                  <c:v>0.0981316933170148</c:v>
                </c:pt>
                <c:pt idx="371">
                  <c:v>0.113838174597277</c:v>
                </c:pt>
                <c:pt idx="372">
                  <c:v>0.106657677567499</c:v>
                </c:pt>
                <c:pt idx="373">
                  <c:v>0.0868936958234528</c:v>
                </c:pt>
                <c:pt idx="374">
                  <c:v>0.125598990585333</c:v>
                </c:pt>
                <c:pt idx="375">
                  <c:v>0.0710637126052606</c:v>
                </c:pt>
                <c:pt idx="376">
                  <c:v>0.0789482495666654</c:v>
                </c:pt>
                <c:pt idx="377">
                  <c:v>0.0792988648969323</c:v>
                </c:pt>
                <c:pt idx="378">
                  <c:v>0.0624167199378879</c:v>
                </c:pt>
                <c:pt idx="379">
                  <c:v>0.0674912372918786</c:v>
                </c:pt>
                <c:pt idx="380">
                  <c:v>0.0755021554252823</c:v>
                </c:pt>
                <c:pt idx="381">
                  <c:v>0.0643351886868481</c:v>
                </c:pt>
                <c:pt idx="382">
                  <c:v>0.0604061465411987</c:v>
                </c:pt>
                <c:pt idx="383">
                  <c:v>0.065854730127398</c:v>
                </c:pt>
                <c:pt idx="384">
                  <c:v>0.0679705552901106</c:v>
                </c:pt>
                <c:pt idx="385">
                  <c:v>0.0725144572823476</c:v>
                </c:pt>
                <c:pt idx="386">
                  <c:v>0.0738584633495479</c:v>
                </c:pt>
                <c:pt idx="387">
                  <c:v>0.0753599366224682</c:v>
                </c:pt>
                <c:pt idx="388">
                  <c:v>0.0639462241557865</c:v>
                </c:pt>
                <c:pt idx="389">
                  <c:v>0.0738519085673764</c:v>
                </c:pt>
                <c:pt idx="390">
                  <c:v>0.0717501890183522</c:v>
                </c:pt>
                <c:pt idx="391">
                  <c:v>0.0766039842891083</c:v>
                </c:pt>
                <c:pt idx="392">
                  <c:v>0.0702679226806055</c:v>
                </c:pt>
                <c:pt idx="393">
                  <c:v>0.063030961964148</c:v>
                </c:pt>
                <c:pt idx="394">
                  <c:v>0.0722590610619285</c:v>
                </c:pt>
                <c:pt idx="395">
                  <c:v>0.0740837005133103</c:v>
                </c:pt>
                <c:pt idx="396">
                  <c:v>0.0649588882632163</c:v>
                </c:pt>
                <c:pt idx="397">
                  <c:v>0.0581048729444549</c:v>
                </c:pt>
                <c:pt idx="398">
                  <c:v>0.0722984337165768</c:v>
                </c:pt>
                <c:pt idx="399">
                  <c:v>0.0723533683108695</c:v>
                </c:pt>
                <c:pt idx="400">
                  <c:v>0.0717320061690639</c:v>
                </c:pt>
                <c:pt idx="401">
                  <c:v>0.0764359372788278</c:v>
                </c:pt>
                <c:pt idx="402">
                  <c:v>0.0660564536181527</c:v>
                </c:pt>
                <c:pt idx="403">
                  <c:v>0.0601894555721413</c:v>
                </c:pt>
                <c:pt idx="404">
                  <c:v>0.0783467604758726</c:v>
                </c:pt>
                <c:pt idx="405">
                  <c:v>0.0789868875432775</c:v>
                </c:pt>
                <c:pt idx="406">
                  <c:v>0.0712003660935734</c:v>
                </c:pt>
                <c:pt idx="407">
                  <c:v>0.0764044807800124</c:v>
                </c:pt>
                <c:pt idx="408">
                  <c:v>0.0779367146677124</c:v>
                </c:pt>
                <c:pt idx="409">
                  <c:v>0.092541504801545</c:v>
                </c:pt>
                <c:pt idx="410">
                  <c:v>0.0739130876739797</c:v>
                </c:pt>
                <c:pt idx="411">
                  <c:v>0.0806231386832967</c:v>
                </c:pt>
                <c:pt idx="412">
                  <c:v>0.0810983182089774</c:v>
                </c:pt>
                <c:pt idx="413">
                  <c:v>0.0812969817519321</c:v>
                </c:pt>
                <c:pt idx="414">
                  <c:v>0.0914022530224158</c:v>
                </c:pt>
                <c:pt idx="415">
                  <c:v>0.0729876877603419</c:v>
                </c:pt>
                <c:pt idx="416">
                  <c:v>0.0876001273922002</c:v>
                </c:pt>
                <c:pt idx="417">
                  <c:v>0.0908439879961329</c:v>
                </c:pt>
                <c:pt idx="418">
                  <c:v>0.0896465956871837</c:v>
                </c:pt>
                <c:pt idx="419">
                  <c:v>0.0831524185053132</c:v>
                </c:pt>
                <c:pt idx="420">
                  <c:v>0.089452710756081</c:v>
                </c:pt>
                <c:pt idx="421">
                  <c:v>0.0868292652852975</c:v>
                </c:pt>
                <c:pt idx="422">
                  <c:v>0.0938074812898013</c:v>
                </c:pt>
                <c:pt idx="423">
                  <c:v>0.0860657796647261</c:v>
                </c:pt>
                <c:pt idx="424">
                  <c:v>0.0824259851720504</c:v>
                </c:pt>
                <c:pt idx="425">
                  <c:v>0.0920681745194771</c:v>
                </c:pt>
                <c:pt idx="426">
                  <c:v>0.0748585229643675</c:v>
                </c:pt>
                <c:pt idx="427">
                  <c:v>0.0991860880130645</c:v>
                </c:pt>
                <c:pt idx="428">
                  <c:v>0.0803476817458491</c:v>
                </c:pt>
                <c:pt idx="429">
                  <c:v>0.0948056898641297</c:v>
                </c:pt>
                <c:pt idx="430">
                  <c:v>0.091459213063084</c:v>
                </c:pt>
                <c:pt idx="431">
                  <c:v>0.0717709301629608</c:v>
                </c:pt>
                <c:pt idx="432">
                  <c:v>0.0914961337763257</c:v>
                </c:pt>
                <c:pt idx="433">
                  <c:v>0.295571728885692</c:v>
                </c:pt>
                <c:pt idx="434">
                  <c:v>0.60921769350813</c:v>
                </c:pt>
                <c:pt idx="435">
                  <c:v>0.688488730621492</c:v>
                </c:pt>
                <c:pt idx="436">
                  <c:v>0.702494558648258</c:v>
                </c:pt>
                <c:pt idx="437">
                  <c:v>0.65965868842262</c:v>
                </c:pt>
                <c:pt idx="438">
                  <c:v>0.661439932725374</c:v>
                </c:pt>
                <c:pt idx="439">
                  <c:v>0.0698230575982954</c:v>
                </c:pt>
                <c:pt idx="440">
                  <c:v>0.0970610526827341</c:v>
                </c:pt>
                <c:pt idx="441">
                  <c:v>0.0927523344716903</c:v>
                </c:pt>
                <c:pt idx="442">
                  <c:v>0.0886596884021818</c:v>
                </c:pt>
                <c:pt idx="443">
                  <c:v>0.0930481793383209</c:v>
                </c:pt>
                <c:pt idx="444">
                  <c:v>0.0841049901106163</c:v>
                </c:pt>
                <c:pt idx="445">
                  <c:v>0.0825497019351514</c:v>
                </c:pt>
                <c:pt idx="446">
                  <c:v>0.0758926040768451</c:v>
                </c:pt>
                <c:pt idx="447">
                  <c:v>0.0800193680088665</c:v>
                </c:pt>
                <c:pt idx="448">
                  <c:v>0.0829206200666544</c:v>
                </c:pt>
                <c:pt idx="449">
                  <c:v>0.087744392776103</c:v>
                </c:pt>
                <c:pt idx="450">
                  <c:v>0.0860814118558283</c:v>
                </c:pt>
                <c:pt idx="451">
                  <c:v>0.0866191499757557</c:v>
                </c:pt>
                <c:pt idx="452">
                  <c:v>0.071973446448611</c:v>
                </c:pt>
                <c:pt idx="453">
                  <c:v>0.0729002006941898</c:v>
                </c:pt>
                <c:pt idx="454">
                  <c:v>0.0860521394262126</c:v>
                </c:pt>
                <c:pt idx="455">
                  <c:v>0.0781893850386595</c:v>
                </c:pt>
                <c:pt idx="456">
                  <c:v>0.0607382074152639</c:v>
                </c:pt>
                <c:pt idx="457">
                  <c:v>0.00324997850013958</c:v>
                </c:pt>
                <c:pt idx="458">
                  <c:v>0.00625747680477928</c:v>
                </c:pt>
                <c:pt idx="459">
                  <c:v>0.0844308603537589</c:v>
                </c:pt>
                <c:pt idx="460">
                  <c:v>0.0999124997372189</c:v>
                </c:pt>
                <c:pt idx="461">
                  <c:v>0.0659923276020456</c:v>
                </c:pt>
                <c:pt idx="462">
                  <c:v>0.071623265542156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triangle"/>
            <c:size val="15"/>
            <c:spPr>
              <a:solidFill>
                <a:srgbClr val="FFFF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Amphibole!$IQ$603:$IQ$604</c:f>
              <c:numCache>
                <c:formatCode>General</c:formatCode>
                <c:ptCount val="2"/>
                <c:pt idx="0">
                  <c:v>0.682883730857522</c:v>
                </c:pt>
                <c:pt idx="1">
                  <c:v>0.682883730857522</c:v>
                </c:pt>
              </c:numCache>
            </c:numRef>
          </c:xVal>
          <c:yVal>
            <c:numRef>
              <c:f>Amphibole!$IR$603:$IR$604</c:f>
              <c:numCache>
                <c:formatCode>General</c:formatCode>
                <c:ptCount val="2"/>
                <c:pt idx="0">
                  <c:v>0.0908011869436201</c:v>
                </c:pt>
                <c:pt idx="1">
                  <c:v>0.0908011869436201</c:v>
                </c:pt>
              </c:numCache>
            </c:numRef>
          </c:yVal>
          <c:smooth val="0"/>
        </c:ser>
        <c:ser>
          <c:idx val="4"/>
          <c:order val="3"/>
          <c:spPr>
            <a:ln w="28575">
              <a:noFill/>
            </a:ln>
          </c:spPr>
          <c:marker>
            <c:symbol val="triangle"/>
            <c:size val="15"/>
            <c:spPr>
              <a:solidFill>
                <a:srgbClr val="FFFF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Amphibole!$IQ$609:$IQ$610</c:f>
              <c:numCache>
                <c:formatCode>General</c:formatCode>
                <c:ptCount val="2"/>
                <c:pt idx="0">
                  <c:v>1.010598432039916</c:v>
                </c:pt>
                <c:pt idx="1">
                  <c:v>1.010598432039916</c:v>
                </c:pt>
              </c:numCache>
            </c:numRef>
          </c:xVal>
          <c:yVal>
            <c:numRef>
              <c:f>Amphibole!$IR$609:$IR$610</c:f>
              <c:numCache>
                <c:formatCode>General</c:formatCode>
                <c:ptCount val="2"/>
                <c:pt idx="0">
                  <c:v>0.249592169657422</c:v>
                </c:pt>
                <c:pt idx="1">
                  <c:v>0.249592169657422</c:v>
                </c:pt>
              </c:numCache>
            </c:numRef>
          </c:yVal>
          <c:smooth val="0"/>
        </c:ser>
        <c:ser>
          <c:idx val="5"/>
          <c:order val="4"/>
          <c:spPr>
            <a:ln w="28575">
              <a:noFill/>
            </a:ln>
          </c:spPr>
          <c:marker>
            <c:symbol val="triangle"/>
            <c:size val="15"/>
            <c:spPr>
              <a:solidFill>
                <a:srgbClr val="FFFF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Amphibole!$IQ$605:$IQ$606</c:f>
              <c:numCache>
                <c:formatCode>General</c:formatCode>
                <c:ptCount val="2"/>
                <c:pt idx="0">
                  <c:v>1.154700538379251</c:v>
                </c:pt>
                <c:pt idx="1">
                  <c:v>1.154700538379251</c:v>
                </c:pt>
              </c:numCache>
            </c:numRef>
          </c:xVal>
          <c:yVal>
            <c:numRef>
              <c:f>Amphibole!$IR$605:$IR$606</c:f>
              <c:numCache>
                <c:formatCode>General</c:formatCode>
                <c:ptCount val="2"/>
                <c:pt idx="0">
                  <c:v>0.0</c:v>
                </c:pt>
                <c:pt idx="1">
                  <c:v>0.0</c:v>
                </c:pt>
              </c:numCache>
            </c:numRef>
          </c:yVal>
          <c:smooth val="0"/>
        </c:ser>
        <c:ser>
          <c:idx val="6"/>
          <c:order val="5"/>
          <c:spPr>
            <a:ln w="28575">
              <a:noFill/>
            </a:ln>
          </c:spPr>
          <c:marker>
            <c:symbol val="triangle"/>
            <c:size val="15"/>
            <c:spPr>
              <a:solidFill>
                <a:srgbClr val="FFFF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Amphibole!$IQ$607:$IQ$608</c:f>
              <c:numCache>
                <c:formatCode>General</c:formatCode>
                <c:ptCount val="2"/>
                <c:pt idx="0">
                  <c:v>1.154700538379251</c:v>
                </c:pt>
                <c:pt idx="1">
                  <c:v>1.154700538379251</c:v>
                </c:pt>
              </c:numCache>
            </c:numRef>
          </c:xVal>
          <c:yVal>
            <c:numRef>
              <c:f>Amphibole!$IR$607:$IR$608</c:f>
              <c:numCache>
                <c:formatCode>General</c:formatCode>
                <c:ptCount val="2"/>
                <c:pt idx="0">
                  <c:v>0.0</c:v>
                </c:pt>
                <c:pt idx="1">
                  <c:v>0.0</c:v>
                </c:pt>
              </c:numCache>
            </c:numRef>
          </c:yVal>
          <c:smooth val="0"/>
        </c:ser>
        <c:ser>
          <c:idx val="7"/>
          <c:order val="6"/>
          <c:spPr>
            <a:ln w="28575">
              <a:noFill/>
            </a:ln>
          </c:spPr>
          <c:marker>
            <c:symbol val="square"/>
            <c:size val="10"/>
            <c:spPr>
              <a:noFill/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Amphibole!$IQ$614</c:f>
              <c:numCache>
                <c:formatCode>General</c:formatCode>
                <c:ptCount val="1"/>
                <c:pt idx="0">
                  <c:v>1.097078495857391</c:v>
                </c:pt>
              </c:numCache>
            </c:numRef>
          </c:xVal>
          <c:yVal>
            <c:numRef>
              <c:f>Amphibole!$IR$614</c:f>
              <c:numCache>
                <c:formatCode>General</c:formatCode>
                <c:ptCount val="1"/>
                <c:pt idx="0">
                  <c:v>0.0998043052837573</c:v>
                </c:pt>
              </c:numCache>
            </c:numRef>
          </c:yVal>
          <c:smooth val="0"/>
        </c:ser>
        <c:ser>
          <c:idx val="8"/>
          <c:order val="7"/>
          <c:tx>
            <c:v>Natural Amph</c:v>
          </c:tx>
          <c:spPr>
            <a:ln>
              <a:noFill/>
            </a:ln>
          </c:spPr>
          <c:marker>
            <c:symbol val="x"/>
            <c:size val="5"/>
            <c:spPr>
              <a:ln>
                <a:solidFill>
                  <a:schemeClr val="accent4">
                    <a:lumMod val="75000"/>
                  </a:schemeClr>
                </a:solidFill>
              </a:ln>
            </c:spPr>
          </c:marker>
          <c:xVal>
            <c:numRef>
              <c:f>Amphibole!$IQ$625:$IQ$1789</c:f>
              <c:numCache>
                <c:formatCode>General</c:formatCode>
                <c:ptCount val="1165"/>
                <c:pt idx="0">
                  <c:v>0.990555825288916</c:v>
                </c:pt>
                <c:pt idx="1">
                  <c:v>0.944572107445823</c:v>
                </c:pt>
                <c:pt idx="2">
                  <c:v>0.945126476490578</c:v>
                </c:pt>
                <c:pt idx="3">
                  <c:v>0.942991934061927</c:v>
                </c:pt>
                <c:pt idx="4">
                  <c:v>0.941662124077237</c:v>
                </c:pt>
                <c:pt idx="5">
                  <c:v>0.950228248035435</c:v>
                </c:pt>
                <c:pt idx="6">
                  <c:v>0.947542518773165</c:v>
                </c:pt>
                <c:pt idx="7">
                  <c:v>0.947204902563021</c:v>
                </c:pt>
                <c:pt idx="8">
                  <c:v>0.943582341144528</c:v>
                </c:pt>
                <c:pt idx="9">
                  <c:v>0.95991402546566</c:v>
                </c:pt>
                <c:pt idx="10">
                  <c:v>0.940294871339962</c:v>
                </c:pt>
                <c:pt idx="11">
                  <c:v>0.897600269385804</c:v>
                </c:pt>
                <c:pt idx="12">
                  <c:v>0.895157041512767</c:v>
                </c:pt>
                <c:pt idx="13">
                  <c:v>0.930011467469044</c:v>
                </c:pt>
                <c:pt idx="14">
                  <c:v>0.989046133520021</c:v>
                </c:pt>
                <c:pt idx="15">
                  <c:v>0.953274816234997</c:v>
                </c:pt>
                <c:pt idx="16">
                  <c:v>0.85641827244058</c:v>
                </c:pt>
                <c:pt idx="17">
                  <c:v>0.881601238193299</c:v>
                </c:pt>
                <c:pt idx="18">
                  <c:v>0.872537861180617</c:v>
                </c:pt>
                <c:pt idx="19">
                  <c:v>0.90373890449821</c:v>
                </c:pt>
                <c:pt idx="20">
                  <c:v>0.908761618476697</c:v>
                </c:pt>
                <c:pt idx="21">
                  <c:v>0.933988481867273</c:v>
                </c:pt>
                <c:pt idx="22">
                  <c:v>0.959536204908046</c:v>
                </c:pt>
                <c:pt idx="23">
                  <c:v>0.936553460346391</c:v>
                </c:pt>
                <c:pt idx="24">
                  <c:v>0.964318889089916</c:v>
                </c:pt>
                <c:pt idx="25">
                  <c:v>0.934877734119502</c:v>
                </c:pt>
                <c:pt idx="26">
                  <c:v>0.947492440742208</c:v>
                </c:pt>
                <c:pt idx="27">
                  <c:v>0.952849206621124</c:v>
                </c:pt>
                <c:pt idx="28">
                  <c:v>0.986505469231275</c:v>
                </c:pt>
                <c:pt idx="29">
                  <c:v>0.973436059902459</c:v>
                </c:pt>
                <c:pt idx="30">
                  <c:v>0.958880089771358</c:v>
                </c:pt>
                <c:pt idx="31">
                  <c:v>0.93728438660076</c:v>
                </c:pt>
                <c:pt idx="32">
                  <c:v>0.960950897313625</c:v>
                </c:pt>
                <c:pt idx="33">
                  <c:v>0.984155507110885</c:v>
                </c:pt>
                <c:pt idx="34">
                  <c:v>0.985577259502309</c:v>
                </c:pt>
                <c:pt idx="35">
                  <c:v>0.987887340205169</c:v>
                </c:pt>
                <c:pt idx="36">
                  <c:v>0.937435723361799</c:v>
                </c:pt>
                <c:pt idx="37">
                  <c:v>0.950934255156917</c:v>
                </c:pt>
                <c:pt idx="38">
                  <c:v>0.938670271132581</c:v>
                </c:pt>
                <c:pt idx="39">
                  <c:v>0.991785180771701</c:v>
                </c:pt>
                <c:pt idx="40">
                  <c:v>0.98277123278468</c:v>
                </c:pt>
                <c:pt idx="41">
                  <c:v>0.951661366097338</c:v>
                </c:pt>
                <c:pt idx="42">
                  <c:v>0.941958087457618</c:v>
                </c:pt>
                <c:pt idx="43">
                  <c:v>0.931116371084996</c:v>
                </c:pt>
                <c:pt idx="44">
                  <c:v>0.968231633944692</c:v>
                </c:pt>
                <c:pt idx="45">
                  <c:v>1.000671345080208</c:v>
                </c:pt>
                <c:pt idx="46">
                  <c:v>0.965222363141139</c:v>
                </c:pt>
                <c:pt idx="47">
                  <c:v>0.950846159501223</c:v>
                </c:pt>
                <c:pt idx="48">
                  <c:v>0.945184731428211</c:v>
                </c:pt>
                <c:pt idx="49">
                  <c:v>0.942551313546973</c:v>
                </c:pt>
                <c:pt idx="50">
                  <c:v>0.941943893174805</c:v>
                </c:pt>
                <c:pt idx="51">
                  <c:v>0.91330638405509</c:v>
                </c:pt>
                <c:pt idx="52">
                  <c:v>0.897502730457737</c:v>
                </c:pt>
                <c:pt idx="53">
                  <c:v>0.914596042904986</c:v>
                </c:pt>
                <c:pt idx="54">
                  <c:v>0.904481691060757</c:v>
                </c:pt>
                <c:pt idx="55">
                  <c:v>0.904878780313585</c:v>
                </c:pt>
                <c:pt idx="56">
                  <c:v>0.905945959413921</c:v>
                </c:pt>
                <c:pt idx="57">
                  <c:v>0.958472044872106</c:v>
                </c:pt>
                <c:pt idx="58">
                  <c:v>0.947870014430445</c:v>
                </c:pt>
                <c:pt idx="59">
                  <c:v>0.863254282816321</c:v>
                </c:pt>
                <c:pt idx="60">
                  <c:v>0.851919860109407</c:v>
                </c:pt>
                <c:pt idx="61">
                  <c:v>0.86361323682648</c:v>
                </c:pt>
                <c:pt idx="62">
                  <c:v>0.869413299179019</c:v>
                </c:pt>
                <c:pt idx="63">
                  <c:v>0.872811302414939</c:v>
                </c:pt>
                <c:pt idx="64">
                  <c:v>0.855362289116518</c:v>
                </c:pt>
                <c:pt idx="65">
                  <c:v>0.937227839169123</c:v>
                </c:pt>
                <c:pt idx="66">
                  <c:v>0.920522239106469</c:v>
                </c:pt>
                <c:pt idx="67">
                  <c:v>0.91829317059433</c:v>
                </c:pt>
                <c:pt idx="68">
                  <c:v>0.925049065812795</c:v>
                </c:pt>
                <c:pt idx="69">
                  <c:v>0.842519860048055</c:v>
                </c:pt>
                <c:pt idx="70">
                  <c:v>0.85628369457351</c:v>
                </c:pt>
                <c:pt idx="71">
                  <c:v>0.922662750587422</c:v>
                </c:pt>
                <c:pt idx="72">
                  <c:v>0.86510574996949</c:v>
                </c:pt>
                <c:pt idx="73">
                  <c:v>0.870623801368557</c:v>
                </c:pt>
                <c:pt idx="74">
                  <c:v>0.864761949395415</c:v>
                </c:pt>
                <c:pt idx="75">
                  <c:v>0.859478616947535</c:v>
                </c:pt>
                <c:pt idx="76">
                  <c:v>0.849175747249967</c:v>
                </c:pt>
                <c:pt idx="77">
                  <c:v>0.858474418476892</c:v>
                </c:pt>
                <c:pt idx="78">
                  <c:v>0.847481961604425</c:v>
                </c:pt>
                <c:pt idx="79">
                  <c:v>0.8628106246238</c:v>
                </c:pt>
                <c:pt idx="80">
                  <c:v>0.881185532528677</c:v>
                </c:pt>
                <c:pt idx="81">
                  <c:v>0.889242678210564</c:v>
                </c:pt>
                <c:pt idx="82">
                  <c:v>0.87465157788569</c:v>
                </c:pt>
                <c:pt idx="83">
                  <c:v>0.872722745923988</c:v>
                </c:pt>
                <c:pt idx="84">
                  <c:v>0.853220872367258</c:v>
                </c:pt>
                <c:pt idx="85">
                  <c:v>0.847700748429569</c:v>
                </c:pt>
                <c:pt idx="86">
                  <c:v>0.855373637789747</c:v>
                </c:pt>
                <c:pt idx="87">
                  <c:v>0.855498766816516</c:v>
                </c:pt>
                <c:pt idx="88">
                  <c:v>0.84983211313179</c:v>
                </c:pt>
                <c:pt idx="89">
                  <c:v>0.889769377047469</c:v>
                </c:pt>
                <c:pt idx="90">
                  <c:v>0.890179301931317</c:v>
                </c:pt>
                <c:pt idx="91">
                  <c:v>0.969880610409983</c:v>
                </c:pt>
                <c:pt idx="92">
                  <c:v>0.998246850952254</c:v>
                </c:pt>
                <c:pt idx="93">
                  <c:v>0.955698565714831</c:v>
                </c:pt>
                <c:pt idx="94">
                  <c:v>0.922464283272133</c:v>
                </c:pt>
                <c:pt idx="95">
                  <c:v>0.915930520939258</c:v>
                </c:pt>
                <c:pt idx="96">
                  <c:v>0.878027328241822</c:v>
                </c:pt>
                <c:pt idx="97">
                  <c:v>0.844796157083561</c:v>
                </c:pt>
                <c:pt idx="98">
                  <c:v>0.834289818250739</c:v>
                </c:pt>
                <c:pt idx="99">
                  <c:v>0.845040809174932</c:v>
                </c:pt>
                <c:pt idx="100">
                  <c:v>0.852041470691103</c:v>
                </c:pt>
                <c:pt idx="101">
                  <c:v>0.822916789500482</c:v>
                </c:pt>
                <c:pt idx="102">
                  <c:v>0.884622350437117</c:v>
                </c:pt>
                <c:pt idx="103">
                  <c:v>0.85386683548658</c:v>
                </c:pt>
                <c:pt idx="104">
                  <c:v>0.859462288718279</c:v>
                </c:pt>
                <c:pt idx="105">
                  <c:v>0.856726146443027</c:v>
                </c:pt>
                <c:pt idx="106">
                  <c:v>0.833382017219743</c:v>
                </c:pt>
                <c:pt idx="107">
                  <c:v>0.826255911247563</c:v>
                </c:pt>
                <c:pt idx="108">
                  <c:v>0.857844425053001</c:v>
                </c:pt>
                <c:pt idx="109">
                  <c:v>0.833567835367557</c:v>
                </c:pt>
                <c:pt idx="110">
                  <c:v>0.83551089874423</c:v>
                </c:pt>
                <c:pt idx="111">
                  <c:v>0.837584541076422</c:v>
                </c:pt>
                <c:pt idx="112">
                  <c:v>0.833317606755692</c:v>
                </c:pt>
                <c:pt idx="113">
                  <c:v>0.889686142889163</c:v>
                </c:pt>
                <c:pt idx="114">
                  <c:v>0.831465387753277</c:v>
                </c:pt>
                <c:pt idx="115">
                  <c:v>0.888619674264608</c:v>
                </c:pt>
                <c:pt idx="116">
                  <c:v>0.896227682899516</c:v>
                </c:pt>
                <c:pt idx="117">
                  <c:v>0.938568777725574</c:v>
                </c:pt>
                <c:pt idx="118">
                  <c:v>0.934482079758914</c:v>
                </c:pt>
                <c:pt idx="119">
                  <c:v>0.975434091640808</c:v>
                </c:pt>
                <c:pt idx="120">
                  <c:v>0.886918724155143</c:v>
                </c:pt>
                <c:pt idx="121">
                  <c:v>0.8661126982767</c:v>
                </c:pt>
                <c:pt idx="122">
                  <c:v>0.93758412943979</c:v>
                </c:pt>
                <c:pt idx="123">
                  <c:v>0.861228495289137</c:v>
                </c:pt>
                <c:pt idx="124">
                  <c:v>0.870915492591724</c:v>
                </c:pt>
                <c:pt idx="125">
                  <c:v>0.878654391669116</c:v>
                </c:pt>
                <c:pt idx="126">
                  <c:v>0.886553557684972</c:v>
                </c:pt>
                <c:pt idx="127">
                  <c:v>0.885509181849898</c:v>
                </c:pt>
                <c:pt idx="128">
                  <c:v>0.866211472973008</c:v>
                </c:pt>
                <c:pt idx="129">
                  <c:v>0.86204427635865</c:v>
                </c:pt>
                <c:pt idx="130">
                  <c:v>0.858686223242002</c:v>
                </c:pt>
                <c:pt idx="131">
                  <c:v>0.948947415704827</c:v>
                </c:pt>
                <c:pt idx="132">
                  <c:v>0.941767111337587</c:v>
                </c:pt>
                <c:pt idx="133">
                  <c:v>0.94237433152581</c:v>
                </c:pt>
                <c:pt idx="134">
                  <c:v>0.931917651304713</c:v>
                </c:pt>
                <c:pt idx="135">
                  <c:v>0.946579217307865</c:v>
                </c:pt>
                <c:pt idx="136">
                  <c:v>0.950220935520191</c:v>
                </c:pt>
                <c:pt idx="137">
                  <c:v>0.934227747259162</c:v>
                </c:pt>
                <c:pt idx="138">
                  <c:v>0.946119038135069</c:v>
                </c:pt>
                <c:pt idx="139">
                  <c:v>0.9401355369234</c:v>
                </c:pt>
                <c:pt idx="140">
                  <c:v>0.94703752627061</c:v>
                </c:pt>
                <c:pt idx="141">
                  <c:v>0.959240874480757</c:v>
                </c:pt>
                <c:pt idx="142">
                  <c:v>0.956582850887531</c:v>
                </c:pt>
                <c:pt idx="143">
                  <c:v>0.950254668632147</c:v>
                </c:pt>
                <c:pt idx="144">
                  <c:v>0.970043929512266</c:v>
                </c:pt>
                <c:pt idx="145">
                  <c:v>0.946038353854718</c:v>
                </c:pt>
                <c:pt idx="146">
                  <c:v>0.946490357496288</c:v>
                </c:pt>
                <c:pt idx="147">
                  <c:v>1.021538785640722</c:v>
                </c:pt>
                <c:pt idx="148">
                  <c:v>1.024939614306785</c:v>
                </c:pt>
                <c:pt idx="149">
                  <c:v>1.016651700618684</c:v>
                </c:pt>
                <c:pt idx="150">
                  <c:v>1.012766412412361</c:v>
                </c:pt>
                <c:pt idx="151">
                  <c:v>1.01649530833854</c:v>
                </c:pt>
                <c:pt idx="152">
                  <c:v>1.009868216192856</c:v>
                </c:pt>
                <c:pt idx="153">
                  <c:v>1.010079728944664</c:v>
                </c:pt>
                <c:pt idx="154">
                  <c:v>1.012938077346784</c:v>
                </c:pt>
                <c:pt idx="155">
                  <c:v>1.012406190339362</c:v>
                </c:pt>
                <c:pt idx="156">
                  <c:v>0.94566950601644</c:v>
                </c:pt>
                <c:pt idx="157">
                  <c:v>0.945537020352187</c:v>
                </c:pt>
                <c:pt idx="158">
                  <c:v>0.984759258168764</c:v>
                </c:pt>
                <c:pt idx="159">
                  <c:v>0.996209666460654</c:v>
                </c:pt>
                <c:pt idx="160">
                  <c:v>1.020542105535398</c:v>
                </c:pt>
                <c:pt idx="161">
                  <c:v>1.016112836079507</c:v>
                </c:pt>
                <c:pt idx="162">
                  <c:v>0.958884291314112</c:v>
                </c:pt>
                <c:pt idx="163">
                  <c:v>0.950678452157974</c:v>
                </c:pt>
                <c:pt idx="164">
                  <c:v>0.949293976359678</c:v>
                </c:pt>
                <c:pt idx="165">
                  <c:v>0.953394508273571</c:v>
                </c:pt>
                <c:pt idx="166">
                  <c:v>0.959551327859501</c:v>
                </c:pt>
                <c:pt idx="167">
                  <c:v>0.958751056024752</c:v>
                </c:pt>
                <c:pt idx="168">
                  <c:v>0.952005564810323</c:v>
                </c:pt>
                <c:pt idx="169">
                  <c:v>0.952908768585512</c:v>
                </c:pt>
                <c:pt idx="170">
                  <c:v>0.956709344930283</c:v>
                </c:pt>
                <c:pt idx="171">
                  <c:v>0.968250840932481</c:v>
                </c:pt>
                <c:pt idx="172">
                  <c:v>0.968321772737712</c:v>
                </c:pt>
                <c:pt idx="173">
                  <c:v>0.942452376390174</c:v>
                </c:pt>
                <c:pt idx="174">
                  <c:v>0.953253584499883</c:v>
                </c:pt>
                <c:pt idx="175">
                  <c:v>0.958887316826439</c:v>
                </c:pt>
                <c:pt idx="176">
                  <c:v>0.956675776457677</c:v>
                </c:pt>
                <c:pt idx="177">
                  <c:v>0.975833728576281</c:v>
                </c:pt>
                <c:pt idx="178">
                  <c:v>0.980999733215412</c:v>
                </c:pt>
                <c:pt idx="179">
                  <c:v>0.975846998595565</c:v>
                </c:pt>
                <c:pt idx="180">
                  <c:v>0.9782833700312</c:v>
                </c:pt>
                <c:pt idx="181">
                  <c:v>0.970121297751421</c:v>
                </c:pt>
                <c:pt idx="182">
                  <c:v>0.959724171843999</c:v>
                </c:pt>
                <c:pt idx="183">
                  <c:v>0.966197817466668</c:v>
                </c:pt>
                <c:pt idx="184">
                  <c:v>0.942700930365708</c:v>
                </c:pt>
                <c:pt idx="185">
                  <c:v>0.946656225066037</c:v>
                </c:pt>
                <c:pt idx="186">
                  <c:v>0.974808257944209</c:v>
                </c:pt>
                <c:pt idx="187">
                  <c:v>0.976125320031164</c:v>
                </c:pt>
                <c:pt idx="188">
                  <c:v>0.976054490963957</c:v>
                </c:pt>
                <c:pt idx="189">
                  <c:v>0.96608897650351</c:v>
                </c:pt>
                <c:pt idx="190">
                  <c:v>0.96325461264726</c:v>
                </c:pt>
                <c:pt idx="191">
                  <c:v>0.972635359643778</c:v>
                </c:pt>
                <c:pt idx="192">
                  <c:v>0.966939961161296</c:v>
                </c:pt>
                <c:pt idx="193">
                  <c:v>0.970153642016769</c:v>
                </c:pt>
                <c:pt idx="194">
                  <c:v>0.977980658143907</c:v>
                </c:pt>
                <c:pt idx="195">
                  <c:v>0.974377200745589</c:v>
                </c:pt>
                <c:pt idx="196">
                  <c:v>0.97808833242191</c:v>
                </c:pt>
                <c:pt idx="197">
                  <c:v>0.984284124217286</c:v>
                </c:pt>
                <c:pt idx="198">
                  <c:v>0.9722589435001</c:v>
                </c:pt>
                <c:pt idx="199">
                  <c:v>0.974923087493805</c:v>
                </c:pt>
                <c:pt idx="200">
                  <c:v>0.970712048597197</c:v>
                </c:pt>
                <c:pt idx="201">
                  <c:v>0.980486306769019</c:v>
                </c:pt>
                <c:pt idx="202">
                  <c:v>0.981947805044496</c:v>
                </c:pt>
                <c:pt idx="203">
                  <c:v>0.977971787163908</c:v>
                </c:pt>
                <c:pt idx="204">
                  <c:v>0.961314933765983</c:v>
                </c:pt>
                <c:pt idx="205">
                  <c:v>0.966162543374162</c:v>
                </c:pt>
                <c:pt idx="206">
                  <c:v>1.012470507382561</c:v>
                </c:pt>
                <c:pt idx="207">
                  <c:v>0.999826076755896</c:v>
                </c:pt>
                <c:pt idx="208">
                  <c:v>1.004084839139587</c:v>
                </c:pt>
                <c:pt idx="209">
                  <c:v>0.961640485045604</c:v>
                </c:pt>
                <c:pt idx="210">
                  <c:v>0.970463572602777</c:v>
                </c:pt>
                <c:pt idx="211">
                  <c:v>0.972155984183119</c:v>
                </c:pt>
                <c:pt idx="212">
                  <c:v>0.966874365773458</c:v>
                </c:pt>
                <c:pt idx="213">
                  <c:v>0.97195124717316</c:v>
                </c:pt>
                <c:pt idx="214">
                  <c:v>0.964192448184677</c:v>
                </c:pt>
                <c:pt idx="215">
                  <c:v>0.976070046558687</c:v>
                </c:pt>
                <c:pt idx="216">
                  <c:v>0.971450669285772</c:v>
                </c:pt>
                <c:pt idx="217">
                  <c:v>0.945708569074175</c:v>
                </c:pt>
                <c:pt idx="218">
                  <c:v>0.954989425190631</c:v>
                </c:pt>
                <c:pt idx="219">
                  <c:v>1.005223019825411</c:v>
                </c:pt>
                <c:pt idx="220">
                  <c:v>0.999600817670445</c:v>
                </c:pt>
                <c:pt idx="221">
                  <c:v>1.00263638741318</c:v>
                </c:pt>
                <c:pt idx="222">
                  <c:v>1.000055292259415</c:v>
                </c:pt>
                <c:pt idx="223">
                  <c:v>0.919262086841645</c:v>
                </c:pt>
                <c:pt idx="224">
                  <c:v>0.868852472286059</c:v>
                </c:pt>
                <c:pt idx="225">
                  <c:v>0.934186484538612</c:v>
                </c:pt>
                <c:pt idx="226">
                  <c:v>0.885548833989889</c:v>
                </c:pt>
                <c:pt idx="227">
                  <c:v>0.948037068112224</c:v>
                </c:pt>
                <c:pt idx="228">
                  <c:v>0.943047698870486</c:v>
                </c:pt>
                <c:pt idx="229">
                  <c:v>1.024939614306785</c:v>
                </c:pt>
                <c:pt idx="230">
                  <c:v>1.016651700618684</c:v>
                </c:pt>
                <c:pt idx="231">
                  <c:v>0.94566950601644</c:v>
                </c:pt>
                <c:pt idx="232">
                  <c:v>0.945537020352187</c:v>
                </c:pt>
                <c:pt idx="233">
                  <c:v>0.984759258168764</c:v>
                </c:pt>
                <c:pt idx="234">
                  <c:v>0.996209666460654</c:v>
                </c:pt>
                <c:pt idx="235">
                  <c:v>1.01649530833854</c:v>
                </c:pt>
                <c:pt idx="236">
                  <c:v>0.953394508273571</c:v>
                </c:pt>
                <c:pt idx="237">
                  <c:v>0.959551327859501</c:v>
                </c:pt>
                <c:pt idx="238">
                  <c:v>0.976125320031164</c:v>
                </c:pt>
                <c:pt idx="239">
                  <c:v>0.976054490963957</c:v>
                </c:pt>
                <c:pt idx="240">
                  <c:v>0.96608897650351</c:v>
                </c:pt>
                <c:pt idx="241">
                  <c:v>1.012470507382561</c:v>
                </c:pt>
                <c:pt idx="242">
                  <c:v>1.004084839139587</c:v>
                </c:pt>
                <c:pt idx="243">
                  <c:v>0.961640485045604</c:v>
                </c:pt>
                <c:pt idx="244">
                  <c:v>0.945708569074175</c:v>
                </c:pt>
                <c:pt idx="245">
                  <c:v>0.954989425190631</c:v>
                </c:pt>
                <c:pt idx="246">
                  <c:v>1.00263638741318</c:v>
                </c:pt>
                <c:pt idx="247">
                  <c:v>0.923073561290842</c:v>
                </c:pt>
                <c:pt idx="248">
                  <c:v>0.917168199183464</c:v>
                </c:pt>
                <c:pt idx="249">
                  <c:v>0.920708674141428</c:v>
                </c:pt>
                <c:pt idx="250">
                  <c:v>0.927268837839687</c:v>
                </c:pt>
                <c:pt idx="251">
                  <c:v>0.924172375600454</c:v>
                </c:pt>
                <c:pt idx="252">
                  <c:v>0.92413806035278</c:v>
                </c:pt>
                <c:pt idx="253">
                  <c:v>0.93056819059798</c:v>
                </c:pt>
                <c:pt idx="254">
                  <c:v>0.929270090613047</c:v>
                </c:pt>
                <c:pt idx="255">
                  <c:v>0.923666064806809</c:v>
                </c:pt>
                <c:pt idx="256">
                  <c:v>0.919926849248472</c:v>
                </c:pt>
                <c:pt idx="257">
                  <c:v>0.917270735112653</c:v>
                </c:pt>
                <c:pt idx="258">
                  <c:v>0.91491618309749</c:v>
                </c:pt>
                <c:pt idx="259">
                  <c:v>0.922309091655041</c:v>
                </c:pt>
                <c:pt idx="260">
                  <c:v>0.870896698031575</c:v>
                </c:pt>
                <c:pt idx="261">
                  <c:v>0.910088444630217</c:v>
                </c:pt>
                <c:pt idx="262">
                  <c:v>0.935445547316947</c:v>
                </c:pt>
                <c:pt idx="263">
                  <c:v>1.003134809671982</c:v>
                </c:pt>
                <c:pt idx="264">
                  <c:v>0.993693595778721</c:v>
                </c:pt>
                <c:pt idx="265">
                  <c:v>0.999549623808018</c:v>
                </c:pt>
                <c:pt idx="266">
                  <c:v>1.002516776262288</c:v>
                </c:pt>
                <c:pt idx="267">
                  <c:v>1.007697875701956</c:v>
                </c:pt>
                <c:pt idx="268">
                  <c:v>1.005507207339579</c:v>
                </c:pt>
                <c:pt idx="269">
                  <c:v>0.990829226820018</c:v>
                </c:pt>
                <c:pt idx="270">
                  <c:v>0.994744634876032</c:v>
                </c:pt>
                <c:pt idx="271">
                  <c:v>0.997449890969024</c:v>
                </c:pt>
                <c:pt idx="272">
                  <c:v>0.998978060344493</c:v>
                </c:pt>
                <c:pt idx="273">
                  <c:v>0.937227839169123</c:v>
                </c:pt>
                <c:pt idx="274">
                  <c:v>0.920522239106469</c:v>
                </c:pt>
                <c:pt idx="275">
                  <c:v>0.91829317059433</c:v>
                </c:pt>
                <c:pt idx="276">
                  <c:v>0.925049065812795</c:v>
                </c:pt>
                <c:pt idx="277">
                  <c:v>0.870623801368557</c:v>
                </c:pt>
                <c:pt idx="278">
                  <c:v>0.889242678210564</c:v>
                </c:pt>
                <c:pt idx="279">
                  <c:v>0.922464283272133</c:v>
                </c:pt>
                <c:pt idx="280">
                  <c:v>0.889686142889163</c:v>
                </c:pt>
                <c:pt idx="281">
                  <c:v>0.888619674264608</c:v>
                </c:pt>
                <c:pt idx="282">
                  <c:v>0.896227682899516</c:v>
                </c:pt>
                <c:pt idx="283">
                  <c:v>0.938568777725574</c:v>
                </c:pt>
                <c:pt idx="284">
                  <c:v>0.975434091640808</c:v>
                </c:pt>
                <c:pt idx="285">
                  <c:v>0.886553557684972</c:v>
                </c:pt>
                <c:pt idx="286">
                  <c:v>0.948947415704827</c:v>
                </c:pt>
                <c:pt idx="287">
                  <c:v>0.941767111337587</c:v>
                </c:pt>
                <c:pt idx="288">
                  <c:v>0.94237433152581</c:v>
                </c:pt>
                <c:pt idx="289">
                  <c:v>0.931917651304713</c:v>
                </c:pt>
                <c:pt idx="290">
                  <c:v>0.946579217307865</c:v>
                </c:pt>
                <c:pt idx="291">
                  <c:v>0.950220935520191</c:v>
                </c:pt>
                <c:pt idx="292">
                  <c:v>0.934227747259162</c:v>
                </c:pt>
                <c:pt idx="293">
                  <c:v>0.946119038135069</c:v>
                </c:pt>
                <c:pt idx="294">
                  <c:v>0.9401355369234</c:v>
                </c:pt>
                <c:pt idx="295">
                  <c:v>0.94703752627061</c:v>
                </c:pt>
                <c:pt idx="296">
                  <c:v>0.959240874480757</c:v>
                </c:pt>
                <c:pt idx="297">
                  <c:v>0.956582850887531</c:v>
                </c:pt>
                <c:pt idx="298">
                  <c:v>0.950254668632147</c:v>
                </c:pt>
                <c:pt idx="299">
                  <c:v>0.970043929512266</c:v>
                </c:pt>
                <c:pt idx="300">
                  <c:v>0.946038353854718</c:v>
                </c:pt>
                <c:pt idx="301">
                  <c:v>0.946490357496288</c:v>
                </c:pt>
                <c:pt idx="302">
                  <c:v>1.021538785640722</c:v>
                </c:pt>
                <c:pt idx="303">
                  <c:v>1.012766412412361</c:v>
                </c:pt>
                <c:pt idx="304">
                  <c:v>1.009868216192856</c:v>
                </c:pt>
                <c:pt idx="305">
                  <c:v>1.010079728944664</c:v>
                </c:pt>
                <c:pt idx="306">
                  <c:v>1.012938077346784</c:v>
                </c:pt>
                <c:pt idx="307">
                  <c:v>0.958884291314112</c:v>
                </c:pt>
                <c:pt idx="308">
                  <c:v>0.950678452157974</c:v>
                </c:pt>
                <c:pt idx="309">
                  <c:v>0.949293976359678</c:v>
                </c:pt>
                <c:pt idx="310">
                  <c:v>0.958751056024752</c:v>
                </c:pt>
                <c:pt idx="311">
                  <c:v>0.952005564810323</c:v>
                </c:pt>
                <c:pt idx="312">
                  <c:v>0.952908768585512</c:v>
                </c:pt>
                <c:pt idx="313">
                  <c:v>0.956709344930283</c:v>
                </c:pt>
                <c:pt idx="314">
                  <c:v>0.968250840932481</c:v>
                </c:pt>
                <c:pt idx="315">
                  <c:v>0.968321772737712</c:v>
                </c:pt>
                <c:pt idx="316">
                  <c:v>0.942452376390174</c:v>
                </c:pt>
                <c:pt idx="317">
                  <c:v>0.953253584499883</c:v>
                </c:pt>
                <c:pt idx="318">
                  <c:v>0.958887316826439</c:v>
                </c:pt>
                <c:pt idx="319">
                  <c:v>0.956675776457677</c:v>
                </c:pt>
                <c:pt idx="320">
                  <c:v>0.975833728576281</c:v>
                </c:pt>
                <c:pt idx="321">
                  <c:v>0.980999733215412</c:v>
                </c:pt>
                <c:pt idx="322">
                  <c:v>0.975846998595565</c:v>
                </c:pt>
                <c:pt idx="323">
                  <c:v>0.9782833700312</c:v>
                </c:pt>
                <c:pt idx="324">
                  <c:v>0.970121297751421</c:v>
                </c:pt>
                <c:pt idx="325">
                  <c:v>0.959724171843999</c:v>
                </c:pt>
                <c:pt idx="326">
                  <c:v>0.942700930365708</c:v>
                </c:pt>
                <c:pt idx="327">
                  <c:v>0.946656225066037</c:v>
                </c:pt>
                <c:pt idx="328">
                  <c:v>0.974808257944209</c:v>
                </c:pt>
                <c:pt idx="329">
                  <c:v>0.96325461264726</c:v>
                </c:pt>
                <c:pt idx="330">
                  <c:v>0.972635359643778</c:v>
                </c:pt>
                <c:pt idx="331">
                  <c:v>0.966939961161296</c:v>
                </c:pt>
                <c:pt idx="332">
                  <c:v>0.970153642016769</c:v>
                </c:pt>
                <c:pt idx="333">
                  <c:v>0.977980658143907</c:v>
                </c:pt>
                <c:pt idx="334">
                  <c:v>0.974377200745589</c:v>
                </c:pt>
                <c:pt idx="335">
                  <c:v>0.97808833242191</c:v>
                </c:pt>
                <c:pt idx="336">
                  <c:v>0.984284124217286</c:v>
                </c:pt>
                <c:pt idx="337">
                  <c:v>0.9722589435001</c:v>
                </c:pt>
                <c:pt idx="338">
                  <c:v>0.974923087493805</c:v>
                </c:pt>
                <c:pt idx="339">
                  <c:v>0.970712048597197</c:v>
                </c:pt>
                <c:pt idx="340">
                  <c:v>0.980486306769019</c:v>
                </c:pt>
                <c:pt idx="341">
                  <c:v>0.981947805044496</c:v>
                </c:pt>
                <c:pt idx="342">
                  <c:v>0.977971787163908</c:v>
                </c:pt>
                <c:pt idx="343">
                  <c:v>0.961314933765983</c:v>
                </c:pt>
                <c:pt idx="344">
                  <c:v>0.966162543374162</c:v>
                </c:pt>
                <c:pt idx="345">
                  <c:v>0.999826076755896</c:v>
                </c:pt>
                <c:pt idx="346">
                  <c:v>0.970463572602777</c:v>
                </c:pt>
                <c:pt idx="347">
                  <c:v>0.972155984183119</c:v>
                </c:pt>
                <c:pt idx="348">
                  <c:v>0.966874365773458</c:v>
                </c:pt>
                <c:pt idx="349">
                  <c:v>0.97195124717316</c:v>
                </c:pt>
                <c:pt idx="350">
                  <c:v>0.964192448184677</c:v>
                </c:pt>
                <c:pt idx="351">
                  <c:v>0.976070046558687</c:v>
                </c:pt>
                <c:pt idx="352">
                  <c:v>0.971450669285772</c:v>
                </c:pt>
                <c:pt idx="353">
                  <c:v>0.999600817670445</c:v>
                </c:pt>
                <c:pt idx="354">
                  <c:v>0.925135739667584</c:v>
                </c:pt>
                <c:pt idx="355">
                  <c:v>0.905660494976909</c:v>
                </c:pt>
                <c:pt idx="356">
                  <c:v>0.93717312840529</c:v>
                </c:pt>
                <c:pt idx="357">
                  <c:v>0.924481422565469</c:v>
                </c:pt>
                <c:pt idx="358">
                  <c:v>0.936335771051173</c:v>
                </c:pt>
                <c:pt idx="359">
                  <c:v>0.930857386897893</c:v>
                </c:pt>
                <c:pt idx="360">
                  <c:v>0.944119871959139</c:v>
                </c:pt>
                <c:pt idx="361">
                  <c:v>0.943597477510322</c:v>
                </c:pt>
                <c:pt idx="362">
                  <c:v>0.945185298045292</c:v>
                </c:pt>
                <c:pt idx="363">
                  <c:v>0.94537706860519</c:v>
                </c:pt>
                <c:pt idx="364">
                  <c:v>0.934274559429001</c:v>
                </c:pt>
                <c:pt idx="365">
                  <c:v>0.93877862928745</c:v>
                </c:pt>
                <c:pt idx="366">
                  <c:v>0.93938508014875</c:v>
                </c:pt>
                <c:pt idx="367">
                  <c:v>0.945184731428211</c:v>
                </c:pt>
                <c:pt idx="368">
                  <c:v>0.942551313546973</c:v>
                </c:pt>
                <c:pt idx="369">
                  <c:v>0.941943893174805</c:v>
                </c:pt>
                <c:pt idx="370">
                  <c:v>0.91330638405509</c:v>
                </c:pt>
                <c:pt idx="371">
                  <c:v>0.914596042904986</c:v>
                </c:pt>
                <c:pt idx="372">
                  <c:v>0.904481691060757</c:v>
                </c:pt>
                <c:pt idx="373">
                  <c:v>0.904878780313585</c:v>
                </c:pt>
                <c:pt idx="374">
                  <c:v>0.905945959413921</c:v>
                </c:pt>
                <c:pt idx="375">
                  <c:v>0.958472044872106</c:v>
                </c:pt>
                <c:pt idx="376">
                  <c:v>0.922662750587422</c:v>
                </c:pt>
                <c:pt idx="377">
                  <c:v>0.889769377047469</c:v>
                </c:pt>
                <c:pt idx="378">
                  <c:v>0.890179301931317</c:v>
                </c:pt>
                <c:pt idx="379">
                  <c:v>0.969880610409983</c:v>
                </c:pt>
                <c:pt idx="380">
                  <c:v>0.998246850952254</c:v>
                </c:pt>
                <c:pt idx="381">
                  <c:v>0.955698565714831</c:v>
                </c:pt>
                <c:pt idx="382">
                  <c:v>0.915930520939258</c:v>
                </c:pt>
                <c:pt idx="383">
                  <c:v>0.878027328241822</c:v>
                </c:pt>
                <c:pt idx="384">
                  <c:v>0.934482079758914</c:v>
                </c:pt>
                <c:pt idx="385">
                  <c:v>0.886918724155143</c:v>
                </c:pt>
                <c:pt idx="386">
                  <c:v>0.93758412943979</c:v>
                </c:pt>
                <c:pt idx="387">
                  <c:v>0.830685686907519</c:v>
                </c:pt>
                <c:pt idx="388">
                  <c:v>0.834052871909338</c:v>
                </c:pt>
                <c:pt idx="389">
                  <c:v>0.840332175623591</c:v>
                </c:pt>
                <c:pt idx="390">
                  <c:v>0.86317230486033</c:v>
                </c:pt>
                <c:pt idx="391">
                  <c:v>0.84131814870818</c:v>
                </c:pt>
                <c:pt idx="392">
                  <c:v>0.862523060225387</c:v>
                </c:pt>
                <c:pt idx="393">
                  <c:v>0.843568130440243</c:v>
                </c:pt>
                <c:pt idx="394">
                  <c:v>0.863254282816321</c:v>
                </c:pt>
                <c:pt idx="395">
                  <c:v>0.851919860109407</c:v>
                </c:pt>
                <c:pt idx="396">
                  <c:v>0.86361323682648</c:v>
                </c:pt>
                <c:pt idx="397">
                  <c:v>0.869413299179019</c:v>
                </c:pt>
                <c:pt idx="398">
                  <c:v>0.872811302414939</c:v>
                </c:pt>
                <c:pt idx="399">
                  <c:v>0.855362289116518</c:v>
                </c:pt>
                <c:pt idx="400">
                  <c:v>0.842519860048055</c:v>
                </c:pt>
                <c:pt idx="401">
                  <c:v>0.85628369457351</c:v>
                </c:pt>
                <c:pt idx="402">
                  <c:v>0.86510574996949</c:v>
                </c:pt>
                <c:pt idx="403">
                  <c:v>0.864761949395415</c:v>
                </c:pt>
                <c:pt idx="404">
                  <c:v>0.859478616947535</c:v>
                </c:pt>
                <c:pt idx="405">
                  <c:v>0.849175747249967</c:v>
                </c:pt>
                <c:pt idx="406">
                  <c:v>0.858474418476892</c:v>
                </c:pt>
                <c:pt idx="407">
                  <c:v>0.847481961604425</c:v>
                </c:pt>
                <c:pt idx="408">
                  <c:v>0.8628106246238</c:v>
                </c:pt>
                <c:pt idx="409">
                  <c:v>0.881185532528677</c:v>
                </c:pt>
                <c:pt idx="410">
                  <c:v>0.87465157788569</c:v>
                </c:pt>
                <c:pt idx="411">
                  <c:v>0.872722745923988</c:v>
                </c:pt>
                <c:pt idx="412">
                  <c:v>0.853220872367258</c:v>
                </c:pt>
                <c:pt idx="413">
                  <c:v>0.847700748429569</c:v>
                </c:pt>
                <c:pt idx="414">
                  <c:v>0.855373637789747</c:v>
                </c:pt>
                <c:pt idx="415">
                  <c:v>0.855498766816516</c:v>
                </c:pt>
                <c:pt idx="416">
                  <c:v>0.84983211313179</c:v>
                </c:pt>
                <c:pt idx="417">
                  <c:v>0.844796157083561</c:v>
                </c:pt>
                <c:pt idx="418">
                  <c:v>0.834289818250739</c:v>
                </c:pt>
                <c:pt idx="419">
                  <c:v>0.845040809174932</c:v>
                </c:pt>
                <c:pt idx="420">
                  <c:v>0.852041470691103</c:v>
                </c:pt>
                <c:pt idx="421">
                  <c:v>0.822916789500482</c:v>
                </c:pt>
                <c:pt idx="422">
                  <c:v>0.884622350437117</c:v>
                </c:pt>
                <c:pt idx="423">
                  <c:v>0.859462288718279</c:v>
                </c:pt>
                <c:pt idx="424">
                  <c:v>0.856726146443027</c:v>
                </c:pt>
                <c:pt idx="425">
                  <c:v>0.833382017219743</c:v>
                </c:pt>
                <c:pt idx="426">
                  <c:v>0.826255911247563</c:v>
                </c:pt>
                <c:pt idx="427">
                  <c:v>0.857844425053001</c:v>
                </c:pt>
                <c:pt idx="428">
                  <c:v>0.833567835367557</c:v>
                </c:pt>
                <c:pt idx="429">
                  <c:v>0.83551089874423</c:v>
                </c:pt>
                <c:pt idx="430">
                  <c:v>0.837584541076422</c:v>
                </c:pt>
                <c:pt idx="431">
                  <c:v>0.833317606755692</c:v>
                </c:pt>
                <c:pt idx="432">
                  <c:v>0.831465387753277</c:v>
                </c:pt>
                <c:pt idx="433">
                  <c:v>0.8661126982767</c:v>
                </c:pt>
                <c:pt idx="434">
                  <c:v>0.870915492591724</c:v>
                </c:pt>
                <c:pt idx="435">
                  <c:v>0.878654391669116</c:v>
                </c:pt>
                <c:pt idx="436">
                  <c:v>0.885509181849898</c:v>
                </c:pt>
                <c:pt idx="437">
                  <c:v>0.866211472973008</c:v>
                </c:pt>
                <c:pt idx="438">
                  <c:v>0.86204427635865</c:v>
                </c:pt>
                <c:pt idx="439">
                  <c:v>0.858686223242002</c:v>
                </c:pt>
                <c:pt idx="440">
                  <c:v>0.974005809208819</c:v>
                </c:pt>
                <c:pt idx="441">
                  <c:v>0.939942975066468</c:v>
                </c:pt>
                <c:pt idx="442">
                  <c:v>0.948380553891856</c:v>
                </c:pt>
                <c:pt idx="443">
                  <c:v>0.971457138761238</c:v>
                </c:pt>
                <c:pt idx="444">
                  <c:v>0.964324649245444</c:v>
                </c:pt>
                <c:pt idx="445">
                  <c:v>0.976138648266199</c:v>
                </c:pt>
                <c:pt idx="446">
                  <c:v>0.978218738237024</c:v>
                </c:pt>
                <c:pt idx="447">
                  <c:v>0.965544180028617</c:v>
                </c:pt>
                <c:pt idx="448">
                  <c:v>0.969128754931922</c:v>
                </c:pt>
                <c:pt idx="449">
                  <c:v>0.972767806183195</c:v>
                </c:pt>
                <c:pt idx="450">
                  <c:v>0.972754690699797</c:v>
                </c:pt>
                <c:pt idx="451">
                  <c:v>0.976308259063809</c:v>
                </c:pt>
                <c:pt idx="452">
                  <c:v>0.930720356659607</c:v>
                </c:pt>
                <c:pt idx="453">
                  <c:v>0.935417552646729</c:v>
                </c:pt>
                <c:pt idx="454">
                  <c:v>0.958130375251863</c:v>
                </c:pt>
                <c:pt idx="455">
                  <c:v>0.970809118209662</c:v>
                </c:pt>
                <c:pt idx="456">
                  <c:v>0.980547062357196</c:v>
                </c:pt>
                <c:pt idx="457">
                  <c:v>0.947916179559283</c:v>
                </c:pt>
                <c:pt idx="458">
                  <c:v>0.956909539633633</c:v>
                </c:pt>
                <c:pt idx="459">
                  <c:v>0.972294970796704</c:v>
                </c:pt>
                <c:pt idx="460">
                  <c:v>0.965927512606963</c:v>
                </c:pt>
                <c:pt idx="461">
                  <c:v>0.962595288241728</c:v>
                </c:pt>
                <c:pt idx="462">
                  <c:v>0.960891434584177</c:v>
                </c:pt>
                <c:pt idx="463">
                  <c:v>0.965342300973589</c:v>
                </c:pt>
                <c:pt idx="464">
                  <c:v>0.963076744980324</c:v>
                </c:pt>
                <c:pt idx="465">
                  <c:v>0.957603410942773</c:v>
                </c:pt>
                <c:pt idx="466">
                  <c:v>0.970623832718565</c:v>
                </c:pt>
                <c:pt idx="467">
                  <c:v>0.956728350456212</c:v>
                </c:pt>
                <c:pt idx="468">
                  <c:v>0.95392434494297</c:v>
                </c:pt>
                <c:pt idx="469">
                  <c:v>0.990255348461948</c:v>
                </c:pt>
                <c:pt idx="470">
                  <c:v>0.98815357866043</c:v>
                </c:pt>
                <c:pt idx="471">
                  <c:v>0.971615904618644</c:v>
                </c:pt>
                <c:pt idx="472">
                  <c:v>0.977836557100096</c:v>
                </c:pt>
                <c:pt idx="473">
                  <c:v>0.967281291390401</c:v>
                </c:pt>
                <c:pt idx="474">
                  <c:v>0.970893827385088</c:v>
                </c:pt>
                <c:pt idx="475">
                  <c:v>0.943409616030975</c:v>
                </c:pt>
                <c:pt idx="476">
                  <c:v>0.964282918256634</c:v>
                </c:pt>
                <c:pt idx="477">
                  <c:v>0.956695423974235</c:v>
                </c:pt>
                <c:pt idx="478">
                  <c:v>0.948867989837385</c:v>
                </c:pt>
                <c:pt idx="479">
                  <c:v>0.948106029852454</c:v>
                </c:pt>
                <c:pt idx="480">
                  <c:v>0.966242499330545</c:v>
                </c:pt>
                <c:pt idx="481">
                  <c:v>0.974574222027099</c:v>
                </c:pt>
                <c:pt idx="482">
                  <c:v>0.980213830872846</c:v>
                </c:pt>
                <c:pt idx="483">
                  <c:v>0.973338860945204</c:v>
                </c:pt>
                <c:pt idx="484">
                  <c:v>0.961090061362387</c:v>
                </c:pt>
                <c:pt idx="485">
                  <c:v>0.96919136455116</c:v>
                </c:pt>
                <c:pt idx="486">
                  <c:v>0.984213410550309</c:v>
                </c:pt>
                <c:pt idx="487">
                  <c:v>0.894192771799939</c:v>
                </c:pt>
                <c:pt idx="488">
                  <c:v>0.888139697932799</c:v>
                </c:pt>
                <c:pt idx="489">
                  <c:v>0.959269604744252</c:v>
                </c:pt>
                <c:pt idx="490">
                  <c:v>0.950069556497618</c:v>
                </c:pt>
                <c:pt idx="491">
                  <c:v>0.963379623906326</c:v>
                </c:pt>
                <c:pt idx="492">
                  <c:v>0.962956242603805</c:v>
                </c:pt>
                <c:pt idx="493">
                  <c:v>0.980076277417857</c:v>
                </c:pt>
                <c:pt idx="494">
                  <c:v>0.976874546387474</c:v>
                </c:pt>
                <c:pt idx="495">
                  <c:v>0.953019872425355</c:v>
                </c:pt>
                <c:pt idx="496">
                  <c:v>0.957642026567211</c:v>
                </c:pt>
                <c:pt idx="497">
                  <c:v>0.9621221728017</c:v>
                </c:pt>
                <c:pt idx="498">
                  <c:v>0.974908486205149</c:v>
                </c:pt>
                <c:pt idx="499">
                  <c:v>0.96427198639802</c:v>
                </c:pt>
                <c:pt idx="500">
                  <c:v>0.971214824744955</c:v>
                </c:pt>
                <c:pt idx="501">
                  <c:v>0.942371547546547</c:v>
                </c:pt>
                <c:pt idx="502">
                  <c:v>0.942951747407038</c:v>
                </c:pt>
                <c:pt idx="503">
                  <c:v>0.949838717990263</c:v>
                </c:pt>
                <c:pt idx="504">
                  <c:v>0.98792323867174</c:v>
                </c:pt>
                <c:pt idx="505">
                  <c:v>0.98047212530406</c:v>
                </c:pt>
                <c:pt idx="506">
                  <c:v>0.951337282747457</c:v>
                </c:pt>
                <c:pt idx="507">
                  <c:v>0.949080184083867</c:v>
                </c:pt>
                <c:pt idx="508">
                  <c:v>0.982960713285138</c:v>
                </c:pt>
                <c:pt idx="509">
                  <c:v>0.966767016333584</c:v>
                </c:pt>
                <c:pt idx="510">
                  <c:v>0.971030768859416</c:v>
                </c:pt>
                <c:pt idx="511">
                  <c:v>0.966059560006896</c:v>
                </c:pt>
                <c:pt idx="512">
                  <c:v>0.945510646604839</c:v>
                </c:pt>
                <c:pt idx="513">
                  <c:v>0.93826661925394</c:v>
                </c:pt>
                <c:pt idx="514">
                  <c:v>0.94003708724401</c:v>
                </c:pt>
                <c:pt idx="515">
                  <c:v>0.960307648267675</c:v>
                </c:pt>
                <c:pt idx="516">
                  <c:v>0.925534323071011</c:v>
                </c:pt>
                <c:pt idx="517">
                  <c:v>0.935680368791103</c:v>
                </c:pt>
                <c:pt idx="518">
                  <c:v>0.971298873779263</c:v>
                </c:pt>
                <c:pt idx="519">
                  <c:v>0.985415772683166</c:v>
                </c:pt>
                <c:pt idx="520">
                  <c:v>0.996909535675987</c:v>
                </c:pt>
                <c:pt idx="521">
                  <c:v>0.998299037455903</c:v>
                </c:pt>
                <c:pt idx="522">
                  <c:v>0.953390053080084</c:v>
                </c:pt>
                <c:pt idx="523">
                  <c:v>0.94607348187868</c:v>
                </c:pt>
                <c:pt idx="524">
                  <c:v>0.940167687867867</c:v>
                </c:pt>
                <c:pt idx="525">
                  <c:v>0.958499049066831</c:v>
                </c:pt>
                <c:pt idx="526">
                  <c:v>0.944472228678629</c:v>
                </c:pt>
                <c:pt idx="527">
                  <c:v>0.946858812898252</c:v>
                </c:pt>
                <c:pt idx="528">
                  <c:v>0.95378428639464</c:v>
                </c:pt>
                <c:pt idx="529">
                  <c:v>0.958543595079702</c:v>
                </c:pt>
                <c:pt idx="530">
                  <c:v>0.972394561217087</c:v>
                </c:pt>
                <c:pt idx="531">
                  <c:v>0.957482323002412</c:v>
                </c:pt>
                <c:pt idx="532">
                  <c:v>0.969830159568043</c:v>
                </c:pt>
                <c:pt idx="533">
                  <c:v>0.961399699305343</c:v>
                </c:pt>
                <c:pt idx="534">
                  <c:v>0.963364691723006</c:v>
                </c:pt>
                <c:pt idx="535">
                  <c:v>0.962063906946579</c:v>
                </c:pt>
                <c:pt idx="536">
                  <c:v>0.961671568620905</c:v>
                </c:pt>
                <c:pt idx="537">
                  <c:v>0.939713955731988</c:v>
                </c:pt>
                <c:pt idx="538">
                  <c:v>0.964121427009997</c:v>
                </c:pt>
                <c:pt idx="539">
                  <c:v>0.944569268965096</c:v>
                </c:pt>
                <c:pt idx="540">
                  <c:v>0.968646851915868</c:v>
                </c:pt>
                <c:pt idx="541">
                  <c:v>0.972293518901872</c:v>
                </c:pt>
                <c:pt idx="542">
                  <c:v>0.970783384537512</c:v>
                </c:pt>
                <c:pt idx="543">
                  <c:v>0.967639176037734</c:v>
                </c:pt>
                <c:pt idx="544">
                  <c:v>0.971476904900668</c:v>
                </c:pt>
                <c:pt idx="545">
                  <c:v>0.963138221813768</c:v>
                </c:pt>
                <c:pt idx="546">
                  <c:v>0.96760645242383</c:v>
                </c:pt>
                <c:pt idx="547">
                  <c:v>0.96096722406848</c:v>
                </c:pt>
                <c:pt idx="548">
                  <c:v>0.951538502217045</c:v>
                </c:pt>
                <c:pt idx="549">
                  <c:v>0.945630124185991</c:v>
                </c:pt>
                <c:pt idx="550">
                  <c:v>0.945487859069571</c:v>
                </c:pt>
                <c:pt idx="551">
                  <c:v>0.962636552058659</c:v>
                </c:pt>
                <c:pt idx="552">
                  <c:v>0.930746707866418</c:v>
                </c:pt>
                <c:pt idx="553">
                  <c:v>0.970747583589035</c:v>
                </c:pt>
                <c:pt idx="554">
                  <c:v>0.962807854136565</c:v>
                </c:pt>
                <c:pt idx="555">
                  <c:v>0.968753376312946</c:v>
                </c:pt>
                <c:pt idx="556">
                  <c:v>0.949223175593093</c:v>
                </c:pt>
                <c:pt idx="557">
                  <c:v>0.956975186176369</c:v>
                </c:pt>
                <c:pt idx="558">
                  <c:v>0.951647384051064</c:v>
                </c:pt>
                <c:pt idx="559">
                  <c:v>0.953557323835173</c:v>
                </c:pt>
                <c:pt idx="560">
                  <c:v>0.954248260905964</c:v>
                </c:pt>
                <c:pt idx="561">
                  <c:v>0.951253901342533</c:v>
                </c:pt>
                <c:pt idx="562">
                  <c:v>0.967910408633901</c:v>
                </c:pt>
                <c:pt idx="563">
                  <c:v>0.953806173569442</c:v>
                </c:pt>
                <c:pt idx="564">
                  <c:v>0.961697876284507</c:v>
                </c:pt>
                <c:pt idx="565">
                  <c:v>0.956971056281294</c:v>
                </c:pt>
                <c:pt idx="566">
                  <c:v>0.967080414538415</c:v>
                </c:pt>
                <c:pt idx="567">
                  <c:v>0.966034192256696</c:v>
                </c:pt>
                <c:pt idx="568">
                  <c:v>0.970977948286682</c:v>
                </c:pt>
                <c:pt idx="569">
                  <c:v>0.958478777668783</c:v>
                </c:pt>
                <c:pt idx="570">
                  <c:v>0.923614209590662</c:v>
                </c:pt>
                <c:pt idx="571">
                  <c:v>0.926819780447811</c:v>
                </c:pt>
                <c:pt idx="572">
                  <c:v>0.941764805144223</c:v>
                </c:pt>
                <c:pt idx="573">
                  <c:v>0.934791218349911</c:v>
                </c:pt>
                <c:pt idx="574">
                  <c:v>0.938620825997563</c:v>
                </c:pt>
                <c:pt idx="575">
                  <c:v>0.928639698426224</c:v>
                </c:pt>
                <c:pt idx="576">
                  <c:v>0.935557813439741</c:v>
                </c:pt>
                <c:pt idx="577">
                  <c:v>0.940897407477973</c:v>
                </c:pt>
                <c:pt idx="578">
                  <c:v>0.943161706498208</c:v>
                </c:pt>
                <c:pt idx="579">
                  <c:v>0.932401961265071</c:v>
                </c:pt>
                <c:pt idx="580">
                  <c:v>0.954637371746628</c:v>
                </c:pt>
                <c:pt idx="581">
                  <c:v>0.941682334211334</c:v>
                </c:pt>
                <c:pt idx="582">
                  <c:v>0.931657232044392</c:v>
                </c:pt>
                <c:pt idx="583">
                  <c:v>0.940615856882293</c:v>
                </c:pt>
                <c:pt idx="584">
                  <c:v>0.926849286223786</c:v>
                </c:pt>
                <c:pt idx="585">
                  <c:v>0.924484344256922</c:v>
                </c:pt>
                <c:pt idx="586">
                  <c:v>0.934423427721635</c:v>
                </c:pt>
                <c:pt idx="587">
                  <c:v>0.935540018342315</c:v>
                </c:pt>
                <c:pt idx="588">
                  <c:v>0.936842051288823</c:v>
                </c:pt>
                <c:pt idx="589">
                  <c:v>0.938064556735454</c:v>
                </c:pt>
                <c:pt idx="590">
                  <c:v>0.937759914372566</c:v>
                </c:pt>
                <c:pt idx="591">
                  <c:v>0.932723759322465</c:v>
                </c:pt>
                <c:pt idx="592">
                  <c:v>0.938734810694659</c:v>
                </c:pt>
                <c:pt idx="593">
                  <c:v>0.976397421381222</c:v>
                </c:pt>
                <c:pt idx="594">
                  <c:v>0.976327873249479</c:v>
                </c:pt>
                <c:pt idx="595">
                  <c:v>0.988252672378563</c:v>
                </c:pt>
                <c:pt idx="596">
                  <c:v>0.975948429140876</c:v>
                </c:pt>
                <c:pt idx="597">
                  <c:v>0.98320760371519</c:v>
                </c:pt>
                <c:pt idx="598">
                  <c:v>0.975048439641876</c:v>
                </c:pt>
                <c:pt idx="599">
                  <c:v>0.981389199992148</c:v>
                </c:pt>
                <c:pt idx="600">
                  <c:v>0.983798915011074</c:v>
                </c:pt>
                <c:pt idx="601">
                  <c:v>0.979682324392525</c:v>
                </c:pt>
                <c:pt idx="602">
                  <c:v>0.977448336885591</c:v>
                </c:pt>
                <c:pt idx="603">
                  <c:v>0.979007134495257</c:v>
                </c:pt>
                <c:pt idx="604">
                  <c:v>0.981827246149831</c:v>
                </c:pt>
                <c:pt idx="605">
                  <c:v>0.979009803350669</c:v>
                </c:pt>
                <c:pt idx="606">
                  <c:v>0.980201872422114</c:v>
                </c:pt>
                <c:pt idx="607">
                  <c:v>0.98385473969591</c:v>
                </c:pt>
                <c:pt idx="608">
                  <c:v>0.994626312888783</c:v>
                </c:pt>
                <c:pt idx="609">
                  <c:v>0.992321667273631</c:v>
                </c:pt>
                <c:pt idx="610">
                  <c:v>0.982311442402377</c:v>
                </c:pt>
                <c:pt idx="611">
                  <c:v>0.99188311401175</c:v>
                </c:pt>
                <c:pt idx="612">
                  <c:v>0.967306830741607</c:v>
                </c:pt>
                <c:pt idx="613">
                  <c:v>0.969194529840608</c:v>
                </c:pt>
                <c:pt idx="614">
                  <c:v>0.978889144500935</c:v>
                </c:pt>
                <c:pt idx="615">
                  <c:v>0.98847799549892</c:v>
                </c:pt>
                <c:pt idx="616">
                  <c:v>0.990816156636622</c:v>
                </c:pt>
                <c:pt idx="617">
                  <c:v>0.986458230593946</c:v>
                </c:pt>
                <c:pt idx="618">
                  <c:v>0.978100464836218</c:v>
                </c:pt>
                <c:pt idx="619">
                  <c:v>0.988740026518001</c:v>
                </c:pt>
                <c:pt idx="620">
                  <c:v>0.994546535316926</c:v>
                </c:pt>
                <c:pt idx="621">
                  <c:v>0.992877183062142</c:v>
                </c:pt>
                <c:pt idx="622">
                  <c:v>0.988999150819079</c:v>
                </c:pt>
                <c:pt idx="623">
                  <c:v>0.973441492972304</c:v>
                </c:pt>
                <c:pt idx="624">
                  <c:v>0.971768910905052</c:v>
                </c:pt>
                <c:pt idx="625">
                  <c:v>0.959255301130006</c:v>
                </c:pt>
                <c:pt idx="626">
                  <c:v>0.971997902907799</c:v>
                </c:pt>
                <c:pt idx="627">
                  <c:v>0.971645074762256</c:v>
                </c:pt>
                <c:pt idx="628">
                  <c:v>0.970564022774178</c:v>
                </c:pt>
                <c:pt idx="629">
                  <c:v>0.962385079151342</c:v>
                </c:pt>
                <c:pt idx="630">
                  <c:v>0.983524023307561</c:v>
                </c:pt>
                <c:pt idx="631">
                  <c:v>0.973431173549609</c:v>
                </c:pt>
                <c:pt idx="632">
                  <c:v>0.98339591101351</c:v>
                </c:pt>
                <c:pt idx="633">
                  <c:v>0.986748426386872</c:v>
                </c:pt>
                <c:pt idx="634">
                  <c:v>0.985530970698792</c:v>
                </c:pt>
                <c:pt idx="635">
                  <c:v>0.983618922370925</c:v>
                </c:pt>
                <c:pt idx="636">
                  <c:v>0.965187041369865</c:v>
                </c:pt>
                <c:pt idx="637">
                  <c:v>0.991522610437535</c:v>
                </c:pt>
                <c:pt idx="638">
                  <c:v>0.992371939470982</c:v>
                </c:pt>
                <c:pt idx="639">
                  <c:v>0.990199871473324</c:v>
                </c:pt>
                <c:pt idx="640">
                  <c:v>0.983314364034634</c:v>
                </c:pt>
                <c:pt idx="641">
                  <c:v>0.97239749413471</c:v>
                </c:pt>
                <c:pt idx="642">
                  <c:v>0.989022546013949</c:v>
                </c:pt>
                <c:pt idx="643">
                  <c:v>0.994998271377528</c:v>
                </c:pt>
                <c:pt idx="644">
                  <c:v>0.797526277205328</c:v>
                </c:pt>
                <c:pt idx="645">
                  <c:v>0.798194493007202</c:v>
                </c:pt>
                <c:pt idx="646">
                  <c:v>0.789519597508048</c:v>
                </c:pt>
                <c:pt idx="647">
                  <c:v>0.80045026823642</c:v>
                </c:pt>
                <c:pt idx="648">
                  <c:v>0.791604450510164</c:v>
                </c:pt>
                <c:pt idx="649">
                  <c:v>0.80579557923642</c:v>
                </c:pt>
                <c:pt idx="650">
                  <c:v>0.84693863718442</c:v>
                </c:pt>
                <c:pt idx="651">
                  <c:v>0.852796735095468</c:v>
                </c:pt>
                <c:pt idx="652">
                  <c:v>0.819724333482471</c:v>
                </c:pt>
                <c:pt idx="653">
                  <c:v>0.84292563501967</c:v>
                </c:pt>
                <c:pt idx="654">
                  <c:v>0.841681737966983</c:v>
                </c:pt>
                <c:pt idx="655">
                  <c:v>0.819708088166711</c:v>
                </c:pt>
                <c:pt idx="656">
                  <c:v>0.823330272334975</c:v>
                </c:pt>
                <c:pt idx="657">
                  <c:v>0.860850314463375</c:v>
                </c:pt>
                <c:pt idx="658">
                  <c:v>0.867108795820295</c:v>
                </c:pt>
                <c:pt idx="659">
                  <c:v>0.852016879946124</c:v>
                </c:pt>
                <c:pt idx="660">
                  <c:v>0.829191143233815</c:v>
                </c:pt>
                <c:pt idx="661">
                  <c:v>0.834711965522718</c:v>
                </c:pt>
                <c:pt idx="662">
                  <c:v>0.815175167444294</c:v>
                </c:pt>
                <c:pt idx="663">
                  <c:v>0.807912824277977</c:v>
                </c:pt>
                <c:pt idx="664">
                  <c:v>0.815421322834248</c:v>
                </c:pt>
                <c:pt idx="665">
                  <c:v>0.809988636121467</c:v>
                </c:pt>
                <c:pt idx="666">
                  <c:v>0.871739965485391</c:v>
                </c:pt>
                <c:pt idx="667">
                  <c:v>0.85896210370326</c:v>
                </c:pt>
                <c:pt idx="668">
                  <c:v>0.850257370225191</c:v>
                </c:pt>
                <c:pt idx="669">
                  <c:v>0.818635504088809</c:v>
                </c:pt>
                <c:pt idx="670">
                  <c:v>0.88234375159025</c:v>
                </c:pt>
                <c:pt idx="671">
                  <c:v>0.818652310906704</c:v>
                </c:pt>
                <c:pt idx="672">
                  <c:v>0.797139112697011</c:v>
                </c:pt>
                <c:pt idx="673">
                  <c:v>0.821967103157164</c:v>
                </c:pt>
                <c:pt idx="674">
                  <c:v>0.832611285624703</c:v>
                </c:pt>
                <c:pt idx="675">
                  <c:v>0.918735125557524</c:v>
                </c:pt>
                <c:pt idx="676">
                  <c:v>0.913354950998616</c:v>
                </c:pt>
                <c:pt idx="677">
                  <c:v>0.932597449102041</c:v>
                </c:pt>
                <c:pt idx="678">
                  <c:v>0.904109694598374</c:v>
                </c:pt>
                <c:pt idx="679">
                  <c:v>0.938281697585556</c:v>
                </c:pt>
                <c:pt idx="680">
                  <c:v>0.938223953942515</c:v>
                </c:pt>
                <c:pt idx="681">
                  <c:v>0.997449288857082</c:v>
                </c:pt>
                <c:pt idx="682">
                  <c:v>0.986804599851976</c:v>
                </c:pt>
                <c:pt idx="683">
                  <c:v>0.942591044821627</c:v>
                </c:pt>
                <c:pt idx="684">
                  <c:v>0.952396605220617</c:v>
                </c:pt>
                <c:pt idx="685">
                  <c:v>0.965909143095731</c:v>
                </c:pt>
                <c:pt idx="686">
                  <c:v>0.999058723250353</c:v>
                </c:pt>
                <c:pt idx="687">
                  <c:v>1.002453509185632</c:v>
                </c:pt>
                <c:pt idx="688">
                  <c:v>1.013580736096672</c:v>
                </c:pt>
                <c:pt idx="689">
                  <c:v>0.906462655842452</c:v>
                </c:pt>
                <c:pt idx="690">
                  <c:v>0.92185303017376</c:v>
                </c:pt>
                <c:pt idx="691">
                  <c:v>0.966010289336157</c:v>
                </c:pt>
                <c:pt idx="692">
                  <c:v>0.988397699249006</c:v>
                </c:pt>
                <c:pt idx="693">
                  <c:v>0.994345528149143</c:v>
                </c:pt>
                <c:pt idx="694">
                  <c:v>0.948159714131103</c:v>
                </c:pt>
                <c:pt idx="695">
                  <c:v>1.005676172654481</c:v>
                </c:pt>
                <c:pt idx="696">
                  <c:v>0.892820566385497</c:v>
                </c:pt>
                <c:pt idx="697">
                  <c:v>0.899453060880609</c:v>
                </c:pt>
                <c:pt idx="698">
                  <c:v>0.893984583394813</c:v>
                </c:pt>
                <c:pt idx="699">
                  <c:v>0.980392776251673</c:v>
                </c:pt>
                <c:pt idx="700">
                  <c:v>0.940658234428882</c:v>
                </c:pt>
                <c:pt idx="701">
                  <c:v>0.961638113530739</c:v>
                </c:pt>
                <c:pt idx="702">
                  <c:v>0.99319848216456</c:v>
                </c:pt>
                <c:pt idx="703">
                  <c:v>0.995603214234093</c:v>
                </c:pt>
                <c:pt idx="704">
                  <c:v>0.997681760080766</c:v>
                </c:pt>
                <c:pt idx="705">
                  <c:v>0.998623137479987</c:v>
                </c:pt>
                <c:pt idx="706">
                  <c:v>1.000946137467791</c:v>
                </c:pt>
                <c:pt idx="707">
                  <c:v>0.929733445307467</c:v>
                </c:pt>
                <c:pt idx="708">
                  <c:v>0.950098040850905</c:v>
                </c:pt>
                <c:pt idx="709">
                  <c:v>0.886805952826972</c:v>
                </c:pt>
                <c:pt idx="710">
                  <c:v>0.900983415860735</c:v>
                </c:pt>
                <c:pt idx="711">
                  <c:v>0.934697455771981</c:v>
                </c:pt>
                <c:pt idx="712">
                  <c:v>0.946931291113844</c:v>
                </c:pt>
                <c:pt idx="713">
                  <c:v>0.93426167722634</c:v>
                </c:pt>
                <c:pt idx="714">
                  <c:v>0.996077718668358</c:v>
                </c:pt>
                <c:pt idx="715">
                  <c:v>0.920331779321323</c:v>
                </c:pt>
                <c:pt idx="716">
                  <c:v>0.918047731573817</c:v>
                </c:pt>
                <c:pt idx="717">
                  <c:v>0.952244324212435</c:v>
                </c:pt>
                <c:pt idx="718">
                  <c:v>0.933705378078232</c:v>
                </c:pt>
                <c:pt idx="719">
                  <c:v>0.956389753745818</c:v>
                </c:pt>
                <c:pt idx="720">
                  <c:v>0.959792826900748</c:v>
                </c:pt>
                <c:pt idx="721">
                  <c:v>0.950863152178178</c:v>
                </c:pt>
                <c:pt idx="722">
                  <c:v>0.955027157178759</c:v>
                </c:pt>
                <c:pt idx="723">
                  <c:v>0.942336494217247</c:v>
                </c:pt>
                <c:pt idx="724">
                  <c:v>0.970043380474341</c:v>
                </c:pt>
                <c:pt idx="725">
                  <c:v>0.958977016530014</c:v>
                </c:pt>
                <c:pt idx="726">
                  <c:v>0.948228434120224</c:v>
                </c:pt>
                <c:pt idx="727">
                  <c:v>0.946470457658954</c:v>
                </c:pt>
                <c:pt idx="728">
                  <c:v>0.934590181606654</c:v>
                </c:pt>
                <c:pt idx="729">
                  <c:v>0.926444560003781</c:v>
                </c:pt>
                <c:pt idx="730">
                  <c:v>0.946751945699823</c:v>
                </c:pt>
                <c:pt idx="731">
                  <c:v>0.948894068276861</c:v>
                </c:pt>
                <c:pt idx="732">
                  <c:v>0.956735652500134</c:v>
                </c:pt>
                <c:pt idx="733">
                  <c:v>0.933544147382651</c:v>
                </c:pt>
                <c:pt idx="734">
                  <c:v>0.969841780688245</c:v>
                </c:pt>
                <c:pt idx="735">
                  <c:v>0.959396660433751</c:v>
                </c:pt>
                <c:pt idx="736">
                  <c:v>0.96445512704739</c:v>
                </c:pt>
                <c:pt idx="737">
                  <c:v>0.951303167814705</c:v>
                </c:pt>
                <c:pt idx="738">
                  <c:v>0.944707544073933</c:v>
                </c:pt>
                <c:pt idx="739">
                  <c:v>0.933641988542199</c:v>
                </c:pt>
                <c:pt idx="740">
                  <c:v>1.013082565483402</c:v>
                </c:pt>
                <c:pt idx="741">
                  <c:v>1.018969239356828</c:v>
                </c:pt>
                <c:pt idx="742">
                  <c:v>0.990687708124624</c:v>
                </c:pt>
                <c:pt idx="743">
                  <c:v>0.991832927097377</c:v>
                </c:pt>
                <c:pt idx="744">
                  <c:v>0.992172788410137</c:v>
                </c:pt>
                <c:pt idx="745">
                  <c:v>1.000546304799686</c:v>
                </c:pt>
                <c:pt idx="746">
                  <c:v>1.011889007245182</c:v>
                </c:pt>
                <c:pt idx="747">
                  <c:v>1.004432709306623</c:v>
                </c:pt>
                <c:pt idx="748">
                  <c:v>1.008516256362196</c:v>
                </c:pt>
                <c:pt idx="749">
                  <c:v>0.938703686241753</c:v>
                </c:pt>
                <c:pt idx="750">
                  <c:v>0.975654264289964</c:v>
                </c:pt>
                <c:pt idx="751">
                  <c:v>0.921924517245496</c:v>
                </c:pt>
                <c:pt idx="752">
                  <c:v>0.921219059481856</c:v>
                </c:pt>
                <c:pt idx="753">
                  <c:v>0.927481080886372</c:v>
                </c:pt>
                <c:pt idx="754">
                  <c:v>0.966780246240903</c:v>
                </c:pt>
                <c:pt idx="755">
                  <c:v>0.954411936115642</c:v>
                </c:pt>
                <c:pt idx="756">
                  <c:v>0.942702913962607</c:v>
                </c:pt>
                <c:pt idx="757">
                  <c:v>0.9297734797375</c:v>
                </c:pt>
                <c:pt idx="758">
                  <c:v>0.952163669315207</c:v>
                </c:pt>
                <c:pt idx="759">
                  <c:v>0.958502288328214</c:v>
                </c:pt>
                <c:pt idx="760">
                  <c:v>0.974352879508539</c:v>
                </c:pt>
                <c:pt idx="761">
                  <c:v>0.940729777103788</c:v>
                </c:pt>
                <c:pt idx="762">
                  <c:v>0.937287252093851</c:v>
                </c:pt>
                <c:pt idx="763">
                  <c:v>0.95021968498194</c:v>
                </c:pt>
                <c:pt idx="764">
                  <c:v>0.942636808673111</c:v>
                </c:pt>
                <c:pt idx="765">
                  <c:v>0.948117303805771</c:v>
                </c:pt>
                <c:pt idx="766">
                  <c:v>0.938601799630365</c:v>
                </c:pt>
                <c:pt idx="767">
                  <c:v>0.989633774561819</c:v>
                </c:pt>
                <c:pt idx="768">
                  <c:v>0.993727004194096</c:v>
                </c:pt>
                <c:pt idx="769">
                  <c:v>0.993012165911059</c:v>
                </c:pt>
                <c:pt idx="770">
                  <c:v>0.979607684515229</c:v>
                </c:pt>
                <c:pt idx="771">
                  <c:v>1.033374932642235</c:v>
                </c:pt>
                <c:pt idx="772">
                  <c:v>1.003321306056334</c:v>
                </c:pt>
                <c:pt idx="773">
                  <c:v>1.025695234147089</c:v>
                </c:pt>
                <c:pt idx="774">
                  <c:v>1.038084162556932</c:v>
                </c:pt>
                <c:pt idx="775">
                  <c:v>1.037073191989571</c:v>
                </c:pt>
                <c:pt idx="776">
                  <c:v>0.938057724299817</c:v>
                </c:pt>
                <c:pt idx="777">
                  <c:v>0.959286347109839</c:v>
                </c:pt>
                <c:pt idx="778">
                  <c:v>0.940748040775135</c:v>
                </c:pt>
                <c:pt idx="779">
                  <c:v>0.927894244217931</c:v>
                </c:pt>
                <c:pt idx="780">
                  <c:v>0.999764627570093</c:v>
                </c:pt>
                <c:pt idx="781">
                  <c:v>1.020529522320667</c:v>
                </c:pt>
                <c:pt idx="782">
                  <c:v>1.014029937007755</c:v>
                </c:pt>
                <c:pt idx="783">
                  <c:v>0.99615335674654</c:v>
                </c:pt>
                <c:pt idx="784">
                  <c:v>0.94571409332035</c:v>
                </c:pt>
                <c:pt idx="785">
                  <c:v>0.933880123262898</c:v>
                </c:pt>
                <c:pt idx="786">
                  <c:v>0.992612685402969</c:v>
                </c:pt>
                <c:pt idx="787">
                  <c:v>0.963981861510765</c:v>
                </c:pt>
                <c:pt idx="788">
                  <c:v>0.983890307826387</c:v>
                </c:pt>
                <c:pt idx="789">
                  <c:v>0.925318792962157</c:v>
                </c:pt>
                <c:pt idx="790">
                  <c:v>0.973254181648149</c:v>
                </c:pt>
                <c:pt idx="791">
                  <c:v>0.972549039799232</c:v>
                </c:pt>
                <c:pt idx="792">
                  <c:v>0.874526609660463</c:v>
                </c:pt>
                <c:pt idx="793">
                  <c:v>0.981455838927873</c:v>
                </c:pt>
                <c:pt idx="794">
                  <c:v>0.978057551341908</c:v>
                </c:pt>
                <c:pt idx="795">
                  <c:v>0.97804621665945</c:v>
                </c:pt>
                <c:pt idx="796">
                  <c:v>0.96499846264728</c:v>
                </c:pt>
                <c:pt idx="797">
                  <c:v>0.957104233987191</c:v>
                </c:pt>
                <c:pt idx="798">
                  <c:v>0.975526464622814</c:v>
                </c:pt>
                <c:pt idx="799">
                  <c:v>0.978159145210528</c:v>
                </c:pt>
                <c:pt idx="800">
                  <c:v>0.946994510687364</c:v>
                </c:pt>
                <c:pt idx="801">
                  <c:v>0.91355401520317</c:v>
                </c:pt>
                <c:pt idx="802">
                  <c:v>0.940081711044415</c:v>
                </c:pt>
                <c:pt idx="803">
                  <c:v>0.946843110846773</c:v>
                </c:pt>
                <c:pt idx="804">
                  <c:v>0.874950809165685</c:v>
                </c:pt>
                <c:pt idx="805">
                  <c:v>0.877158002257409</c:v>
                </c:pt>
                <c:pt idx="806">
                  <c:v>0.882692077346794</c:v>
                </c:pt>
                <c:pt idx="807">
                  <c:v>0.848591474876918</c:v>
                </c:pt>
                <c:pt idx="808">
                  <c:v>0.980636783519324</c:v>
                </c:pt>
                <c:pt idx="809">
                  <c:v>0.944613668881816</c:v>
                </c:pt>
                <c:pt idx="810">
                  <c:v>0.947564878311097</c:v>
                </c:pt>
                <c:pt idx="811">
                  <c:v>0.935787096782096</c:v>
                </c:pt>
                <c:pt idx="812">
                  <c:v>0.954842905673084</c:v>
                </c:pt>
                <c:pt idx="813">
                  <c:v>0.956889557438246</c:v>
                </c:pt>
                <c:pt idx="814">
                  <c:v>0.957185304604793</c:v>
                </c:pt>
                <c:pt idx="815">
                  <c:v>0.954515680424816</c:v>
                </c:pt>
                <c:pt idx="816">
                  <c:v>0.964454763410057</c:v>
                </c:pt>
                <c:pt idx="817">
                  <c:v>0.956927699660979</c:v>
                </c:pt>
                <c:pt idx="818">
                  <c:v>0.957600981197533</c:v>
                </c:pt>
                <c:pt idx="819">
                  <c:v>0.954149655195471</c:v>
                </c:pt>
                <c:pt idx="820">
                  <c:v>0.964894432343776</c:v>
                </c:pt>
                <c:pt idx="821">
                  <c:v>0.950933419179455</c:v>
                </c:pt>
                <c:pt idx="822">
                  <c:v>0.957040461154388</c:v>
                </c:pt>
                <c:pt idx="823">
                  <c:v>0.954807901369065</c:v>
                </c:pt>
                <c:pt idx="824">
                  <c:v>0.951652614039908</c:v>
                </c:pt>
                <c:pt idx="825">
                  <c:v>0.944853683567997</c:v>
                </c:pt>
                <c:pt idx="826">
                  <c:v>0.951188342759378</c:v>
                </c:pt>
                <c:pt idx="827">
                  <c:v>0.954891957631425</c:v>
                </c:pt>
                <c:pt idx="828">
                  <c:v>0.952393970938975</c:v>
                </c:pt>
                <c:pt idx="829">
                  <c:v>0.954877410437035</c:v>
                </c:pt>
                <c:pt idx="830">
                  <c:v>0.948235034879885</c:v>
                </c:pt>
                <c:pt idx="831">
                  <c:v>0.94967484112688</c:v>
                </c:pt>
                <c:pt idx="832">
                  <c:v>0.874741964013518</c:v>
                </c:pt>
                <c:pt idx="833">
                  <c:v>0.874321813866146</c:v>
                </c:pt>
                <c:pt idx="834">
                  <c:v>0.871649663361695</c:v>
                </c:pt>
                <c:pt idx="835">
                  <c:v>0.871252261008681</c:v>
                </c:pt>
                <c:pt idx="836">
                  <c:v>0.86582714554292</c:v>
                </c:pt>
                <c:pt idx="837">
                  <c:v>0.865282133399854</c:v>
                </c:pt>
                <c:pt idx="838">
                  <c:v>0.880918037908807</c:v>
                </c:pt>
                <c:pt idx="839">
                  <c:v>0.884775224757704</c:v>
                </c:pt>
                <c:pt idx="840">
                  <c:v>0.889373345677002</c:v>
                </c:pt>
                <c:pt idx="841">
                  <c:v>0.961901755997172</c:v>
                </c:pt>
                <c:pt idx="842">
                  <c:v>0.945749427195238</c:v>
                </c:pt>
                <c:pt idx="843">
                  <c:v>0.948098550123108</c:v>
                </c:pt>
                <c:pt idx="844">
                  <c:v>0.954658986169758</c:v>
                </c:pt>
                <c:pt idx="845">
                  <c:v>0.94121744311301</c:v>
                </c:pt>
                <c:pt idx="846">
                  <c:v>0.960957107172491</c:v>
                </c:pt>
                <c:pt idx="847">
                  <c:v>0.962810342465975</c:v>
                </c:pt>
                <c:pt idx="848">
                  <c:v>0.95920593040643</c:v>
                </c:pt>
                <c:pt idx="849">
                  <c:v>0.963110454815331</c:v>
                </c:pt>
                <c:pt idx="850">
                  <c:v>0.922085021605795</c:v>
                </c:pt>
                <c:pt idx="851">
                  <c:v>0.944348961048197</c:v>
                </c:pt>
                <c:pt idx="852">
                  <c:v>0.945562088075088</c:v>
                </c:pt>
                <c:pt idx="853">
                  <c:v>0.859396670815855</c:v>
                </c:pt>
                <c:pt idx="854">
                  <c:v>0.859802599573859</c:v>
                </c:pt>
                <c:pt idx="855">
                  <c:v>0.832123320482392</c:v>
                </c:pt>
                <c:pt idx="856">
                  <c:v>0.882110756214185</c:v>
                </c:pt>
                <c:pt idx="857">
                  <c:v>0.867046519974</c:v>
                </c:pt>
                <c:pt idx="858">
                  <c:v>0.867753169660638</c:v>
                </c:pt>
                <c:pt idx="859">
                  <c:v>0.940589408732432</c:v>
                </c:pt>
                <c:pt idx="860">
                  <c:v>0.930780760462147</c:v>
                </c:pt>
                <c:pt idx="861">
                  <c:v>0.967717106963671</c:v>
                </c:pt>
                <c:pt idx="862">
                  <c:v>0.844161613013007</c:v>
                </c:pt>
                <c:pt idx="863">
                  <c:v>0.955017601399293</c:v>
                </c:pt>
                <c:pt idx="864">
                  <c:v>0.957256067434912</c:v>
                </c:pt>
                <c:pt idx="865">
                  <c:v>0.943864391612314</c:v>
                </c:pt>
                <c:pt idx="866">
                  <c:v>0.9414482688148</c:v>
                </c:pt>
                <c:pt idx="867">
                  <c:v>0.932810086055924</c:v>
                </c:pt>
                <c:pt idx="868">
                  <c:v>0.964338977027381</c:v>
                </c:pt>
                <c:pt idx="869">
                  <c:v>0.945483163531709</c:v>
                </c:pt>
                <c:pt idx="870">
                  <c:v>0.988193910672098</c:v>
                </c:pt>
                <c:pt idx="871">
                  <c:v>0.93584863197454</c:v>
                </c:pt>
                <c:pt idx="872">
                  <c:v>0.954888212317547</c:v>
                </c:pt>
                <c:pt idx="873">
                  <c:v>0.955223556527546</c:v>
                </c:pt>
                <c:pt idx="874">
                  <c:v>0.985767473377123</c:v>
                </c:pt>
                <c:pt idx="875">
                  <c:v>0.995856381883244</c:v>
                </c:pt>
                <c:pt idx="876">
                  <c:v>0.997545889856121</c:v>
                </c:pt>
                <c:pt idx="877">
                  <c:v>0.973753533924963</c:v>
                </c:pt>
                <c:pt idx="878">
                  <c:v>1.002255015864718</c:v>
                </c:pt>
                <c:pt idx="879">
                  <c:v>1.010086036343448</c:v>
                </c:pt>
                <c:pt idx="880">
                  <c:v>1.001609357473073</c:v>
                </c:pt>
                <c:pt idx="881">
                  <c:v>0.957157702140402</c:v>
                </c:pt>
                <c:pt idx="882">
                  <c:v>0.994618098373499</c:v>
                </c:pt>
                <c:pt idx="883">
                  <c:v>0.954951577980853</c:v>
                </c:pt>
                <c:pt idx="884">
                  <c:v>0.983950623669908</c:v>
                </c:pt>
                <c:pt idx="885">
                  <c:v>0.947448877211216</c:v>
                </c:pt>
                <c:pt idx="886">
                  <c:v>0.983911975216939</c:v>
                </c:pt>
                <c:pt idx="887">
                  <c:v>0.976719532496751</c:v>
                </c:pt>
                <c:pt idx="888">
                  <c:v>0.966645397415574</c:v>
                </c:pt>
                <c:pt idx="889">
                  <c:v>1.000680241999946</c:v>
                </c:pt>
                <c:pt idx="890">
                  <c:v>0.981856186088454</c:v>
                </c:pt>
                <c:pt idx="891">
                  <c:v>0.956164447815053</c:v>
                </c:pt>
                <c:pt idx="892">
                  <c:v>0.940370097875981</c:v>
                </c:pt>
                <c:pt idx="893">
                  <c:v>0.949417909630103</c:v>
                </c:pt>
                <c:pt idx="894">
                  <c:v>0.953577293218746</c:v>
                </c:pt>
                <c:pt idx="895">
                  <c:v>0.954323168664535</c:v>
                </c:pt>
                <c:pt idx="896">
                  <c:v>0.949124275146571</c:v>
                </c:pt>
                <c:pt idx="897">
                  <c:v>0.948582787721558</c:v>
                </c:pt>
                <c:pt idx="898">
                  <c:v>0.952011398464006</c:v>
                </c:pt>
                <c:pt idx="899">
                  <c:v>0.942882919278814</c:v>
                </c:pt>
                <c:pt idx="900">
                  <c:v>0.929576036994212</c:v>
                </c:pt>
                <c:pt idx="901">
                  <c:v>0.999850150742894</c:v>
                </c:pt>
                <c:pt idx="902">
                  <c:v>1.009797882122602</c:v>
                </c:pt>
                <c:pt idx="903">
                  <c:v>1.010683387705672</c:v>
                </c:pt>
                <c:pt idx="904">
                  <c:v>0.980295674094042</c:v>
                </c:pt>
                <c:pt idx="905">
                  <c:v>0.987773354777321</c:v>
                </c:pt>
                <c:pt idx="906">
                  <c:v>1.015661698395663</c:v>
                </c:pt>
                <c:pt idx="907">
                  <c:v>1.011990561503825</c:v>
                </c:pt>
                <c:pt idx="908">
                  <c:v>1.017679758535364</c:v>
                </c:pt>
                <c:pt idx="909">
                  <c:v>0.993575076273309</c:v>
                </c:pt>
                <c:pt idx="910">
                  <c:v>1.003263075983843</c:v>
                </c:pt>
                <c:pt idx="911">
                  <c:v>1.018892742063922</c:v>
                </c:pt>
                <c:pt idx="912">
                  <c:v>1.009977425730947</c:v>
                </c:pt>
                <c:pt idx="913">
                  <c:v>1.027494355395435</c:v>
                </c:pt>
                <c:pt idx="914">
                  <c:v>1.004903760279472</c:v>
                </c:pt>
                <c:pt idx="915">
                  <c:v>1.00970678748987</c:v>
                </c:pt>
                <c:pt idx="916">
                  <c:v>1.01031858055433</c:v>
                </c:pt>
                <c:pt idx="917">
                  <c:v>1.00905834265918</c:v>
                </c:pt>
                <c:pt idx="918">
                  <c:v>0.998578847385342</c:v>
                </c:pt>
                <c:pt idx="919">
                  <c:v>1.017895410486909</c:v>
                </c:pt>
                <c:pt idx="920">
                  <c:v>0.999928151870462</c:v>
                </c:pt>
                <c:pt idx="921">
                  <c:v>1.004816035265439</c:v>
                </c:pt>
                <c:pt idx="922">
                  <c:v>0.989640860262181</c:v>
                </c:pt>
                <c:pt idx="923">
                  <c:v>0.937378251553224</c:v>
                </c:pt>
                <c:pt idx="924">
                  <c:v>0.961327269241335</c:v>
                </c:pt>
                <c:pt idx="925">
                  <c:v>0.967144312277192</c:v>
                </c:pt>
                <c:pt idx="926">
                  <c:v>1.018329458541194</c:v>
                </c:pt>
                <c:pt idx="927">
                  <c:v>0.999795027713973</c:v>
                </c:pt>
                <c:pt idx="928">
                  <c:v>1.005707978988707</c:v>
                </c:pt>
                <c:pt idx="929">
                  <c:v>0.997288557943153</c:v>
                </c:pt>
                <c:pt idx="930">
                  <c:v>0.987000260288151</c:v>
                </c:pt>
                <c:pt idx="931">
                  <c:v>1.006438475177341</c:v>
                </c:pt>
                <c:pt idx="932">
                  <c:v>1.001902828128615</c:v>
                </c:pt>
                <c:pt idx="933">
                  <c:v>0.9547051395254</c:v>
                </c:pt>
                <c:pt idx="934">
                  <c:v>0.957303029387646</c:v>
                </c:pt>
                <c:pt idx="935">
                  <c:v>0.93339639685521</c:v>
                </c:pt>
                <c:pt idx="936">
                  <c:v>0.937456737863086</c:v>
                </c:pt>
                <c:pt idx="937">
                  <c:v>0.920593024937258</c:v>
                </c:pt>
                <c:pt idx="938">
                  <c:v>0.953681632685408</c:v>
                </c:pt>
                <c:pt idx="939">
                  <c:v>0.927148210366293</c:v>
                </c:pt>
                <c:pt idx="940">
                  <c:v>0.966126120268564</c:v>
                </c:pt>
                <c:pt idx="941">
                  <c:v>0.966854094217788</c:v>
                </c:pt>
                <c:pt idx="942">
                  <c:v>0.959218610380621</c:v>
                </c:pt>
                <c:pt idx="943">
                  <c:v>0.967630967012999</c:v>
                </c:pt>
                <c:pt idx="944">
                  <c:v>0.922290568264647</c:v>
                </c:pt>
                <c:pt idx="945">
                  <c:v>0.907681909677414</c:v>
                </c:pt>
                <c:pt idx="946">
                  <c:v>0.920429407518584</c:v>
                </c:pt>
                <c:pt idx="947">
                  <c:v>0.953565649654702</c:v>
                </c:pt>
                <c:pt idx="948">
                  <c:v>0.92585866579866</c:v>
                </c:pt>
                <c:pt idx="949">
                  <c:v>0.935196137250576</c:v>
                </c:pt>
                <c:pt idx="950">
                  <c:v>0.975682163162425</c:v>
                </c:pt>
                <c:pt idx="951">
                  <c:v>0.999107663458573</c:v>
                </c:pt>
                <c:pt idx="952">
                  <c:v>0.915492209350477</c:v>
                </c:pt>
                <c:pt idx="953">
                  <c:v>0.969635802106177</c:v>
                </c:pt>
                <c:pt idx="954">
                  <c:v>0.932548821306488</c:v>
                </c:pt>
                <c:pt idx="955">
                  <c:v>0.97634663984479</c:v>
                </c:pt>
                <c:pt idx="956">
                  <c:v>1.02726743714177</c:v>
                </c:pt>
                <c:pt idx="957">
                  <c:v>1.003933789347731</c:v>
                </c:pt>
                <c:pt idx="958">
                  <c:v>1.001107741958671</c:v>
                </c:pt>
                <c:pt idx="959">
                  <c:v>1.009285241969</c:v>
                </c:pt>
                <c:pt idx="960">
                  <c:v>0.949915968801646</c:v>
                </c:pt>
                <c:pt idx="961">
                  <c:v>0.980464836000117</c:v>
                </c:pt>
                <c:pt idx="962">
                  <c:v>0.924768376714745</c:v>
                </c:pt>
                <c:pt idx="963">
                  <c:v>0.929296553434018</c:v>
                </c:pt>
                <c:pt idx="964">
                  <c:v>0.980829424375289</c:v>
                </c:pt>
                <c:pt idx="965">
                  <c:v>0.939873143204814</c:v>
                </c:pt>
                <c:pt idx="966">
                  <c:v>0.940976520254626</c:v>
                </c:pt>
                <c:pt idx="967">
                  <c:v>0.947260611326071</c:v>
                </c:pt>
                <c:pt idx="968">
                  <c:v>0.954207232449505</c:v>
                </c:pt>
                <c:pt idx="969">
                  <c:v>0.935944315506236</c:v>
                </c:pt>
                <c:pt idx="970">
                  <c:v>0.905315573484793</c:v>
                </c:pt>
                <c:pt idx="971">
                  <c:v>0.893730069184614</c:v>
                </c:pt>
                <c:pt idx="972">
                  <c:v>0.938304769852281</c:v>
                </c:pt>
                <c:pt idx="973">
                  <c:v>0.941211330849244</c:v>
                </c:pt>
                <c:pt idx="974">
                  <c:v>0.902521842066715</c:v>
                </c:pt>
                <c:pt idx="975">
                  <c:v>0.921903224696358</c:v>
                </c:pt>
                <c:pt idx="976">
                  <c:v>0.91001880014444</c:v>
                </c:pt>
                <c:pt idx="977">
                  <c:v>0.947564878311097</c:v>
                </c:pt>
                <c:pt idx="978">
                  <c:v>0.935787096782096</c:v>
                </c:pt>
                <c:pt idx="979">
                  <c:v>0.954842905673084</c:v>
                </c:pt>
                <c:pt idx="980">
                  <c:v>0.956889557438246</c:v>
                </c:pt>
                <c:pt idx="981">
                  <c:v>0.957185304604793</c:v>
                </c:pt>
                <c:pt idx="982">
                  <c:v>0.954515680424816</c:v>
                </c:pt>
                <c:pt idx="983">
                  <c:v>0.964454763410057</c:v>
                </c:pt>
                <c:pt idx="984">
                  <c:v>0.956927699660979</c:v>
                </c:pt>
                <c:pt idx="985">
                  <c:v>0.957600981197533</c:v>
                </c:pt>
                <c:pt idx="986">
                  <c:v>0.954149655195471</c:v>
                </c:pt>
                <c:pt idx="987">
                  <c:v>0.964894432343776</c:v>
                </c:pt>
                <c:pt idx="988">
                  <c:v>0.950933419179455</c:v>
                </c:pt>
                <c:pt idx="989">
                  <c:v>0.957040461154388</c:v>
                </c:pt>
                <c:pt idx="990">
                  <c:v>0.954807901369065</c:v>
                </c:pt>
                <c:pt idx="991">
                  <c:v>0.951652614039908</c:v>
                </c:pt>
                <c:pt idx="992">
                  <c:v>0.944853683567997</c:v>
                </c:pt>
                <c:pt idx="993">
                  <c:v>0.951188342759378</c:v>
                </c:pt>
                <c:pt idx="994">
                  <c:v>0.954891957631425</c:v>
                </c:pt>
                <c:pt idx="995">
                  <c:v>0.952393970938975</c:v>
                </c:pt>
                <c:pt idx="996">
                  <c:v>0.954877410437035</c:v>
                </c:pt>
                <c:pt idx="997">
                  <c:v>0.948235034879885</c:v>
                </c:pt>
                <c:pt idx="998">
                  <c:v>0.94967484112688</c:v>
                </c:pt>
                <c:pt idx="999">
                  <c:v>0.874741964013518</c:v>
                </c:pt>
                <c:pt idx="1000">
                  <c:v>0.874321813866146</c:v>
                </c:pt>
                <c:pt idx="1001">
                  <c:v>0.871649663361695</c:v>
                </c:pt>
                <c:pt idx="1002">
                  <c:v>0.871252261008681</c:v>
                </c:pt>
                <c:pt idx="1003">
                  <c:v>0.86582714554292</c:v>
                </c:pt>
                <c:pt idx="1004">
                  <c:v>0.865282133399854</c:v>
                </c:pt>
                <c:pt idx="1005">
                  <c:v>0.880918037908807</c:v>
                </c:pt>
                <c:pt idx="1006">
                  <c:v>0.884775224757704</c:v>
                </c:pt>
                <c:pt idx="1007">
                  <c:v>0.889373345677002</c:v>
                </c:pt>
                <c:pt idx="1008">
                  <c:v>0.961901755997172</c:v>
                </c:pt>
                <c:pt idx="1009">
                  <c:v>0.945749427195238</c:v>
                </c:pt>
                <c:pt idx="1010">
                  <c:v>0.948098550123108</c:v>
                </c:pt>
                <c:pt idx="1011">
                  <c:v>0.954658986169758</c:v>
                </c:pt>
                <c:pt idx="1012">
                  <c:v>0.94121744311301</c:v>
                </c:pt>
                <c:pt idx="1013">
                  <c:v>0.960957107172491</c:v>
                </c:pt>
                <c:pt idx="1014">
                  <c:v>0.962810342465975</c:v>
                </c:pt>
                <c:pt idx="1015">
                  <c:v>0.95920593040643</c:v>
                </c:pt>
                <c:pt idx="1016">
                  <c:v>0.963110454815331</c:v>
                </c:pt>
                <c:pt idx="1017">
                  <c:v>0.922085021605795</c:v>
                </c:pt>
                <c:pt idx="1018">
                  <c:v>0.944348961048197</c:v>
                </c:pt>
                <c:pt idx="1019">
                  <c:v>0.945562088075088</c:v>
                </c:pt>
                <c:pt idx="1020">
                  <c:v>0.859396670815855</c:v>
                </c:pt>
                <c:pt idx="1021">
                  <c:v>0.859802599573859</c:v>
                </c:pt>
                <c:pt idx="1022">
                  <c:v>0.832123320482392</c:v>
                </c:pt>
                <c:pt idx="1023">
                  <c:v>0.882110756214185</c:v>
                </c:pt>
                <c:pt idx="1024">
                  <c:v>0.867046519974</c:v>
                </c:pt>
                <c:pt idx="1025">
                  <c:v>0.867753169660638</c:v>
                </c:pt>
                <c:pt idx="1026">
                  <c:v>0.982305330367044</c:v>
                </c:pt>
                <c:pt idx="1027">
                  <c:v>0.947354186518987</c:v>
                </c:pt>
                <c:pt idx="1028">
                  <c:v>0.938366124555224</c:v>
                </c:pt>
                <c:pt idx="1029">
                  <c:v>0.965845074912234</c:v>
                </c:pt>
                <c:pt idx="1030">
                  <c:v>0.989275001964334</c:v>
                </c:pt>
                <c:pt idx="1031">
                  <c:v>0.97910535061093</c:v>
                </c:pt>
                <c:pt idx="1032">
                  <c:v>0.932537598130712</c:v>
                </c:pt>
                <c:pt idx="1033">
                  <c:v>0.903559149894802</c:v>
                </c:pt>
                <c:pt idx="1034">
                  <c:v>0.932151978197259</c:v>
                </c:pt>
                <c:pt idx="1035">
                  <c:v>0.969908227622382</c:v>
                </c:pt>
                <c:pt idx="1036">
                  <c:v>0.976090705621331</c:v>
                </c:pt>
                <c:pt idx="1037">
                  <c:v>0.981966502354783</c:v>
                </c:pt>
                <c:pt idx="1038">
                  <c:v>0.947309028527787</c:v>
                </c:pt>
                <c:pt idx="1039">
                  <c:v>0.977182675042214</c:v>
                </c:pt>
                <c:pt idx="1040">
                  <c:v>0.999331285115104</c:v>
                </c:pt>
                <c:pt idx="1041">
                  <c:v>0.970938398559483</c:v>
                </c:pt>
                <c:pt idx="1042">
                  <c:v>0.968339361378136</c:v>
                </c:pt>
                <c:pt idx="1043">
                  <c:v>0.966804600679275</c:v>
                </c:pt>
                <c:pt idx="1044">
                  <c:v>0.893813575037497</c:v>
                </c:pt>
                <c:pt idx="1045">
                  <c:v>0.93475634440237</c:v>
                </c:pt>
                <c:pt idx="1046">
                  <c:v>0.963113395597109</c:v>
                </c:pt>
                <c:pt idx="1047">
                  <c:v>0.971870791988153</c:v>
                </c:pt>
                <c:pt idx="1048">
                  <c:v>0.930635979177343</c:v>
                </c:pt>
                <c:pt idx="1049">
                  <c:v>1.010573875617574</c:v>
                </c:pt>
                <c:pt idx="1050">
                  <c:v>1.037100615222037</c:v>
                </c:pt>
                <c:pt idx="1051">
                  <c:v>0.991481663540977</c:v>
                </c:pt>
                <c:pt idx="1052">
                  <c:v>0.961278773419672</c:v>
                </c:pt>
                <c:pt idx="1053">
                  <c:v>0.916139192543394</c:v>
                </c:pt>
                <c:pt idx="1054">
                  <c:v>0.933178396520066</c:v>
                </c:pt>
                <c:pt idx="1055">
                  <c:v>0.926700892193817</c:v>
                </c:pt>
                <c:pt idx="1056">
                  <c:v>0.904756770400214</c:v>
                </c:pt>
                <c:pt idx="1057">
                  <c:v>0.971576548378695</c:v>
                </c:pt>
                <c:pt idx="1058">
                  <c:v>0.932970805575845</c:v>
                </c:pt>
                <c:pt idx="1059">
                  <c:v>0.946945116906971</c:v>
                </c:pt>
                <c:pt idx="1060">
                  <c:v>0.951604096653346</c:v>
                </c:pt>
                <c:pt idx="1061">
                  <c:v>0.961935793211424</c:v>
                </c:pt>
                <c:pt idx="1062">
                  <c:v>0.939524837745343</c:v>
                </c:pt>
                <c:pt idx="1063">
                  <c:v>0.951442738557112</c:v>
                </c:pt>
                <c:pt idx="1064">
                  <c:v>0.929341069703131</c:v>
                </c:pt>
                <c:pt idx="1065">
                  <c:v>0.957754764771831</c:v>
                </c:pt>
                <c:pt idx="1066">
                  <c:v>0.986046581392101</c:v>
                </c:pt>
                <c:pt idx="1067">
                  <c:v>0.967214173897856</c:v>
                </c:pt>
                <c:pt idx="1068">
                  <c:v>0.952899163759426</c:v>
                </c:pt>
                <c:pt idx="1069">
                  <c:v>0.953681464787112</c:v>
                </c:pt>
                <c:pt idx="1070">
                  <c:v>0.93859260193533</c:v>
                </c:pt>
                <c:pt idx="1071">
                  <c:v>0.985875416977883</c:v>
                </c:pt>
                <c:pt idx="1072">
                  <c:v>0.974133325521764</c:v>
                </c:pt>
                <c:pt idx="1073">
                  <c:v>0.941756618652121</c:v>
                </c:pt>
                <c:pt idx="1074">
                  <c:v>0.971810890546118</c:v>
                </c:pt>
                <c:pt idx="1075">
                  <c:v>0.977708034564382</c:v>
                </c:pt>
                <c:pt idx="1076">
                  <c:v>0.958178753285932</c:v>
                </c:pt>
                <c:pt idx="1077">
                  <c:v>0.938937815959327</c:v>
                </c:pt>
                <c:pt idx="1078">
                  <c:v>0.981173516584377</c:v>
                </c:pt>
                <c:pt idx="1079">
                  <c:v>0.977708034564382</c:v>
                </c:pt>
                <c:pt idx="1080">
                  <c:v>0.958178753285932</c:v>
                </c:pt>
                <c:pt idx="1081">
                  <c:v>0.938937815959327</c:v>
                </c:pt>
                <c:pt idx="1082">
                  <c:v>0.981173516584377</c:v>
                </c:pt>
                <c:pt idx="1083">
                  <c:v>1.045153132132666</c:v>
                </c:pt>
                <c:pt idx="1084">
                  <c:v>0.939115189153941</c:v>
                </c:pt>
                <c:pt idx="1085">
                  <c:v>0.971478271059366</c:v>
                </c:pt>
                <c:pt idx="1086">
                  <c:v>1.061368655934181</c:v>
                </c:pt>
                <c:pt idx="1087">
                  <c:v>0.966583572129483</c:v>
                </c:pt>
                <c:pt idx="1088">
                  <c:v>0.908821881863784</c:v>
                </c:pt>
                <c:pt idx="1089">
                  <c:v>0.941669241531684</c:v>
                </c:pt>
                <c:pt idx="1090">
                  <c:v>0.956057503600595</c:v>
                </c:pt>
                <c:pt idx="1091">
                  <c:v>0.975240021047088</c:v>
                </c:pt>
                <c:pt idx="1092">
                  <c:v>0.96534894057174</c:v>
                </c:pt>
                <c:pt idx="1093">
                  <c:v>0.971080504753772</c:v>
                </c:pt>
                <c:pt idx="1094">
                  <c:v>0.92484669713132</c:v>
                </c:pt>
                <c:pt idx="1095">
                  <c:v>0.98557022092552</c:v>
                </c:pt>
                <c:pt idx="1096">
                  <c:v>0.942948699699453</c:v>
                </c:pt>
                <c:pt idx="1097">
                  <c:v>0.976393602563079</c:v>
                </c:pt>
                <c:pt idx="1098">
                  <c:v>0.915978531415175</c:v>
                </c:pt>
                <c:pt idx="1099">
                  <c:v>0.94523615810026</c:v>
                </c:pt>
                <c:pt idx="1100">
                  <c:v>0.979668812965027</c:v>
                </c:pt>
                <c:pt idx="1101">
                  <c:v>0.959421543972945</c:v>
                </c:pt>
                <c:pt idx="1102">
                  <c:v>0.971517115699572</c:v>
                </c:pt>
                <c:pt idx="1103">
                  <c:v>0.967710747532332</c:v>
                </c:pt>
                <c:pt idx="1104">
                  <c:v>0.931733974275619</c:v>
                </c:pt>
                <c:pt idx="1105">
                  <c:v>0.894522046466201</c:v>
                </c:pt>
                <c:pt idx="1106">
                  <c:v>0.923718165729772</c:v>
                </c:pt>
                <c:pt idx="1107">
                  <c:v>0.988681017657491</c:v>
                </c:pt>
                <c:pt idx="1108">
                  <c:v>0.959327794629209</c:v>
                </c:pt>
                <c:pt idx="1109">
                  <c:v>0.949691511580255</c:v>
                </c:pt>
                <c:pt idx="1110">
                  <c:v>0.967773890798555</c:v>
                </c:pt>
                <c:pt idx="1111">
                  <c:v>0.961861923027145</c:v>
                </c:pt>
                <c:pt idx="1112">
                  <c:v>0.903056940076443</c:v>
                </c:pt>
                <c:pt idx="1113">
                  <c:v>0.942854483805675</c:v>
                </c:pt>
                <c:pt idx="1114">
                  <c:v>1.006349441796643</c:v>
                </c:pt>
                <c:pt idx="1115">
                  <c:v>0.935910389309068</c:v>
                </c:pt>
                <c:pt idx="1116">
                  <c:v>0.975389788351338</c:v>
                </c:pt>
                <c:pt idx="1117">
                  <c:v>0.953255719185505</c:v>
                </c:pt>
                <c:pt idx="1118">
                  <c:v>0.965458675263531</c:v>
                </c:pt>
                <c:pt idx="1119">
                  <c:v>0.958279446265197</c:v>
                </c:pt>
                <c:pt idx="1120">
                  <c:v>0.946502512691987</c:v>
                </c:pt>
                <c:pt idx="1121">
                  <c:v>0.955531624263748</c:v>
                </c:pt>
                <c:pt idx="1122">
                  <c:v>0.958930000649809</c:v>
                </c:pt>
                <c:pt idx="1123">
                  <c:v>0.978849117138613</c:v>
                </c:pt>
                <c:pt idx="1124">
                  <c:v>0.980519686714596</c:v>
                </c:pt>
                <c:pt idx="1125">
                  <c:v>0.924249170565231</c:v>
                </c:pt>
                <c:pt idx="1126">
                  <c:v>0.991720262862481</c:v>
                </c:pt>
                <c:pt idx="1127">
                  <c:v>0.959213282202167</c:v>
                </c:pt>
                <c:pt idx="1128">
                  <c:v>0.963265096998751</c:v>
                </c:pt>
                <c:pt idx="1129">
                  <c:v>0.942060342646743</c:v>
                </c:pt>
                <c:pt idx="1130">
                  <c:v>0.953485601878188</c:v>
                </c:pt>
                <c:pt idx="1131">
                  <c:v>0.933761348468392</c:v>
                </c:pt>
                <c:pt idx="1132">
                  <c:v>0.982640843429097</c:v>
                </c:pt>
                <c:pt idx="1133">
                  <c:v>0.951183443056295</c:v>
                </c:pt>
                <c:pt idx="1134">
                  <c:v>0.947816930679063</c:v>
                </c:pt>
                <c:pt idx="1135">
                  <c:v>0.951354109741438</c:v>
                </c:pt>
                <c:pt idx="1136">
                  <c:v>0.947240285497354</c:v>
                </c:pt>
                <c:pt idx="1137">
                  <c:v>0.966623500069756</c:v>
                </c:pt>
                <c:pt idx="1138">
                  <c:v>0.928504069063448</c:v>
                </c:pt>
                <c:pt idx="1139">
                  <c:v>0.97688002574926</c:v>
                </c:pt>
                <c:pt idx="1140">
                  <c:v>0.966641162417503</c:v>
                </c:pt>
                <c:pt idx="1141">
                  <c:v>0.981443623525741</c:v>
                </c:pt>
                <c:pt idx="1142">
                  <c:v>0.998686385488503</c:v>
                </c:pt>
                <c:pt idx="1143">
                  <c:v>0.977166009873549</c:v>
                </c:pt>
                <c:pt idx="1144">
                  <c:v>0.972035151931271</c:v>
                </c:pt>
                <c:pt idx="1145">
                  <c:v>0.947491013830338</c:v>
                </c:pt>
                <c:pt idx="1146">
                  <c:v>1.015671190478818</c:v>
                </c:pt>
                <c:pt idx="1147">
                  <c:v>0.96478086529667</c:v>
                </c:pt>
                <c:pt idx="1148">
                  <c:v>0.949623308797357</c:v>
                </c:pt>
                <c:pt idx="1149">
                  <c:v>0.943946275620179</c:v>
                </c:pt>
                <c:pt idx="1150">
                  <c:v>1.031730809007442</c:v>
                </c:pt>
                <c:pt idx="1151">
                  <c:v>1.038605970210735</c:v>
                </c:pt>
                <c:pt idx="1152">
                  <c:v>1.030988288102746</c:v>
                </c:pt>
                <c:pt idx="1153">
                  <c:v>1.014274028228188</c:v>
                </c:pt>
                <c:pt idx="1154">
                  <c:v>1.025426149891563</c:v>
                </c:pt>
                <c:pt idx="1155">
                  <c:v>0.936600410756547</c:v>
                </c:pt>
                <c:pt idx="1156">
                  <c:v>0.953324135511415</c:v>
                </c:pt>
                <c:pt idx="1157">
                  <c:v>0.956721522513706</c:v>
                </c:pt>
                <c:pt idx="1158">
                  <c:v>0.946543381537959</c:v>
                </c:pt>
                <c:pt idx="1159">
                  <c:v>0.952616315412291</c:v>
                </c:pt>
                <c:pt idx="1160">
                  <c:v>0.949233989816775</c:v>
                </c:pt>
                <c:pt idx="1161">
                  <c:v>0.944370452347111</c:v>
                </c:pt>
                <c:pt idx="1162">
                  <c:v>0.937979330882618</c:v>
                </c:pt>
                <c:pt idx="1163">
                  <c:v>0.931707525729114</c:v>
                </c:pt>
                <c:pt idx="1164">
                  <c:v>0.875775145657461</c:v>
                </c:pt>
              </c:numCache>
            </c:numRef>
          </c:xVal>
          <c:yVal>
            <c:numRef>
              <c:f>Amphibole!$IR$625:$IR$1789</c:f>
              <c:numCache>
                <c:formatCode>General</c:formatCode>
                <c:ptCount val="1165"/>
                <c:pt idx="0">
                  <c:v>0.0771838677700286</c:v>
                </c:pt>
                <c:pt idx="1">
                  <c:v>0.0811660031066719</c:v>
                </c:pt>
                <c:pt idx="2">
                  <c:v>0.082155415493939</c:v>
                </c:pt>
                <c:pt idx="3">
                  <c:v>0.0815447920377696</c:v>
                </c:pt>
                <c:pt idx="4">
                  <c:v>0.0816033554293971</c:v>
                </c:pt>
                <c:pt idx="5">
                  <c:v>0.0810754758418394</c:v>
                </c:pt>
                <c:pt idx="6">
                  <c:v>0.0804296021865019</c:v>
                </c:pt>
                <c:pt idx="7">
                  <c:v>0.0802771455722567</c:v>
                </c:pt>
                <c:pt idx="8">
                  <c:v>0.083088843364651</c:v>
                </c:pt>
                <c:pt idx="9">
                  <c:v>0.0803778499958716</c:v>
                </c:pt>
                <c:pt idx="10">
                  <c:v>0.0834252377973825</c:v>
                </c:pt>
                <c:pt idx="11">
                  <c:v>0.0919525978098654</c:v>
                </c:pt>
                <c:pt idx="12">
                  <c:v>0.0872507222828834</c:v>
                </c:pt>
                <c:pt idx="13">
                  <c:v>0.0763097023976126</c:v>
                </c:pt>
                <c:pt idx="14">
                  <c:v>0.0798008828676021</c:v>
                </c:pt>
                <c:pt idx="15">
                  <c:v>0.0900615321544794</c:v>
                </c:pt>
                <c:pt idx="16">
                  <c:v>0.074683210860054</c:v>
                </c:pt>
                <c:pt idx="17">
                  <c:v>0.0909788621743088</c:v>
                </c:pt>
                <c:pt idx="18">
                  <c:v>0.0803047219336939</c:v>
                </c:pt>
                <c:pt idx="19">
                  <c:v>0.0825850109302063</c:v>
                </c:pt>
                <c:pt idx="20">
                  <c:v>0.0799592373027545</c:v>
                </c:pt>
                <c:pt idx="21">
                  <c:v>0.0888147804375987</c:v>
                </c:pt>
                <c:pt idx="22">
                  <c:v>0.0765630334754603</c:v>
                </c:pt>
                <c:pt idx="23">
                  <c:v>0.0792166638463116</c:v>
                </c:pt>
                <c:pt idx="24">
                  <c:v>0.0776001168906948</c:v>
                </c:pt>
                <c:pt idx="25">
                  <c:v>0.0730501758311638</c:v>
                </c:pt>
                <c:pt idx="26">
                  <c:v>0.0745670207602181</c:v>
                </c:pt>
                <c:pt idx="27">
                  <c:v>0.0832548876192913</c:v>
                </c:pt>
                <c:pt idx="28">
                  <c:v>0.075988598682046</c:v>
                </c:pt>
                <c:pt idx="29">
                  <c:v>0.0702075064083859</c:v>
                </c:pt>
                <c:pt idx="30">
                  <c:v>0.0677012099208155</c:v>
                </c:pt>
                <c:pt idx="31">
                  <c:v>0.0744991797732103</c:v>
                </c:pt>
                <c:pt idx="32">
                  <c:v>0.0679424223231059</c:v>
                </c:pt>
                <c:pt idx="33">
                  <c:v>0.0769576772754892</c:v>
                </c:pt>
                <c:pt idx="34">
                  <c:v>0.0695685384794144</c:v>
                </c:pt>
                <c:pt idx="35">
                  <c:v>0.0670810019590776</c:v>
                </c:pt>
                <c:pt idx="36">
                  <c:v>0.0706250819973391</c:v>
                </c:pt>
                <c:pt idx="37">
                  <c:v>0.0708163581372051</c:v>
                </c:pt>
                <c:pt idx="38">
                  <c:v>0.100086716513732</c:v>
                </c:pt>
                <c:pt idx="39">
                  <c:v>0.0778966681601596</c:v>
                </c:pt>
                <c:pt idx="40">
                  <c:v>0.0729886207042979</c:v>
                </c:pt>
                <c:pt idx="41">
                  <c:v>0.0776630818054992</c:v>
                </c:pt>
                <c:pt idx="42">
                  <c:v>0.0773108405468271</c:v>
                </c:pt>
                <c:pt idx="43">
                  <c:v>0.075868368980248</c:v>
                </c:pt>
                <c:pt idx="44">
                  <c:v>0.0745384413429524</c:v>
                </c:pt>
                <c:pt idx="45">
                  <c:v>0.0590162930002696</c:v>
                </c:pt>
                <c:pt idx="46">
                  <c:v>0.0579490854496042</c:v>
                </c:pt>
                <c:pt idx="47">
                  <c:v>0.0633991339461623</c:v>
                </c:pt>
                <c:pt idx="48">
                  <c:v>0.0671075538522398</c:v>
                </c:pt>
                <c:pt idx="49">
                  <c:v>0.0692807933742902</c:v>
                </c:pt>
                <c:pt idx="50">
                  <c:v>0.0716454195438041</c:v>
                </c:pt>
                <c:pt idx="51">
                  <c:v>0.0917510205493315</c:v>
                </c:pt>
                <c:pt idx="52">
                  <c:v>0.0943111988084696</c:v>
                </c:pt>
                <c:pt idx="53">
                  <c:v>0.0889423305398663</c:v>
                </c:pt>
                <c:pt idx="54">
                  <c:v>0.0699269800283049</c:v>
                </c:pt>
                <c:pt idx="55">
                  <c:v>0.076797297191479</c:v>
                </c:pt>
                <c:pt idx="56">
                  <c:v>0.075390340022882</c:v>
                </c:pt>
                <c:pt idx="57">
                  <c:v>0.0757575105999956</c:v>
                </c:pt>
                <c:pt idx="58">
                  <c:v>0.0780275157069874</c:v>
                </c:pt>
                <c:pt idx="59">
                  <c:v>0.0665403909304544</c:v>
                </c:pt>
                <c:pt idx="60">
                  <c:v>0.0644295246167415</c:v>
                </c:pt>
                <c:pt idx="61">
                  <c:v>0.0680016365587253</c:v>
                </c:pt>
                <c:pt idx="62">
                  <c:v>0.069165361736537</c:v>
                </c:pt>
                <c:pt idx="63">
                  <c:v>0.0695625380908995</c:v>
                </c:pt>
                <c:pt idx="64">
                  <c:v>0.0750800460639844</c:v>
                </c:pt>
                <c:pt idx="65">
                  <c:v>0.0752639168827909</c:v>
                </c:pt>
                <c:pt idx="66">
                  <c:v>0.0788856971338867</c:v>
                </c:pt>
                <c:pt idx="67">
                  <c:v>0.0775097988412957</c:v>
                </c:pt>
                <c:pt idx="68">
                  <c:v>0.080064646313202</c:v>
                </c:pt>
                <c:pt idx="69">
                  <c:v>0.0638355212823036</c:v>
                </c:pt>
                <c:pt idx="70">
                  <c:v>0.0650368036509554</c:v>
                </c:pt>
                <c:pt idx="71">
                  <c:v>0.062997332547662</c:v>
                </c:pt>
                <c:pt idx="72">
                  <c:v>0.082595859176763</c:v>
                </c:pt>
                <c:pt idx="73">
                  <c:v>0.0837862248028096</c:v>
                </c:pt>
                <c:pt idx="74">
                  <c:v>0.0805722594553835</c:v>
                </c:pt>
                <c:pt idx="75">
                  <c:v>0.0833051987239801</c:v>
                </c:pt>
                <c:pt idx="76">
                  <c:v>0.0829215950073195</c:v>
                </c:pt>
                <c:pt idx="77">
                  <c:v>0.0838296056895396</c:v>
                </c:pt>
                <c:pt idx="78">
                  <c:v>0.0792836808454638</c:v>
                </c:pt>
                <c:pt idx="79">
                  <c:v>0.085497785604087</c:v>
                </c:pt>
                <c:pt idx="80">
                  <c:v>0.0640081714918288</c:v>
                </c:pt>
                <c:pt idx="81">
                  <c:v>0.0685101289476712</c:v>
                </c:pt>
                <c:pt idx="82">
                  <c:v>0.0692243414672163</c:v>
                </c:pt>
                <c:pt idx="83">
                  <c:v>0.0716034736210996</c:v>
                </c:pt>
                <c:pt idx="84">
                  <c:v>0.0604098949178715</c:v>
                </c:pt>
                <c:pt idx="85">
                  <c:v>0.0627838892842726</c:v>
                </c:pt>
                <c:pt idx="86">
                  <c:v>0.0622830307052446</c:v>
                </c:pt>
                <c:pt idx="87">
                  <c:v>0.0613193540384177</c:v>
                </c:pt>
                <c:pt idx="88">
                  <c:v>0.063934800882324</c:v>
                </c:pt>
                <c:pt idx="89">
                  <c:v>0.0794979880347443</c:v>
                </c:pt>
                <c:pt idx="90">
                  <c:v>0.070459900829164</c:v>
                </c:pt>
                <c:pt idx="91">
                  <c:v>0.0515464918662608</c:v>
                </c:pt>
                <c:pt idx="92">
                  <c:v>0.0697085676250063</c:v>
                </c:pt>
                <c:pt idx="93">
                  <c:v>0.0518864681765596</c:v>
                </c:pt>
                <c:pt idx="94">
                  <c:v>0.0768634282588929</c:v>
                </c:pt>
                <c:pt idx="95">
                  <c:v>0.083466657894302</c:v>
                </c:pt>
                <c:pt idx="96">
                  <c:v>0.0869766766717269</c:v>
                </c:pt>
                <c:pt idx="97">
                  <c:v>0.0860386937490187</c:v>
                </c:pt>
                <c:pt idx="98">
                  <c:v>0.0686397867122149</c:v>
                </c:pt>
                <c:pt idx="99">
                  <c:v>0.0662929826102601</c:v>
                </c:pt>
                <c:pt idx="100">
                  <c:v>0.066370603757119</c:v>
                </c:pt>
                <c:pt idx="101">
                  <c:v>0.0753522415554434</c:v>
                </c:pt>
                <c:pt idx="102">
                  <c:v>0.0807777154612751</c:v>
                </c:pt>
                <c:pt idx="103">
                  <c:v>0.0642149686331451</c:v>
                </c:pt>
                <c:pt idx="104">
                  <c:v>0.066890802594487</c:v>
                </c:pt>
                <c:pt idx="105">
                  <c:v>0.0875892472625245</c:v>
                </c:pt>
                <c:pt idx="106">
                  <c:v>0.0774522324017853</c:v>
                </c:pt>
                <c:pt idx="107">
                  <c:v>0.0669311749006292</c:v>
                </c:pt>
                <c:pt idx="108">
                  <c:v>0.0702283662514578</c:v>
                </c:pt>
                <c:pt idx="109">
                  <c:v>0.067423235141706</c:v>
                </c:pt>
                <c:pt idx="110">
                  <c:v>0.0650769471483842</c:v>
                </c:pt>
                <c:pt idx="111">
                  <c:v>0.0625242519864905</c:v>
                </c:pt>
                <c:pt idx="112">
                  <c:v>0.0656407503061034</c:v>
                </c:pt>
                <c:pt idx="113">
                  <c:v>0.0731635598183293</c:v>
                </c:pt>
                <c:pt idx="114">
                  <c:v>0.0748133555557024</c:v>
                </c:pt>
                <c:pt idx="115">
                  <c:v>0.0754956315402446</c:v>
                </c:pt>
                <c:pt idx="116">
                  <c:v>0.0769496488576579</c:v>
                </c:pt>
                <c:pt idx="117">
                  <c:v>0.0605940070425813</c:v>
                </c:pt>
                <c:pt idx="118">
                  <c:v>0.0918565858639854</c:v>
                </c:pt>
                <c:pt idx="119">
                  <c:v>0.0840517030631936</c:v>
                </c:pt>
                <c:pt idx="120">
                  <c:v>0.0821666510253484</c:v>
                </c:pt>
                <c:pt idx="121">
                  <c:v>0.0744705715120093</c:v>
                </c:pt>
                <c:pt idx="122">
                  <c:v>0.0847347214798781</c:v>
                </c:pt>
                <c:pt idx="123">
                  <c:v>0.0733653895533284</c:v>
                </c:pt>
                <c:pt idx="124">
                  <c:v>0.0629743404395847</c:v>
                </c:pt>
                <c:pt idx="125">
                  <c:v>0.070776621563446</c:v>
                </c:pt>
                <c:pt idx="126">
                  <c:v>0.0760317275633511</c:v>
                </c:pt>
                <c:pt idx="127">
                  <c:v>0.0731389090107749</c:v>
                </c:pt>
                <c:pt idx="128">
                  <c:v>0.0750960693802089</c:v>
                </c:pt>
                <c:pt idx="129">
                  <c:v>0.0760721056572749</c:v>
                </c:pt>
                <c:pt idx="130">
                  <c:v>0.0854027915816705</c:v>
                </c:pt>
                <c:pt idx="131">
                  <c:v>0.0617945591209542</c:v>
                </c:pt>
                <c:pt idx="132">
                  <c:v>0.0719623195246789</c:v>
                </c:pt>
                <c:pt idx="133">
                  <c:v>0.0614378899251484</c:v>
                </c:pt>
                <c:pt idx="134">
                  <c:v>0.0722505313218181</c:v>
                </c:pt>
                <c:pt idx="135">
                  <c:v>0.0617774448624281</c:v>
                </c:pt>
                <c:pt idx="136">
                  <c:v>0.0659779709507592</c:v>
                </c:pt>
                <c:pt idx="137">
                  <c:v>0.0673528103787835</c:v>
                </c:pt>
                <c:pt idx="138">
                  <c:v>0.0638562285927418</c:v>
                </c:pt>
                <c:pt idx="139">
                  <c:v>0.0757591589792866</c:v>
                </c:pt>
                <c:pt idx="140">
                  <c:v>0.0679103588330958</c:v>
                </c:pt>
                <c:pt idx="141">
                  <c:v>0.0605153257028063</c:v>
                </c:pt>
                <c:pt idx="142">
                  <c:v>0.0648466954437326</c:v>
                </c:pt>
                <c:pt idx="143">
                  <c:v>0.0554412413433088</c:v>
                </c:pt>
                <c:pt idx="144">
                  <c:v>0.0571554628844019</c:v>
                </c:pt>
                <c:pt idx="145">
                  <c:v>0.0636843451614934</c:v>
                </c:pt>
                <c:pt idx="146">
                  <c:v>0.0674976225337456</c:v>
                </c:pt>
                <c:pt idx="147">
                  <c:v>0.0666991546906836</c:v>
                </c:pt>
                <c:pt idx="148">
                  <c:v>0.0661303590594541</c:v>
                </c:pt>
                <c:pt idx="149">
                  <c:v>0.0648208492344954</c:v>
                </c:pt>
                <c:pt idx="150">
                  <c:v>0.0701904570871847</c:v>
                </c:pt>
                <c:pt idx="151">
                  <c:v>0.0605553649975635</c:v>
                </c:pt>
                <c:pt idx="152">
                  <c:v>0.0700273357681933</c:v>
                </c:pt>
                <c:pt idx="153">
                  <c:v>0.0719485927227476</c:v>
                </c:pt>
                <c:pt idx="154">
                  <c:v>0.0667330555440412</c:v>
                </c:pt>
                <c:pt idx="155">
                  <c:v>0.0667829670641103</c:v>
                </c:pt>
                <c:pt idx="156">
                  <c:v>0.0714425804359168</c:v>
                </c:pt>
                <c:pt idx="157">
                  <c:v>0.0629548809634133</c:v>
                </c:pt>
                <c:pt idx="158">
                  <c:v>0.0810309172989082</c:v>
                </c:pt>
                <c:pt idx="159">
                  <c:v>0.069126341409727</c:v>
                </c:pt>
                <c:pt idx="160">
                  <c:v>0.078572987026325</c:v>
                </c:pt>
                <c:pt idx="161">
                  <c:v>0.0764037278936019</c:v>
                </c:pt>
                <c:pt idx="162">
                  <c:v>0.0723253249536785</c:v>
                </c:pt>
                <c:pt idx="163">
                  <c:v>0.0690517075951463</c:v>
                </c:pt>
                <c:pt idx="164">
                  <c:v>0.0742383500005746</c:v>
                </c:pt>
                <c:pt idx="165">
                  <c:v>0.0698786202246242</c:v>
                </c:pt>
                <c:pt idx="166">
                  <c:v>0.0663346361844795</c:v>
                </c:pt>
                <c:pt idx="167">
                  <c:v>0.0699796211921156</c:v>
                </c:pt>
                <c:pt idx="168">
                  <c:v>0.0739938681135459</c:v>
                </c:pt>
                <c:pt idx="169">
                  <c:v>0.0590666893326272</c:v>
                </c:pt>
                <c:pt idx="170">
                  <c:v>0.0572736189201314</c:v>
                </c:pt>
                <c:pt idx="171">
                  <c:v>0.0596288608895107</c:v>
                </c:pt>
                <c:pt idx="172">
                  <c:v>0.0536335478006042</c:v>
                </c:pt>
                <c:pt idx="173">
                  <c:v>0.052156540455911</c:v>
                </c:pt>
                <c:pt idx="174">
                  <c:v>0.0542858554085302</c:v>
                </c:pt>
                <c:pt idx="175">
                  <c:v>0.0556955833553086</c:v>
                </c:pt>
                <c:pt idx="176">
                  <c:v>0.0588351078438554</c:v>
                </c:pt>
                <c:pt idx="177">
                  <c:v>0.0605610201546177</c:v>
                </c:pt>
                <c:pt idx="178">
                  <c:v>0.0575147808724744</c:v>
                </c:pt>
                <c:pt idx="179">
                  <c:v>0.0572118241528205</c:v>
                </c:pt>
                <c:pt idx="180">
                  <c:v>0.0585151088507978</c:v>
                </c:pt>
                <c:pt idx="181">
                  <c:v>0.06462999239467</c:v>
                </c:pt>
                <c:pt idx="182">
                  <c:v>0.047882076031306</c:v>
                </c:pt>
                <c:pt idx="183">
                  <c:v>0.0533792134570945</c:v>
                </c:pt>
                <c:pt idx="184">
                  <c:v>0.0646967130291485</c:v>
                </c:pt>
                <c:pt idx="185">
                  <c:v>0.064991292596799</c:v>
                </c:pt>
                <c:pt idx="186">
                  <c:v>0.0694321777124819</c:v>
                </c:pt>
                <c:pt idx="187">
                  <c:v>0.0686674020412078</c:v>
                </c:pt>
                <c:pt idx="188">
                  <c:v>0.0621375449615375</c:v>
                </c:pt>
                <c:pt idx="189">
                  <c:v>0.05646075249086</c:v>
                </c:pt>
                <c:pt idx="190">
                  <c:v>0.057592646931941</c:v>
                </c:pt>
                <c:pt idx="191">
                  <c:v>0.0581932684622555</c:v>
                </c:pt>
                <c:pt idx="192">
                  <c:v>0.0593493130055704</c:v>
                </c:pt>
                <c:pt idx="193">
                  <c:v>0.0544165209760632</c:v>
                </c:pt>
                <c:pt idx="194">
                  <c:v>0.0558940075931518</c:v>
                </c:pt>
                <c:pt idx="195">
                  <c:v>0.0533565302672752</c:v>
                </c:pt>
                <c:pt idx="196">
                  <c:v>0.0597725231044757</c:v>
                </c:pt>
                <c:pt idx="197">
                  <c:v>0.0510691230436788</c:v>
                </c:pt>
                <c:pt idx="198">
                  <c:v>0.0596625356760287</c:v>
                </c:pt>
                <c:pt idx="199">
                  <c:v>0.0598302897827069</c:v>
                </c:pt>
                <c:pt idx="200">
                  <c:v>0.0624783394148411</c:v>
                </c:pt>
                <c:pt idx="201">
                  <c:v>0.0545269245224429</c:v>
                </c:pt>
                <c:pt idx="202">
                  <c:v>0.0622921973119358</c:v>
                </c:pt>
                <c:pt idx="203">
                  <c:v>0.0684276328420571</c:v>
                </c:pt>
                <c:pt idx="204">
                  <c:v>0.0618451726374799</c:v>
                </c:pt>
                <c:pt idx="205">
                  <c:v>0.0606916130357474</c:v>
                </c:pt>
                <c:pt idx="206">
                  <c:v>0.0647897489478057</c:v>
                </c:pt>
                <c:pt idx="207">
                  <c:v>0.0704806300817324</c:v>
                </c:pt>
                <c:pt idx="208">
                  <c:v>0.0660353349848072</c:v>
                </c:pt>
                <c:pt idx="209">
                  <c:v>0.0600436364825503</c:v>
                </c:pt>
                <c:pt idx="210">
                  <c:v>0.058965026234889</c:v>
                </c:pt>
                <c:pt idx="211">
                  <c:v>0.0538834606035876</c:v>
                </c:pt>
                <c:pt idx="212">
                  <c:v>0.0641324170664072</c:v>
                </c:pt>
                <c:pt idx="213">
                  <c:v>0.0600936044065689</c:v>
                </c:pt>
                <c:pt idx="214">
                  <c:v>0.0668121709677234</c:v>
                </c:pt>
                <c:pt idx="215">
                  <c:v>0.054232751177492</c:v>
                </c:pt>
                <c:pt idx="216">
                  <c:v>0.0588570918234863</c:v>
                </c:pt>
                <c:pt idx="217">
                  <c:v>0.065487547715499</c:v>
                </c:pt>
                <c:pt idx="218">
                  <c:v>0.0771783684178919</c:v>
                </c:pt>
                <c:pt idx="219">
                  <c:v>0.0745985927710116</c:v>
                </c:pt>
                <c:pt idx="220">
                  <c:v>0.07382599789027</c:v>
                </c:pt>
                <c:pt idx="221">
                  <c:v>0.0695309097078439</c:v>
                </c:pt>
                <c:pt idx="222">
                  <c:v>0.0779194652468769</c:v>
                </c:pt>
                <c:pt idx="223">
                  <c:v>0.0813269594055417</c:v>
                </c:pt>
                <c:pt idx="224">
                  <c:v>0.0837431852340771</c:v>
                </c:pt>
                <c:pt idx="225">
                  <c:v>0.092226490742347</c:v>
                </c:pt>
                <c:pt idx="226">
                  <c:v>0.083418090159651</c:v>
                </c:pt>
                <c:pt idx="227">
                  <c:v>0.0543760473978596</c:v>
                </c:pt>
                <c:pt idx="228">
                  <c:v>0.0477648277646003</c:v>
                </c:pt>
                <c:pt idx="229">
                  <c:v>0.0661303590594541</c:v>
                </c:pt>
                <c:pt idx="230">
                  <c:v>0.0648208492344954</c:v>
                </c:pt>
                <c:pt idx="231">
                  <c:v>0.0714425804359168</c:v>
                </c:pt>
                <c:pt idx="232">
                  <c:v>0.0629548809634133</c:v>
                </c:pt>
                <c:pt idx="233">
                  <c:v>0.0810309172989082</c:v>
                </c:pt>
                <c:pt idx="234">
                  <c:v>0.069126341409727</c:v>
                </c:pt>
                <c:pt idx="235">
                  <c:v>0.0605553649975635</c:v>
                </c:pt>
                <c:pt idx="236">
                  <c:v>0.0698786202246242</c:v>
                </c:pt>
                <c:pt idx="237">
                  <c:v>0.0663346361844795</c:v>
                </c:pt>
                <c:pt idx="238">
                  <c:v>0.0686674020412078</c:v>
                </c:pt>
                <c:pt idx="239">
                  <c:v>0.0621375449615375</c:v>
                </c:pt>
                <c:pt idx="240">
                  <c:v>0.05646075249086</c:v>
                </c:pt>
                <c:pt idx="241">
                  <c:v>0.0647897489478057</c:v>
                </c:pt>
                <c:pt idx="242">
                  <c:v>0.0660353349848072</c:v>
                </c:pt>
                <c:pt idx="243">
                  <c:v>0.0600436364825503</c:v>
                </c:pt>
                <c:pt idx="244">
                  <c:v>0.065487547715499</c:v>
                </c:pt>
                <c:pt idx="245">
                  <c:v>0.0771783684178919</c:v>
                </c:pt>
                <c:pt idx="246">
                  <c:v>0.0695309097078439</c:v>
                </c:pt>
                <c:pt idx="247">
                  <c:v>0.0708569899950149</c:v>
                </c:pt>
                <c:pt idx="248">
                  <c:v>0.0688100305690429</c:v>
                </c:pt>
                <c:pt idx="249">
                  <c:v>0.0687782033002738</c:v>
                </c:pt>
                <c:pt idx="250">
                  <c:v>0.0684341474699056</c:v>
                </c:pt>
                <c:pt idx="251">
                  <c:v>0.0616960466782889</c:v>
                </c:pt>
                <c:pt idx="252">
                  <c:v>0.0657777760692262</c:v>
                </c:pt>
                <c:pt idx="253">
                  <c:v>0.0666826054009003</c:v>
                </c:pt>
                <c:pt idx="254">
                  <c:v>0.0654488388248878</c:v>
                </c:pt>
                <c:pt idx="255">
                  <c:v>0.0630658365806776</c:v>
                </c:pt>
                <c:pt idx="256">
                  <c:v>0.064790790853314</c:v>
                </c:pt>
                <c:pt idx="257">
                  <c:v>0.0654093043533566</c:v>
                </c:pt>
                <c:pt idx="258">
                  <c:v>0.0705739716296305</c:v>
                </c:pt>
                <c:pt idx="259">
                  <c:v>0.068033605444248</c:v>
                </c:pt>
                <c:pt idx="260">
                  <c:v>0.0785595515931367</c:v>
                </c:pt>
                <c:pt idx="261">
                  <c:v>0.0697970134915541</c:v>
                </c:pt>
                <c:pt idx="262">
                  <c:v>0.0701812783782296</c:v>
                </c:pt>
                <c:pt idx="263">
                  <c:v>0.065893560958152</c:v>
                </c:pt>
                <c:pt idx="264">
                  <c:v>0.0784364345234795</c:v>
                </c:pt>
                <c:pt idx="265">
                  <c:v>0.0712251896610357</c:v>
                </c:pt>
                <c:pt idx="266">
                  <c:v>0.08081392601209</c:v>
                </c:pt>
                <c:pt idx="267">
                  <c:v>0.0669493666072029</c:v>
                </c:pt>
                <c:pt idx="268">
                  <c:v>0.0630948039081527</c:v>
                </c:pt>
                <c:pt idx="269">
                  <c:v>0.080406736841539</c:v>
                </c:pt>
                <c:pt idx="270">
                  <c:v>0.0863175720747531</c:v>
                </c:pt>
                <c:pt idx="271">
                  <c:v>0.0639530493291433</c:v>
                </c:pt>
                <c:pt idx="272">
                  <c:v>0.0706798544393741</c:v>
                </c:pt>
                <c:pt idx="273">
                  <c:v>0.0752639168827909</c:v>
                </c:pt>
                <c:pt idx="274">
                  <c:v>0.0788856971338867</c:v>
                </c:pt>
                <c:pt idx="275">
                  <c:v>0.0775097988412957</c:v>
                </c:pt>
                <c:pt idx="276">
                  <c:v>0.080064646313202</c:v>
                </c:pt>
                <c:pt idx="277">
                  <c:v>0.0837862248028096</c:v>
                </c:pt>
                <c:pt idx="278">
                  <c:v>0.0685101289476712</c:v>
                </c:pt>
                <c:pt idx="279">
                  <c:v>0.0768634282588929</c:v>
                </c:pt>
                <c:pt idx="280">
                  <c:v>0.0731635598183293</c:v>
                </c:pt>
                <c:pt idx="281">
                  <c:v>0.0754956315402446</c:v>
                </c:pt>
                <c:pt idx="282">
                  <c:v>0.0769496488576579</c:v>
                </c:pt>
                <c:pt idx="283">
                  <c:v>0.0605940070425813</c:v>
                </c:pt>
                <c:pt idx="284">
                  <c:v>0.0840517030631936</c:v>
                </c:pt>
                <c:pt idx="285">
                  <c:v>0.0760317275633511</c:v>
                </c:pt>
                <c:pt idx="286">
                  <c:v>0.0617945591209542</c:v>
                </c:pt>
                <c:pt idx="287">
                  <c:v>0.0719623195246789</c:v>
                </c:pt>
                <c:pt idx="288">
                  <c:v>0.0614378899251484</c:v>
                </c:pt>
                <c:pt idx="289">
                  <c:v>0.0722505313218181</c:v>
                </c:pt>
                <c:pt idx="290">
                  <c:v>0.0617774448624281</c:v>
                </c:pt>
                <c:pt idx="291">
                  <c:v>0.0659779709507592</c:v>
                </c:pt>
                <c:pt idx="292">
                  <c:v>0.0673528103787835</c:v>
                </c:pt>
                <c:pt idx="293">
                  <c:v>0.0638562285927418</c:v>
                </c:pt>
                <c:pt idx="294">
                  <c:v>0.0757591589792866</c:v>
                </c:pt>
                <c:pt idx="295">
                  <c:v>0.0679103588330958</c:v>
                </c:pt>
                <c:pt idx="296">
                  <c:v>0.0605153257028063</c:v>
                </c:pt>
                <c:pt idx="297">
                  <c:v>0.0648466954437326</c:v>
                </c:pt>
                <c:pt idx="298">
                  <c:v>0.0554412413433088</c:v>
                </c:pt>
                <c:pt idx="299">
                  <c:v>0.0571554628844019</c:v>
                </c:pt>
                <c:pt idx="300">
                  <c:v>0.0636843451614934</c:v>
                </c:pt>
                <c:pt idx="301">
                  <c:v>0.0674976225337456</c:v>
                </c:pt>
                <c:pt idx="302">
                  <c:v>0.0666991546906836</c:v>
                </c:pt>
                <c:pt idx="303">
                  <c:v>0.0701904570871847</c:v>
                </c:pt>
                <c:pt idx="304">
                  <c:v>0.0700273357681933</c:v>
                </c:pt>
                <c:pt idx="305">
                  <c:v>0.0719485927227476</c:v>
                </c:pt>
                <c:pt idx="306">
                  <c:v>0.0667330555440412</c:v>
                </c:pt>
                <c:pt idx="307">
                  <c:v>0.0723253249536785</c:v>
                </c:pt>
                <c:pt idx="308">
                  <c:v>0.0690517075951463</c:v>
                </c:pt>
                <c:pt idx="309">
                  <c:v>0.0742383500005746</c:v>
                </c:pt>
                <c:pt idx="310">
                  <c:v>0.0699796211921156</c:v>
                </c:pt>
                <c:pt idx="311">
                  <c:v>0.0739938681135459</c:v>
                </c:pt>
                <c:pt idx="312">
                  <c:v>0.0590666893326272</c:v>
                </c:pt>
                <c:pt idx="313">
                  <c:v>0.0572736189201314</c:v>
                </c:pt>
                <c:pt idx="314">
                  <c:v>0.0596288608895107</c:v>
                </c:pt>
                <c:pt idx="315">
                  <c:v>0.0536335478006042</c:v>
                </c:pt>
                <c:pt idx="316">
                  <c:v>0.052156540455911</c:v>
                </c:pt>
                <c:pt idx="317">
                  <c:v>0.0542858554085302</c:v>
                </c:pt>
                <c:pt idx="318">
                  <c:v>0.0556955833553086</c:v>
                </c:pt>
                <c:pt idx="319">
                  <c:v>0.0588351078438554</c:v>
                </c:pt>
                <c:pt idx="320">
                  <c:v>0.0605610201546177</c:v>
                </c:pt>
                <c:pt idx="321">
                  <c:v>0.0575147808724744</c:v>
                </c:pt>
                <c:pt idx="322">
                  <c:v>0.0572118241528205</c:v>
                </c:pt>
                <c:pt idx="323">
                  <c:v>0.0585151088507978</c:v>
                </c:pt>
                <c:pt idx="324">
                  <c:v>0.06462999239467</c:v>
                </c:pt>
                <c:pt idx="325">
                  <c:v>0.047882076031306</c:v>
                </c:pt>
                <c:pt idx="326">
                  <c:v>0.0646967130291485</c:v>
                </c:pt>
                <c:pt idx="327">
                  <c:v>0.064991292596799</c:v>
                </c:pt>
                <c:pt idx="328">
                  <c:v>0.0694321777124819</c:v>
                </c:pt>
                <c:pt idx="329">
                  <c:v>0.057592646931941</c:v>
                </c:pt>
                <c:pt idx="330">
                  <c:v>0.0581932684622555</c:v>
                </c:pt>
                <c:pt idx="331">
                  <c:v>0.0593493130055704</c:v>
                </c:pt>
                <c:pt idx="332">
                  <c:v>0.0544165209760632</c:v>
                </c:pt>
                <c:pt idx="333">
                  <c:v>0.0558940075931518</c:v>
                </c:pt>
                <c:pt idx="334">
                  <c:v>0.0533565302672752</c:v>
                </c:pt>
                <c:pt idx="335">
                  <c:v>0.0597725231044757</c:v>
                </c:pt>
                <c:pt idx="336">
                  <c:v>0.0510691230436788</c:v>
                </c:pt>
                <c:pt idx="337">
                  <c:v>0.0596625356760287</c:v>
                </c:pt>
                <c:pt idx="338">
                  <c:v>0.0598302897827069</c:v>
                </c:pt>
                <c:pt idx="339">
                  <c:v>0.0624783394148411</c:v>
                </c:pt>
                <c:pt idx="340">
                  <c:v>0.0545269245224429</c:v>
                </c:pt>
                <c:pt idx="341">
                  <c:v>0.0622921973119358</c:v>
                </c:pt>
                <c:pt idx="342">
                  <c:v>0.0684276328420571</c:v>
                </c:pt>
                <c:pt idx="343">
                  <c:v>0.0618451726374799</c:v>
                </c:pt>
                <c:pt idx="344">
                  <c:v>0.0606916130357474</c:v>
                </c:pt>
                <c:pt idx="345">
                  <c:v>0.0704806300817324</c:v>
                </c:pt>
                <c:pt idx="346">
                  <c:v>0.058965026234889</c:v>
                </c:pt>
                <c:pt idx="347">
                  <c:v>0.0538834606035876</c:v>
                </c:pt>
                <c:pt idx="348">
                  <c:v>0.0641324170664072</c:v>
                </c:pt>
                <c:pt idx="349">
                  <c:v>0.0600936044065689</c:v>
                </c:pt>
                <c:pt idx="350">
                  <c:v>0.0668121709677234</c:v>
                </c:pt>
                <c:pt idx="351">
                  <c:v>0.054232751177492</c:v>
                </c:pt>
                <c:pt idx="352">
                  <c:v>0.0588570918234863</c:v>
                </c:pt>
                <c:pt idx="353">
                  <c:v>0.07382599789027</c:v>
                </c:pt>
                <c:pt idx="354">
                  <c:v>0.0653148160428694</c:v>
                </c:pt>
                <c:pt idx="355">
                  <c:v>0.0766159232499429</c:v>
                </c:pt>
                <c:pt idx="356">
                  <c:v>0.065033043785015</c:v>
                </c:pt>
                <c:pt idx="357">
                  <c:v>0.0760634865234811</c:v>
                </c:pt>
                <c:pt idx="358">
                  <c:v>0.0679439741944361</c:v>
                </c:pt>
                <c:pt idx="359">
                  <c:v>0.0711358196057255</c:v>
                </c:pt>
                <c:pt idx="360">
                  <c:v>0.0740669358085082</c:v>
                </c:pt>
                <c:pt idx="361">
                  <c:v>0.0694301084133887</c:v>
                </c:pt>
                <c:pt idx="362">
                  <c:v>0.0735131857244705</c:v>
                </c:pt>
                <c:pt idx="363">
                  <c:v>0.0706316057576876</c:v>
                </c:pt>
                <c:pt idx="364">
                  <c:v>0.0788882442273571</c:v>
                </c:pt>
                <c:pt idx="365">
                  <c:v>0.0711790685763151</c:v>
                </c:pt>
                <c:pt idx="366">
                  <c:v>0.0736742278008674</c:v>
                </c:pt>
                <c:pt idx="367">
                  <c:v>0.0671075538522398</c:v>
                </c:pt>
                <c:pt idx="368">
                  <c:v>0.0692807933742902</c:v>
                </c:pt>
                <c:pt idx="369">
                  <c:v>0.0716454195438041</c:v>
                </c:pt>
                <c:pt idx="370">
                  <c:v>0.0917510205493315</c:v>
                </c:pt>
                <c:pt idx="371">
                  <c:v>0.0889423305398663</c:v>
                </c:pt>
                <c:pt idx="372">
                  <c:v>0.0699269800283049</c:v>
                </c:pt>
                <c:pt idx="373">
                  <c:v>0.076797297191479</c:v>
                </c:pt>
                <c:pt idx="374">
                  <c:v>0.075390340022882</c:v>
                </c:pt>
                <c:pt idx="375">
                  <c:v>0.0757575105999956</c:v>
                </c:pt>
                <c:pt idx="376">
                  <c:v>0.062997332547662</c:v>
                </c:pt>
                <c:pt idx="377">
                  <c:v>0.0794979880347443</c:v>
                </c:pt>
                <c:pt idx="378">
                  <c:v>0.070459900829164</c:v>
                </c:pt>
                <c:pt idx="379">
                  <c:v>0.0515464918662608</c:v>
                </c:pt>
                <c:pt idx="380">
                  <c:v>0.0697085676250063</c:v>
                </c:pt>
                <c:pt idx="381">
                  <c:v>0.0518864681765596</c:v>
                </c:pt>
                <c:pt idx="382">
                  <c:v>0.083466657894302</c:v>
                </c:pt>
                <c:pt idx="383">
                  <c:v>0.0869766766717269</c:v>
                </c:pt>
                <c:pt idx="384">
                  <c:v>0.0918565858639854</c:v>
                </c:pt>
                <c:pt idx="385">
                  <c:v>0.0821666510253484</c:v>
                </c:pt>
                <c:pt idx="386">
                  <c:v>0.0847347214798781</c:v>
                </c:pt>
                <c:pt idx="387">
                  <c:v>0.0892435339807913</c:v>
                </c:pt>
                <c:pt idx="388">
                  <c:v>0.0889500515749328</c:v>
                </c:pt>
                <c:pt idx="389">
                  <c:v>0.0804037555652579</c:v>
                </c:pt>
                <c:pt idx="390">
                  <c:v>0.083365104342033</c:v>
                </c:pt>
                <c:pt idx="391">
                  <c:v>0.0796484029029239</c:v>
                </c:pt>
                <c:pt idx="392">
                  <c:v>0.0798547726866868</c:v>
                </c:pt>
                <c:pt idx="393">
                  <c:v>0.0866626048926721</c:v>
                </c:pt>
                <c:pt idx="394">
                  <c:v>0.0665403909304544</c:v>
                </c:pt>
                <c:pt idx="395">
                  <c:v>0.0644295246167415</c:v>
                </c:pt>
                <c:pt idx="396">
                  <c:v>0.0680016365587253</c:v>
                </c:pt>
                <c:pt idx="397">
                  <c:v>0.069165361736537</c:v>
                </c:pt>
                <c:pt idx="398">
                  <c:v>0.0695625380908995</c:v>
                </c:pt>
                <c:pt idx="399">
                  <c:v>0.0750800460639844</c:v>
                </c:pt>
                <c:pt idx="400">
                  <c:v>0.0638355212823036</c:v>
                </c:pt>
                <c:pt idx="401">
                  <c:v>0.0650368036509554</c:v>
                </c:pt>
                <c:pt idx="402">
                  <c:v>0.082595859176763</c:v>
                </c:pt>
                <c:pt idx="403">
                  <c:v>0.0805722594553835</c:v>
                </c:pt>
                <c:pt idx="404">
                  <c:v>0.0833051987239801</c:v>
                </c:pt>
                <c:pt idx="405">
                  <c:v>0.0829215950073195</c:v>
                </c:pt>
                <c:pt idx="406">
                  <c:v>0.0838296056895396</c:v>
                </c:pt>
                <c:pt idx="407">
                  <c:v>0.0792836808454638</c:v>
                </c:pt>
                <c:pt idx="408">
                  <c:v>0.085497785604087</c:v>
                </c:pt>
                <c:pt idx="409">
                  <c:v>0.0640081714918288</c:v>
                </c:pt>
                <c:pt idx="410">
                  <c:v>0.0692243414672163</c:v>
                </c:pt>
                <c:pt idx="411">
                  <c:v>0.0716034736210996</c:v>
                </c:pt>
                <c:pt idx="412">
                  <c:v>0.0604098949178715</c:v>
                </c:pt>
                <c:pt idx="413">
                  <c:v>0.0627838892842726</c:v>
                </c:pt>
                <c:pt idx="414">
                  <c:v>0.0622830307052446</c:v>
                </c:pt>
                <c:pt idx="415">
                  <c:v>0.0613193540384177</c:v>
                </c:pt>
                <c:pt idx="416">
                  <c:v>0.063934800882324</c:v>
                </c:pt>
                <c:pt idx="417">
                  <c:v>0.0860386937490187</c:v>
                </c:pt>
                <c:pt idx="418">
                  <c:v>0.0686397867122149</c:v>
                </c:pt>
                <c:pt idx="419">
                  <c:v>0.0662929826102601</c:v>
                </c:pt>
                <c:pt idx="420">
                  <c:v>0.066370603757119</c:v>
                </c:pt>
                <c:pt idx="421">
                  <c:v>0.0753522415554434</c:v>
                </c:pt>
                <c:pt idx="422">
                  <c:v>0.0807777154612751</c:v>
                </c:pt>
                <c:pt idx="423">
                  <c:v>0.066890802594487</c:v>
                </c:pt>
                <c:pt idx="424">
                  <c:v>0.0875892472625245</c:v>
                </c:pt>
                <c:pt idx="425">
                  <c:v>0.0774522324017853</c:v>
                </c:pt>
                <c:pt idx="426">
                  <c:v>0.0669311749006292</c:v>
                </c:pt>
                <c:pt idx="427">
                  <c:v>0.0702283662514578</c:v>
                </c:pt>
                <c:pt idx="428">
                  <c:v>0.067423235141706</c:v>
                </c:pt>
                <c:pt idx="429">
                  <c:v>0.0650769471483842</c:v>
                </c:pt>
                <c:pt idx="430">
                  <c:v>0.0625242519864905</c:v>
                </c:pt>
                <c:pt idx="431">
                  <c:v>0.0656407503061034</c:v>
                </c:pt>
                <c:pt idx="432">
                  <c:v>0.0748133555557024</c:v>
                </c:pt>
                <c:pt idx="433">
                  <c:v>0.0744705715120093</c:v>
                </c:pt>
                <c:pt idx="434">
                  <c:v>0.0629743404395847</c:v>
                </c:pt>
                <c:pt idx="435">
                  <c:v>0.070776621563446</c:v>
                </c:pt>
                <c:pt idx="436">
                  <c:v>0.0731389090107749</c:v>
                </c:pt>
                <c:pt idx="437">
                  <c:v>0.0750960693802089</c:v>
                </c:pt>
                <c:pt idx="438">
                  <c:v>0.0760721056572749</c:v>
                </c:pt>
                <c:pt idx="439">
                  <c:v>0.0854027915816705</c:v>
                </c:pt>
                <c:pt idx="440">
                  <c:v>0.0698670832389915</c:v>
                </c:pt>
                <c:pt idx="441">
                  <c:v>0.0887098849247033</c:v>
                </c:pt>
                <c:pt idx="442">
                  <c:v>0.0867054076422048</c:v>
                </c:pt>
                <c:pt idx="443">
                  <c:v>0.0754412860633359</c:v>
                </c:pt>
                <c:pt idx="444">
                  <c:v>0.0769715856727012</c:v>
                </c:pt>
                <c:pt idx="445">
                  <c:v>0.0658477749151934</c:v>
                </c:pt>
                <c:pt idx="446">
                  <c:v>0.0764330203629998</c:v>
                </c:pt>
                <c:pt idx="447">
                  <c:v>0.0712258528224954</c:v>
                </c:pt>
                <c:pt idx="448">
                  <c:v>0.0745241690914841</c:v>
                </c:pt>
                <c:pt idx="449">
                  <c:v>0.0708895821235872</c:v>
                </c:pt>
                <c:pt idx="450">
                  <c:v>0.0733056901808182</c:v>
                </c:pt>
                <c:pt idx="451">
                  <c:v>0.0659964539559764</c:v>
                </c:pt>
                <c:pt idx="452">
                  <c:v>0.0825953990748617</c:v>
                </c:pt>
                <c:pt idx="453">
                  <c:v>0.0805374934179312</c:v>
                </c:pt>
                <c:pt idx="454">
                  <c:v>0.0760256646977018</c:v>
                </c:pt>
                <c:pt idx="455">
                  <c:v>0.0770515949947258</c:v>
                </c:pt>
                <c:pt idx="456">
                  <c:v>0.0785646123758449</c:v>
                </c:pt>
                <c:pt idx="457">
                  <c:v>0.069139937462377</c:v>
                </c:pt>
                <c:pt idx="458">
                  <c:v>0.0702407424036029</c:v>
                </c:pt>
                <c:pt idx="459">
                  <c:v>0.0766647391727046</c:v>
                </c:pt>
                <c:pt idx="460">
                  <c:v>0.0728772149743508</c:v>
                </c:pt>
                <c:pt idx="461">
                  <c:v>0.0723126226955113</c:v>
                </c:pt>
                <c:pt idx="462">
                  <c:v>0.0820733235292541</c:v>
                </c:pt>
                <c:pt idx="463">
                  <c:v>0.0770612871806741</c:v>
                </c:pt>
                <c:pt idx="464">
                  <c:v>0.0729861787475671</c:v>
                </c:pt>
                <c:pt idx="465">
                  <c:v>0.0787162342538566</c:v>
                </c:pt>
                <c:pt idx="466">
                  <c:v>0.070197776780433</c:v>
                </c:pt>
                <c:pt idx="467">
                  <c:v>0.0687419391291622</c:v>
                </c:pt>
                <c:pt idx="468">
                  <c:v>0.077373033756187</c:v>
                </c:pt>
                <c:pt idx="469">
                  <c:v>0.07081773598244</c:v>
                </c:pt>
                <c:pt idx="470">
                  <c:v>0.0747605292029474</c:v>
                </c:pt>
                <c:pt idx="471">
                  <c:v>0.0747014255333137</c:v>
                </c:pt>
                <c:pt idx="472">
                  <c:v>0.0717989171080318</c:v>
                </c:pt>
                <c:pt idx="473">
                  <c:v>0.0690566895732157</c:v>
                </c:pt>
                <c:pt idx="474">
                  <c:v>0.0778777439809433</c:v>
                </c:pt>
                <c:pt idx="475">
                  <c:v>0.0822662544949774</c:v>
                </c:pt>
                <c:pt idx="476">
                  <c:v>0.077831426635298</c:v>
                </c:pt>
                <c:pt idx="477">
                  <c:v>0.0717420216445662</c:v>
                </c:pt>
                <c:pt idx="478">
                  <c:v>0.0702731080108238</c:v>
                </c:pt>
                <c:pt idx="479">
                  <c:v>0.0829335132089826</c:v>
                </c:pt>
                <c:pt idx="480">
                  <c:v>0.0739882782095049</c:v>
                </c:pt>
                <c:pt idx="481">
                  <c:v>0.0579678877482541</c:v>
                </c:pt>
                <c:pt idx="482">
                  <c:v>0.0722295654341274</c:v>
                </c:pt>
                <c:pt idx="483">
                  <c:v>0.0660502944000875</c:v>
                </c:pt>
                <c:pt idx="484">
                  <c:v>0.0728934785165919</c:v>
                </c:pt>
                <c:pt idx="485">
                  <c:v>0.06644584528596</c:v>
                </c:pt>
                <c:pt idx="486">
                  <c:v>0.071084159603075</c:v>
                </c:pt>
                <c:pt idx="487">
                  <c:v>0.0731016399724935</c:v>
                </c:pt>
                <c:pt idx="488">
                  <c:v>0.0701318854190811</c:v>
                </c:pt>
                <c:pt idx="489">
                  <c:v>0.0749019417350548</c:v>
                </c:pt>
                <c:pt idx="490">
                  <c:v>0.0773468829791087</c:v>
                </c:pt>
                <c:pt idx="491">
                  <c:v>0.0753279002291641</c:v>
                </c:pt>
                <c:pt idx="492">
                  <c:v>0.0668322972368629</c:v>
                </c:pt>
                <c:pt idx="493">
                  <c:v>0.0704898317850964</c:v>
                </c:pt>
                <c:pt idx="494">
                  <c:v>0.0808664189654496</c:v>
                </c:pt>
                <c:pt idx="495">
                  <c:v>0.0785818758260804</c:v>
                </c:pt>
                <c:pt idx="496">
                  <c:v>0.0729194686941844</c:v>
                </c:pt>
                <c:pt idx="497">
                  <c:v>0.0764439129461402</c:v>
                </c:pt>
                <c:pt idx="498">
                  <c:v>0.0732005847709253</c:v>
                </c:pt>
                <c:pt idx="499">
                  <c:v>0.0719183392881931</c:v>
                </c:pt>
                <c:pt idx="500">
                  <c:v>0.0741770120287417</c:v>
                </c:pt>
                <c:pt idx="501">
                  <c:v>0.0733694066804258</c:v>
                </c:pt>
                <c:pt idx="502">
                  <c:v>0.0747442785646355</c:v>
                </c:pt>
                <c:pt idx="503">
                  <c:v>0.0755033917240424</c:v>
                </c:pt>
                <c:pt idx="504">
                  <c:v>0.0653702261289807</c:v>
                </c:pt>
                <c:pt idx="505">
                  <c:v>0.0687723628071525</c:v>
                </c:pt>
                <c:pt idx="506">
                  <c:v>0.0764693202427102</c:v>
                </c:pt>
                <c:pt idx="507">
                  <c:v>0.086069057238686</c:v>
                </c:pt>
                <c:pt idx="508">
                  <c:v>0.0668843382929827</c:v>
                </c:pt>
                <c:pt idx="509">
                  <c:v>0.0697317722122462</c:v>
                </c:pt>
                <c:pt idx="510">
                  <c:v>0.0673943350355378</c:v>
                </c:pt>
                <c:pt idx="511">
                  <c:v>0.074677941926517</c:v>
                </c:pt>
                <c:pt idx="512">
                  <c:v>0.0786480478377316</c:v>
                </c:pt>
                <c:pt idx="513">
                  <c:v>0.0766935542991627</c:v>
                </c:pt>
                <c:pt idx="514">
                  <c:v>0.0767079689848097</c:v>
                </c:pt>
                <c:pt idx="515">
                  <c:v>0.0889161711733454</c:v>
                </c:pt>
                <c:pt idx="516">
                  <c:v>0.0856534232214629</c:v>
                </c:pt>
                <c:pt idx="517">
                  <c:v>0.0779292605507277</c:v>
                </c:pt>
                <c:pt idx="518">
                  <c:v>0.0697499337780937</c:v>
                </c:pt>
                <c:pt idx="519">
                  <c:v>0.0702888561355641</c:v>
                </c:pt>
                <c:pt idx="520">
                  <c:v>0.0623454683754809</c:v>
                </c:pt>
                <c:pt idx="521">
                  <c:v>0.0666082189450368</c:v>
                </c:pt>
                <c:pt idx="522">
                  <c:v>0.0799966438247537</c:v>
                </c:pt>
                <c:pt idx="523">
                  <c:v>0.0842615988486715</c:v>
                </c:pt>
                <c:pt idx="524">
                  <c:v>0.0862729905858666</c:v>
                </c:pt>
                <c:pt idx="525">
                  <c:v>0.0729838129772545</c:v>
                </c:pt>
                <c:pt idx="526">
                  <c:v>0.0721663287305763</c:v>
                </c:pt>
                <c:pt idx="527">
                  <c:v>0.0744291856042877</c:v>
                </c:pt>
                <c:pt idx="528">
                  <c:v>0.0739563856573249</c:v>
                </c:pt>
                <c:pt idx="529">
                  <c:v>0.0730417438499669</c:v>
                </c:pt>
                <c:pt idx="530">
                  <c:v>0.0760575652680907</c:v>
                </c:pt>
                <c:pt idx="531">
                  <c:v>0.0676323186811474</c:v>
                </c:pt>
                <c:pt idx="532">
                  <c:v>0.0670290966174012</c:v>
                </c:pt>
                <c:pt idx="533">
                  <c:v>0.0750757898490942</c:v>
                </c:pt>
                <c:pt idx="534">
                  <c:v>0.0658452340567771</c:v>
                </c:pt>
                <c:pt idx="535">
                  <c:v>0.0709591417645791</c:v>
                </c:pt>
                <c:pt idx="536">
                  <c:v>0.0699615806477613</c:v>
                </c:pt>
                <c:pt idx="537">
                  <c:v>0.0792189818860274</c:v>
                </c:pt>
                <c:pt idx="538">
                  <c:v>0.0760574389892992</c:v>
                </c:pt>
                <c:pt idx="539">
                  <c:v>0.0779826436382576</c:v>
                </c:pt>
                <c:pt idx="540">
                  <c:v>0.0777986380391063</c:v>
                </c:pt>
                <c:pt idx="541">
                  <c:v>0.0701923715562587</c:v>
                </c:pt>
                <c:pt idx="542">
                  <c:v>0.0724603974149194</c:v>
                </c:pt>
                <c:pt idx="543">
                  <c:v>0.0794412491762209</c:v>
                </c:pt>
                <c:pt idx="544">
                  <c:v>0.0746638963872419</c:v>
                </c:pt>
                <c:pt idx="545">
                  <c:v>0.0689310061373984</c:v>
                </c:pt>
                <c:pt idx="546">
                  <c:v>0.0684305429104599</c:v>
                </c:pt>
                <c:pt idx="547">
                  <c:v>0.0766786786004252</c:v>
                </c:pt>
                <c:pt idx="548">
                  <c:v>0.0717691864783043</c:v>
                </c:pt>
                <c:pt idx="549">
                  <c:v>0.0789481771506559</c:v>
                </c:pt>
                <c:pt idx="550">
                  <c:v>0.0697837606677737</c:v>
                </c:pt>
                <c:pt idx="551">
                  <c:v>0.0749052518667113</c:v>
                </c:pt>
                <c:pt idx="552">
                  <c:v>0.0724395838311981</c:v>
                </c:pt>
                <c:pt idx="553">
                  <c:v>0.0711560193956375</c:v>
                </c:pt>
                <c:pt idx="554">
                  <c:v>0.0680063966934905</c:v>
                </c:pt>
                <c:pt idx="555">
                  <c:v>0.0797007638419659</c:v>
                </c:pt>
                <c:pt idx="556">
                  <c:v>0.0714236176087774</c:v>
                </c:pt>
                <c:pt idx="557">
                  <c:v>0.0814827346268616</c:v>
                </c:pt>
                <c:pt idx="558">
                  <c:v>0.0706301638474756</c:v>
                </c:pt>
                <c:pt idx="559">
                  <c:v>0.082232875625714</c:v>
                </c:pt>
                <c:pt idx="560">
                  <c:v>0.0745921059998996</c:v>
                </c:pt>
                <c:pt idx="561">
                  <c:v>0.0710687472499354</c:v>
                </c:pt>
                <c:pt idx="562">
                  <c:v>0.07168529308605</c:v>
                </c:pt>
                <c:pt idx="563">
                  <c:v>0.076477375088428</c:v>
                </c:pt>
                <c:pt idx="564">
                  <c:v>0.070952159890042</c:v>
                </c:pt>
                <c:pt idx="565">
                  <c:v>0.0958788565415073</c:v>
                </c:pt>
                <c:pt idx="566">
                  <c:v>0.0724031331285441</c:v>
                </c:pt>
                <c:pt idx="567">
                  <c:v>0.0621901905516536</c:v>
                </c:pt>
                <c:pt idx="568">
                  <c:v>0.0875062032132935</c:v>
                </c:pt>
                <c:pt idx="569">
                  <c:v>0.0812259011624526</c:v>
                </c:pt>
                <c:pt idx="570">
                  <c:v>0.0838743322769509</c:v>
                </c:pt>
                <c:pt idx="571">
                  <c:v>0.0768498164456826</c:v>
                </c:pt>
                <c:pt idx="572">
                  <c:v>0.0749080058651327</c:v>
                </c:pt>
                <c:pt idx="573">
                  <c:v>0.0743490965242265</c:v>
                </c:pt>
                <c:pt idx="574">
                  <c:v>0.075071695100712</c:v>
                </c:pt>
                <c:pt idx="575">
                  <c:v>0.073773836762799</c:v>
                </c:pt>
                <c:pt idx="576">
                  <c:v>0.0769607538531289</c:v>
                </c:pt>
                <c:pt idx="577">
                  <c:v>0.0820194240307591</c:v>
                </c:pt>
                <c:pt idx="578">
                  <c:v>0.078703643091034</c:v>
                </c:pt>
                <c:pt idx="579">
                  <c:v>0.078297896653678</c:v>
                </c:pt>
                <c:pt idx="580">
                  <c:v>0.0775353412314131</c:v>
                </c:pt>
                <c:pt idx="581">
                  <c:v>0.0835473349624287</c:v>
                </c:pt>
                <c:pt idx="582">
                  <c:v>0.0744979504022686</c:v>
                </c:pt>
                <c:pt idx="583">
                  <c:v>0.0813559004764492</c:v>
                </c:pt>
                <c:pt idx="584">
                  <c:v>0.0780197747192794</c:v>
                </c:pt>
                <c:pt idx="585">
                  <c:v>0.085594212125612</c:v>
                </c:pt>
                <c:pt idx="586">
                  <c:v>0.075113614589098</c:v>
                </c:pt>
                <c:pt idx="587">
                  <c:v>0.0775348083352588</c:v>
                </c:pt>
                <c:pt idx="588">
                  <c:v>0.0773908076035486</c:v>
                </c:pt>
                <c:pt idx="589">
                  <c:v>0.0777684017797614</c:v>
                </c:pt>
                <c:pt idx="590">
                  <c:v>0.0784661960065775</c:v>
                </c:pt>
                <c:pt idx="591">
                  <c:v>0.0764529762573346</c:v>
                </c:pt>
                <c:pt idx="592">
                  <c:v>0.0779610767187989</c:v>
                </c:pt>
                <c:pt idx="593">
                  <c:v>0.078879520977039</c:v>
                </c:pt>
                <c:pt idx="594">
                  <c:v>0.08312667400403</c:v>
                </c:pt>
                <c:pt idx="595">
                  <c:v>0.080933711075553</c:v>
                </c:pt>
                <c:pt idx="596">
                  <c:v>0.0840935149181788</c:v>
                </c:pt>
                <c:pt idx="597">
                  <c:v>0.0838169318850586</c:v>
                </c:pt>
                <c:pt idx="598">
                  <c:v>0.0814179610761075</c:v>
                </c:pt>
                <c:pt idx="599">
                  <c:v>0.0838421330302381</c:v>
                </c:pt>
                <c:pt idx="600">
                  <c:v>0.0846304651868393</c:v>
                </c:pt>
                <c:pt idx="601">
                  <c:v>0.0798545864696704</c:v>
                </c:pt>
                <c:pt idx="602">
                  <c:v>0.0813809647151203</c:v>
                </c:pt>
                <c:pt idx="603">
                  <c:v>0.0869410383352751</c:v>
                </c:pt>
                <c:pt idx="604">
                  <c:v>0.0811628308383894</c:v>
                </c:pt>
                <c:pt idx="605">
                  <c:v>0.0793408627912433</c:v>
                </c:pt>
                <c:pt idx="606">
                  <c:v>0.0751965166912943</c:v>
                </c:pt>
                <c:pt idx="607">
                  <c:v>0.0815447045475562</c:v>
                </c:pt>
                <c:pt idx="608">
                  <c:v>0.0870408600111193</c:v>
                </c:pt>
                <c:pt idx="609">
                  <c:v>0.0703954047861951</c:v>
                </c:pt>
                <c:pt idx="610">
                  <c:v>0.0892716884134797</c:v>
                </c:pt>
                <c:pt idx="611">
                  <c:v>0.0850641418705088</c:v>
                </c:pt>
                <c:pt idx="612">
                  <c:v>0.0879922705655485</c:v>
                </c:pt>
                <c:pt idx="613">
                  <c:v>0.0828918677499234</c:v>
                </c:pt>
                <c:pt idx="614">
                  <c:v>0.0863978241649101</c:v>
                </c:pt>
                <c:pt idx="615">
                  <c:v>0.0840100912414065</c:v>
                </c:pt>
                <c:pt idx="616">
                  <c:v>0.0788976469924424</c:v>
                </c:pt>
                <c:pt idx="617">
                  <c:v>0.0757727078135569</c:v>
                </c:pt>
                <c:pt idx="618">
                  <c:v>0.0820916982614735</c:v>
                </c:pt>
                <c:pt idx="619">
                  <c:v>0.0837253506305347</c:v>
                </c:pt>
                <c:pt idx="620">
                  <c:v>0.0888148348409178</c:v>
                </c:pt>
                <c:pt idx="621">
                  <c:v>0.0869419463546361</c:v>
                </c:pt>
                <c:pt idx="622">
                  <c:v>0.0826717892632968</c:v>
                </c:pt>
                <c:pt idx="623">
                  <c:v>0.0814599870625255</c:v>
                </c:pt>
                <c:pt idx="624">
                  <c:v>0.0760135146670066</c:v>
                </c:pt>
                <c:pt idx="625">
                  <c:v>0.0835144395163152</c:v>
                </c:pt>
                <c:pt idx="626">
                  <c:v>0.072285300195425</c:v>
                </c:pt>
                <c:pt idx="627">
                  <c:v>0.0853067613011753</c:v>
                </c:pt>
                <c:pt idx="628">
                  <c:v>0.0855843314822388</c:v>
                </c:pt>
                <c:pt idx="629">
                  <c:v>0.0823048592755739</c:v>
                </c:pt>
                <c:pt idx="630">
                  <c:v>0.0790879364427509</c:v>
                </c:pt>
                <c:pt idx="631">
                  <c:v>0.0783230264043446</c:v>
                </c:pt>
                <c:pt idx="632">
                  <c:v>0.071347459179193</c:v>
                </c:pt>
                <c:pt idx="633">
                  <c:v>0.0771621574268877</c:v>
                </c:pt>
                <c:pt idx="634">
                  <c:v>0.0881403365033813</c:v>
                </c:pt>
                <c:pt idx="635">
                  <c:v>0.0809052275075275</c:v>
                </c:pt>
                <c:pt idx="636">
                  <c:v>0.103621662732094</c:v>
                </c:pt>
                <c:pt idx="637">
                  <c:v>0.0846484964191335</c:v>
                </c:pt>
                <c:pt idx="638">
                  <c:v>0.0806758051421501</c:v>
                </c:pt>
                <c:pt idx="639">
                  <c:v>0.0852639504121339</c:v>
                </c:pt>
                <c:pt idx="640">
                  <c:v>0.0816869330526069</c:v>
                </c:pt>
                <c:pt idx="641">
                  <c:v>0.0843244034117607</c:v>
                </c:pt>
                <c:pt idx="642">
                  <c:v>0.0791488745412082</c:v>
                </c:pt>
                <c:pt idx="643">
                  <c:v>0.0790449707493063</c:v>
                </c:pt>
                <c:pt idx="644">
                  <c:v>0.0824229829500758</c:v>
                </c:pt>
                <c:pt idx="645">
                  <c:v>0.0872744929213588</c:v>
                </c:pt>
                <c:pt idx="646">
                  <c:v>0.0760072564878653</c:v>
                </c:pt>
                <c:pt idx="647">
                  <c:v>0.0878650352157196</c:v>
                </c:pt>
                <c:pt idx="648">
                  <c:v>0.0813129253823557</c:v>
                </c:pt>
                <c:pt idx="649">
                  <c:v>0.0787923086866799</c:v>
                </c:pt>
                <c:pt idx="650">
                  <c:v>0.0802697444603976</c:v>
                </c:pt>
                <c:pt idx="651">
                  <c:v>0.0820052254677458</c:v>
                </c:pt>
                <c:pt idx="652">
                  <c:v>0.0613991333117005</c:v>
                </c:pt>
                <c:pt idx="653">
                  <c:v>0.0848110940211864</c:v>
                </c:pt>
                <c:pt idx="654">
                  <c:v>0.0766772584200266</c:v>
                </c:pt>
                <c:pt idx="655">
                  <c:v>0.0710366956530112</c:v>
                </c:pt>
                <c:pt idx="656">
                  <c:v>0.0772230547339613</c:v>
                </c:pt>
                <c:pt idx="657">
                  <c:v>0.0780279066973334</c:v>
                </c:pt>
                <c:pt idx="658">
                  <c:v>0.0750236430611449</c:v>
                </c:pt>
                <c:pt idx="659">
                  <c:v>0.0718493989734543</c:v>
                </c:pt>
                <c:pt idx="660">
                  <c:v>0.0722794221980377</c:v>
                </c:pt>
                <c:pt idx="661">
                  <c:v>0.0710642375083687</c:v>
                </c:pt>
                <c:pt idx="662">
                  <c:v>0.0640944225006211</c:v>
                </c:pt>
                <c:pt idx="663">
                  <c:v>0.0615475727987759</c:v>
                </c:pt>
                <c:pt idx="664">
                  <c:v>0.0618532348665014</c:v>
                </c:pt>
                <c:pt idx="665">
                  <c:v>0.0615790644393817</c:v>
                </c:pt>
                <c:pt idx="666">
                  <c:v>0.0865701864923513</c:v>
                </c:pt>
                <c:pt idx="667">
                  <c:v>0.0967650851930705</c:v>
                </c:pt>
                <c:pt idx="668">
                  <c:v>0.0715291175439616</c:v>
                </c:pt>
                <c:pt idx="669">
                  <c:v>0.0752952730410301</c:v>
                </c:pt>
                <c:pt idx="670">
                  <c:v>0.0751333903589179</c:v>
                </c:pt>
                <c:pt idx="671">
                  <c:v>0.0981211789938542</c:v>
                </c:pt>
                <c:pt idx="672">
                  <c:v>0.0807710567880857</c:v>
                </c:pt>
                <c:pt idx="673">
                  <c:v>0.0637727218622313</c:v>
                </c:pt>
                <c:pt idx="674">
                  <c:v>0.0661777853510897</c:v>
                </c:pt>
                <c:pt idx="675">
                  <c:v>0.0801116260552032</c:v>
                </c:pt>
                <c:pt idx="676">
                  <c:v>0.16213085589848</c:v>
                </c:pt>
                <c:pt idx="677">
                  <c:v>0.0875633392704936</c:v>
                </c:pt>
                <c:pt idx="678">
                  <c:v>0.0734646654229717</c:v>
                </c:pt>
                <c:pt idx="679">
                  <c:v>0.0813764464410793</c:v>
                </c:pt>
                <c:pt idx="680">
                  <c:v>0.0789803041621746</c:v>
                </c:pt>
                <c:pt idx="681">
                  <c:v>0.0724921835136609</c:v>
                </c:pt>
                <c:pt idx="682">
                  <c:v>0.0739880928859737</c:v>
                </c:pt>
                <c:pt idx="683">
                  <c:v>0.0751048631534532</c:v>
                </c:pt>
                <c:pt idx="684">
                  <c:v>0.0720017988661589</c:v>
                </c:pt>
                <c:pt idx="685">
                  <c:v>0.0805895247474821</c:v>
                </c:pt>
                <c:pt idx="686">
                  <c:v>0.0807519838067962</c:v>
                </c:pt>
                <c:pt idx="687">
                  <c:v>0.0824145651142315</c:v>
                </c:pt>
                <c:pt idx="688">
                  <c:v>0.0678386563721673</c:v>
                </c:pt>
                <c:pt idx="689">
                  <c:v>0.0989410033755428</c:v>
                </c:pt>
                <c:pt idx="690">
                  <c:v>0.0951504830319613</c:v>
                </c:pt>
                <c:pt idx="691">
                  <c:v>0.0871507361323536</c:v>
                </c:pt>
                <c:pt idx="692">
                  <c:v>0.134836703559584</c:v>
                </c:pt>
                <c:pt idx="693">
                  <c:v>0.120845139831282</c:v>
                </c:pt>
                <c:pt idx="694">
                  <c:v>0.0979270964717044</c:v>
                </c:pt>
                <c:pt idx="695">
                  <c:v>0.08374927664505</c:v>
                </c:pt>
                <c:pt idx="696">
                  <c:v>0.088414888379216</c:v>
                </c:pt>
                <c:pt idx="697">
                  <c:v>0.0859038119628445</c:v>
                </c:pt>
                <c:pt idx="698">
                  <c:v>0.0837570274624926</c:v>
                </c:pt>
                <c:pt idx="699">
                  <c:v>0.085926085726333</c:v>
                </c:pt>
                <c:pt idx="700">
                  <c:v>0.0863177952711742</c:v>
                </c:pt>
                <c:pt idx="701">
                  <c:v>0.0812320853863235</c:v>
                </c:pt>
                <c:pt idx="702">
                  <c:v>0.0774899386010705</c:v>
                </c:pt>
                <c:pt idx="703">
                  <c:v>0.0801390877486793</c:v>
                </c:pt>
                <c:pt idx="704">
                  <c:v>0.0808588709524596</c:v>
                </c:pt>
                <c:pt idx="705">
                  <c:v>0.0807454869223141</c:v>
                </c:pt>
                <c:pt idx="706">
                  <c:v>0.0804334668141996</c:v>
                </c:pt>
                <c:pt idx="707">
                  <c:v>0.0900338727825772</c:v>
                </c:pt>
                <c:pt idx="708">
                  <c:v>0.0948452711439399</c:v>
                </c:pt>
                <c:pt idx="709">
                  <c:v>0.073284600437499</c:v>
                </c:pt>
                <c:pt idx="710">
                  <c:v>0.104670681723841</c:v>
                </c:pt>
                <c:pt idx="711">
                  <c:v>0.0831795689051353</c:v>
                </c:pt>
                <c:pt idx="712">
                  <c:v>0.0914821398379237</c:v>
                </c:pt>
                <c:pt idx="713">
                  <c:v>0.0853515634788193</c:v>
                </c:pt>
                <c:pt idx="714">
                  <c:v>0.081687786510801</c:v>
                </c:pt>
                <c:pt idx="715">
                  <c:v>0.0911678350489931</c:v>
                </c:pt>
                <c:pt idx="716">
                  <c:v>0.0895356851504759</c:v>
                </c:pt>
                <c:pt idx="717">
                  <c:v>0.0850054393070697</c:v>
                </c:pt>
                <c:pt idx="718">
                  <c:v>0.0886526591296571</c:v>
                </c:pt>
                <c:pt idx="719">
                  <c:v>0.0893745458166827</c:v>
                </c:pt>
                <c:pt idx="720">
                  <c:v>0.0795516053252988</c:v>
                </c:pt>
                <c:pt idx="721">
                  <c:v>0.0836387572555721</c:v>
                </c:pt>
                <c:pt idx="722">
                  <c:v>0.0805293076316453</c:v>
                </c:pt>
                <c:pt idx="723">
                  <c:v>0.081393563500573</c:v>
                </c:pt>
                <c:pt idx="724">
                  <c:v>0.0805696805225465</c:v>
                </c:pt>
                <c:pt idx="725">
                  <c:v>0.0816948332024261</c:v>
                </c:pt>
                <c:pt idx="726">
                  <c:v>0.0807920768138037</c:v>
                </c:pt>
                <c:pt idx="727">
                  <c:v>0.0817091348450344</c:v>
                </c:pt>
                <c:pt idx="728">
                  <c:v>0.0826356747906813</c:v>
                </c:pt>
                <c:pt idx="729">
                  <c:v>0.0839145053295499</c:v>
                </c:pt>
                <c:pt idx="730">
                  <c:v>0.0764026742071971</c:v>
                </c:pt>
                <c:pt idx="731">
                  <c:v>0.0773344058342552</c:v>
                </c:pt>
                <c:pt idx="732">
                  <c:v>0.0787726747641867</c:v>
                </c:pt>
                <c:pt idx="733">
                  <c:v>0.0797802324872986</c:v>
                </c:pt>
                <c:pt idx="734">
                  <c:v>0.0780244398641739</c:v>
                </c:pt>
                <c:pt idx="735">
                  <c:v>0.077580250101739</c:v>
                </c:pt>
                <c:pt idx="736">
                  <c:v>0.0731817894966533</c:v>
                </c:pt>
                <c:pt idx="737">
                  <c:v>0.0769373425416715</c:v>
                </c:pt>
                <c:pt idx="738">
                  <c:v>0.0813648042731465</c:v>
                </c:pt>
                <c:pt idx="739">
                  <c:v>0.0806032173598153</c:v>
                </c:pt>
                <c:pt idx="740">
                  <c:v>0.0649298152645704</c:v>
                </c:pt>
                <c:pt idx="741">
                  <c:v>0.0657167367901029</c:v>
                </c:pt>
                <c:pt idx="742">
                  <c:v>0.0736290070336474</c:v>
                </c:pt>
                <c:pt idx="743">
                  <c:v>0.0809286069184271</c:v>
                </c:pt>
                <c:pt idx="744">
                  <c:v>0.082946149613997</c:v>
                </c:pt>
                <c:pt idx="745">
                  <c:v>0.0796822183197937</c:v>
                </c:pt>
                <c:pt idx="746">
                  <c:v>0.0775216493022632</c:v>
                </c:pt>
                <c:pt idx="747">
                  <c:v>0.0687179198345895</c:v>
                </c:pt>
                <c:pt idx="748">
                  <c:v>0.072580735015021</c:v>
                </c:pt>
                <c:pt idx="749">
                  <c:v>0.0920834501958105</c:v>
                </c:pt>
                <c:pt idx="750">
                  <c:v>0.0977079534760476</c:v>
                </c:pt>
                <c:pt idx="751">
                  <c:v>0.084367239312875</c:v>
                </c:pt>
                <c:pt idx="752">
                  <c:v>0.090167071415514</c:v>
                </c:pt>
                <c:pt idx="753">
                  <c:v>0.0835777227800034</c:v>
                </c:pt>
                <c:pt idx="754">
                  <c:v>0.0937770639886433</c:v>
                </c:pt>
                <c:pt idx="755">
                  <c:v>0.0882269977847642</c:v>
                </c:pt>
                <c:pt idx="756">
                  <c:v>0.0907682932866416</c:v>
                </c:pt>
                <c:pt idx="757">
                  <c:v>0.0866309279892928</c:v>
                </c:pt>
                <c:pt idx="758">
                  <c:v>0.162676352943136</c:v>
                </c:pt>
                <c:pt idx="759">
                  <c:v>0.104374683262161</c:v>
                </c:pt>
                <c:pt idx="760">
                  <c:v>0.0831673774651434</c:v>
                </c:pt>
                <c:pt idx="761">
                  <c:v>0.0887018417159095</c:v>
                </c:pt>
                <c:pt idx="762">
                  <c:v>0.0925634841182502</c:v>
                </c:pt>
                <c:pt idx="763">
                  <c:v>0.0806858368411294</c:v>
                </c:pt>
                <c:pt idx="764">
                  <c:v>0.0883788664342834</c:v>
                </c:pt>
                <c:pt idx="765">
                  <c:v>0.0837206197700841</c:v>
                </c:pt>
                <c:pt idx="766">
                  <c:v>0.0876061070106304</c:v>
                </c:pt>
                <c:pt idx="767">
                  <c:v>0.0863164104548679</c:v>
                </c:pt>
                <c:pt idx="768">
                  <c:v>0.0840249102227976</c:v>
                </c:pt>
                <c:pt idx="769">
                  <c:v>0.0897480225962769</c:v>
                </c:pt>
                <c:pt idx="770">
                  <c:v>0.0997072427883</c:v>
                </c:pt>
                <c:pt idx="771">
                  <c:v>0.0740437017649065</c:v>
                </c:pt>
                <c:pt idx="772">
                  <c:v>0.0780005407468538</c:v>
                </c:pt>
                <c:pt idx="773">
                  <c:v>0.0827966858860085</c:v>
                </c:pt>
                <c:pt idx="774">
                  <c:v>0.10374854584519</c:v>
                </c:pt>
                <c:pt idx="775">
                  <c:v>0.0850554770044887</c:v>
                </c:pt>
                <c:pt idx="776">
                  <c:v>0.0862076227879678</c:v>
                </c:pt>
                <c:pt idx="777">
                  <c:v>0.0993249181289719</c:v>
                </c:pt>
                <c:pt idx="778">
                  <c:v>0.0903042084216835</c:v>
                </c:pt>
                <c:pt idx="779">
                  <c:v>0.0867201851494684</c:v>
                </c:pt>
                <c:pt idx="780">
                  <c:v>0.0760247149151652</c:v>
                </c:pt>
                <c:pt idx="781">
                  <c:v>0.073523617169473</c:v>
                </c:pt>
                <c:pt idx="782">
                  <c:v>0.0770460405954531</c:v>
                </c:pt>
                <c:pt idx="783">
                  <c:v>0.0819251810108045</c:v>
                </c:pt>
                <c:pt idx="784">
                  <c:v>0.0827895574153879</c:v>
                </c:pt>
                <c:pt idx="785">
                  <c:v>0.0882084137601084</c:v>
                </c:pt>
                <c:pt idx="786">
                  <c:v>0.0848005213328715</c:v>
                </c:pt>
                <c:pt idx="787">
                  <c:v>0.0927773128031063</c:v>
                </c:pt>
                <c:pt idx="788">
                  <c:v>0.0731238167196212</c:v>
                </c:pt>
                <c:pt idx="789">
                  <c:v>0.0874821793683159</c:v>
                </c:pt>
                <c:pt idx="790">
                  <c:v>0.0798794552016819</c:v>
                </c:pt>
                <c:pt idx="791">
                  <c:v>0.0849788716776683</c:v>
                </c:pt>
                <c:pt idx="792">
                  <c:v>0.0888676667930752</c:v>
                </c:pt>
                <c:pt idx="793">
                  <c:v>0.0714266974062157</c:v>
                </c:pt>
                <c:pt idx="794">
                  <c:v>0.0771303542303578</c:v>
                </c:pt>
                <c:pt idx="795">
                  <c:v>0.0795327651983936</c:v>
                </c:pt>
                <c:pt idx="796">
                  <c:v>0.0839842095839231</c:v>
                </c:pt>
                <c:pt idx="797">
                  <c:v>0.123589226766106</c:v>
                </c:pt>
                <c:pt idx="798">
                  <c:v>0.083718262814965</c:v>
                </c:pt>
                <c:pt idx="799">
                  <c:v>0.082933145348978</c:v>
                </c:pt>
                <c:pt idx="800">
                  <c:v>0.0899802152084092</c:v>
                </c:pt>
                <c:pt idx="801">
                  <c:v>0.089080686187997</c:v>
                </c:pt>
                <c:pt idx="802">
                  <c:v>0.0878728187023009</c:v>
                </c:pt>
                <c:pt idx="803">
                  <c:v>0.104293308597661</c:v>
                </c:pt>
                <c:pt idx="804">
                  <c:v>0.103109209880776</c:v>
                </c:pt>
                <c:pt idx="805">
                  <c:v>0.109008078095922</c:v>
                </c:pt>
                <c:pt idx="806">
                  <c:v>0.107398079968686</c:v>
                </c:pt>
                <c:pt idx="807">
                  <c:v>0.0774694738833711</c:v>
                </c:pt>
                <c:pt idx="808">
                  <c:v>0.0841130167325134</c:v>
                </c:pt>
                <c:pt idx="809">
                  <c:v>0.0722913899025125</c:v>
                </c:pt>
                <c:pt idx="810">
                  <c:v>0.0900159735270141</c:v>
                </c:pt>
                <c:pt idx="811">
                  <c:v>0.0944488406554868</c:v>
                </c:pt>
                <c:pt idx="812">
                  <c:v>0.0821861344430514</c:v>
                </c:pt>
                <c:pt idx="813">
                  <c:v>0.087459687076923</c:v>
                </c:pt>
                <c:pt idx="814">
                  <c:v>0.0949958409024486</c:v>
                </c:pt>
                <c:pt idx="815">
                  <c:v>0.0924327878508329</c:v>
                </c:pt>
                <c:pt idx="816">
                  <c:v>0.0915319110083134</c:v>
                </c:pt>
                <c:pt idx="817">
                  <c:v>0.0924821018314473</c:v>
                </c:pt>
                <c:pt idx="818">
                  <c:v>0.0872717868852794</c:v>
                </c:pt>
                <c:pt idx="819">
                  <c:v>0.0869603051123201</c:v>
                </c:pt>
                <c:pt idx="820">
                  <c:v>0.0890320368706136</c:v>
                </c:pt>
                <c:pt idx="821">
                  <c:v>0.0861046869409622</c:v>
                </c:pt>
                <c:pt idx="822">
                  <c:v>0.0794248217667518</c:v>
                </c:pt>
                <c:pt idx="823">
                  <c:v>0.0874624470481979</c:v>
                </c:pt>
                <c:pt idx="824">
                  <c:v>0.0821463363294635</c:v>
                </c:pt>
                <c:pt idx="825">
                  <c:v>0.0807663139090253</c:v>
                </c:pt>
                <c:pt idx="826">
                  <c:v>0.0803050970313725</c:v>
                </c:pt>
                <c:pt idx="827">
                  <c:v>0.0776553693098939</c:v>
                </c:pt>
                <c:pt idx="828">
                  <c:v>0.0845300732402484</c:v>
                </c:pt>
                <c:pt idx="829">
                  <c:v>0.0831288039565162</c:v>
                </c:pt>
                <c:pt idx="830">
                  <c:v>0.0829304496840383</c:v>
                </c:pt>
                <c:pt idx="831">
                  <c:v>0.0798100324055668</c:v>
                </c:pt>
                <c:pt idx="832">
                  <c:v>0.0861321550912087</c:v>
                </c:pt>
                <c:pt idx="833">
                  <c:v>0.0826537107452081</c:v>
                </c:pt>
                <c:pt idx="834">
                  <c:v>0.0809262064966218</c:v>
                </c:pt>
                <c:pt idx="835">
                  <c:v>0.0884653352365216</c:v>
                </c:pt>
                <c:pt idx="836">
                  <c:v>0.0898321523954803</c:v>
                </c:pt>
                <c:pt idx="837">
                  <c:v>0.0884727124755101</c:v>
                </c:pt>
                <c:pt idx="838">
                  <c:v>0.0879317302185979</c:v>
                </c:pt>
                <c:pt idx="839">
                  <c:v>0.0847547842721546</c:v>
                </c:pt>
                <c:pt idx="840">
                  <c:v>0.0851946658544992</c:v>
                </c:pt>
                <c:pt idx="841">
                  <c:v>0.085924178433373</c:v>
                </c:pt>
                <c:pt idx="842">
                  <c:v>0.0894987914487764</c:v>
                </c:pt>
                <c:pt idx="843">
                  <c:v>0.0891987099744933</c:v>
                </c:pt>
                <c:pt idx="844">
                  <c:v>0.0839470424764091</c:v>
                </c:pt>
                <c:pt idx="845">
                  <c:v>0.0937109186808329</c:v>
                </c:pt>
                <c:pt idx="846">
                  <c:v>0.0856406980194404</c:v>
                </c:pt>
                <c:pt idx="847">
                  <c:v>0.0874951052772243</c:v>
                </c:pt>
                <c:pt idx="848">
                  <c:v>0.0838150610579151</c:v>
                </c:pt>
                <c:pt idx="849">
                  <c:v>0.0873631375172437</c:v>
                </c:pt>
                <c:pt idx="850">
                  <c:v>0.0861072669542514</c:v>
                </c:pt>
                <c:pt idx="851">
                  <c:v>0.0868493486022871</c:v>
                </c:pt>
                <c:pt idx="852">
                  <c:v>0.0972596592574574</c:v>
                </c:pt>
                <c:pt idx="853">
                  <c:v>0.091783878942141</c:v>
                </c:pt>
                <c:pt idx="854">
                  <c:v>0.0943306768061066</c:v>
                </c:pt>
                <c:pt idx="855">
                  <c:v>0.08913210719112</c:v>
                </c:pt>
                <c:pt idx="856">
                  <c:v>0.0939558949473126</c:v>
                </c:pt>
                <c:pt idx="857">
                  <c:v>0.0858788944346766</c:v>
                </c:pt>
                <c:pt idx="858">
                  <c:v>0.0920178778127161</c:v>
                </c:pt>
                <c:pt idx="859">
                  <c:v>0.0913139902091617</c:v>
                </c:pt>
                <c:pt idx="860">
                  <c:v>0.0921964850126437</c:v>
                </c:pt>
                <c:pt idx="861">
                  <c:v>0.0754478565295294</c:v>
                </c:pt>
                <c:pt idx="862">
                  <c:v>0.0893862681101095</c:v>
                </c:pt>
                <c:pt idx="863">
                  <c:v>0.0696862248233165</c:v>
                </c:pt>
                <c:pt idx="864">
                  <c:v>0.0661276844550688</c:v>
                </c:pt>
                <c:pt idx="865">
                  <c:v>0.0721360278585803</c:v>
                </c:pt>
                <c:pt idx="866">
                  <c:v>0.0701210702915019</c:v>
                </c:pt>
                <c:pt idx="867">
                  <c:v>0.0716888569021468</c:v>
                </c:pt>
                <c:pt idx="868">
                  <c:v>0.0743043085047892</c:v>
                </c:pt>
                <c:pt idx="869">
                  <c:v>0.0745056944854365</c:v>
                </c:pt>
                <c:pt idx="870">
                  <c:v>0.0710931247690343</c:v>
                </c:pt>
                <c:pt idx="871">
                  <c:v>0.0747969775905615</c:v>
                </c:pt>
                <c:pt idx="872">
                  <c:v>0.0739662889645991</c:v>
                </c:pt>
                <c:pt idx="873">
                  <c:v>0.0759514725555988</c:v>
                </c:pt>
                <c:pt idx="874">
                  <c:v>0.0678462647192297</c:v>
                </c:pt>
                <c:pt idx="875">
                  <c:v>0.0712767167974788</c:v>
                </c:pt>
                <c:pt idx="876">
                  <c:v>0.0774265550227133</c:v>
                </c:pt>
                <c:pt idx="877">
                  <c:v>0.075797236725064</c:v>
                </c:pt>
                <c:pt idx="878">
                  <c:v>0.0702810719553084</c:v>
                </c:pt>
                <c:pt idx="879">
                  <c:v>0.0779178683119301</c:v>
                </c:pt>
                <c:pt idx="880">
                  <c:v>0.0782783480602069</c:v>
                </c:pt>
                <c:pt idx="881">
                  <c:v>0.0757710014134025</c:v>
                </c:pt>
                <c:pt idx="882">
                  <c:v>0.080635301539948</c:v>
                </c:pt>
                <c:pt idx="883">
                  <c:v>0.0699135150336044</c:v>
                </c:pt>
                <c:pt idx="884">
                  <c:v>0.0623332694413053</c:v>
                </c:pt>
                <c:pt idx="885">
                  <c:v>0.0663364065615054</c:v>
                </c:pt>
                <c:pt idx="886">
                  <c:v>0.0718014323287608</c:v>
                </c:pt>
                <c:pt idx="887">
                  <c:v>0.0644321368423218</c:v>
                </c:pt>
                <c:pt idx="888">
                  <c:v>0.0774034161226095</c:v>
                </c:pt>
                <c:pt idx="889">
                  <c:v>0.0634243916506861</c:v>
                </c:pt>
                <c:pt idx="890">
                  <c:v>0.072670141484161</c:v>
                </c:pt>
                <c:pt idx="891">
                  <c:v>0.0703088676223998</c:v>
                </c:pt>
                <c:pt idx="892">
                  <c:v>0.0959400164873531</c:v>
                </c:pt>
                <c:pt idx="893">
                  <c:v>0.0890502207202977</c:v>
                </c:pt>
                <c:pt idx="894">
                  <c:v>0.0923385671997022</c:v>
                </c:pt>
                <c:pt idx="895">
                  <c:v>0.0883664037239643</c:v>
                </c:pt>
                <c:pt idx="896">
                  <c:v>0.091170071204806</c:v>
                </c:pt>
                <c:pt idx="897">
                  <c:v>0.0939420600084249</c:v>
                </c:pt>
                <c:pt idx="898">
                  <c:v>0.0876344674417451</c:v>
                </c:pt>
                <c:pt idx="899">
                  <c:v>0.0782995514439428</c:v>
                </c:pt>
                <c:pt idx="900">
                  <c:v>0.0760264623303237</c:v>
                </c:pt>
                <c:pt idx="901">
                  <c:v>0.0814381804743776</c:v>
                </c:pt>
                <c:pt idx="902">
                  <c:v>0.0758190510695781</c:v>
                </c:pt>
                <c:pt idx="903">
                  <c:v>0.0821024659433417</c:v>
                </c:pt>
                <c:pt idx="904">
                  <c:v>0.0830763069665708</c:v>
                </c:pt>
                <c:pt idx="905">
                  <c:v>0.0789492498554288</c:v>
                </c:pt>
                <c:pt idx="906">
                  <c:v>0.086271619192818</c:v>
                </c:pt>
                <c:pt idx="907">
                  <c:v>0.0850785024366811</c:v>
                </c:pt>
                <c:pt idx="908">
                  <c:v>0.0722613930968177</c:v>
                </c:pt>
                <c:pt idx="909">
                  <c:v>0.0764499584213641</c:v>
                </c:pt>
                <c:pt idx="910">
                  <c:v>0.0814850659102696</c:v>
                </c:pt>
                <c:pt idx="911">
                  <c:v>0.0767529947660202</c:v>
                </c:pt>
                <c:pt idx="912">
                  <c:v>0.0840557480292621</c:v>
                </c:pt>
                <c:pt idx="913">
                  <c:v>0.0756353487340676</c:v>
                </c:pt>
                <c:pt idx="914">
                  <c:v>0.0825778051159936</c:v>
                </c:pt>
                <c:pt idx="915">
                  <c:v>0.0809591520455795</c:v>
                </c:pt>
                <c:pt idx="916">
                  <c:v>0.0811270563463857</c:v>
                </c:pt>
                <c:pt idx="917">
                  <c:v>0.0751440448971448</c:v>
                </c:pt>
                <c:pt idx="918">
                  <c:v>0.0813390326051315</c:v>
                </c:pt>
                <c:pt idx="919">
                  <c:v>0.101955732926481</c:v>
                </c:pt>
                <c:pt idx="920">
                  <c:v>0.0769681245079044</c:v>
                </c:pt>
                <c:pt idx="921">
                  <c:v>0.0720324677297871</c:v>
                </c:pt>
                <c:pt idx="922">
                  <c:v>0.0808879008657162</c:v>
                </c:pt>
                <c:pt idx="923">
                  <c:v>0.0758924363899428</c:v>
                </c:pt>
                <c:pt idx="924">
                  <c:v>0.0843933361684958</c:v>
                </c:pt>
                <c:pt idx="925">
                  <c:v>0.0855112867503748</c:v>
                </c:pt>
                <c:pt idx="926">
                  <c:v>0.0787305183089084</c:v>
                </c:pt>
                <c:pt idx="927">
                  <c:v>0.0804855694897872</c:v>
                </c:pt>
                <c:pt idx="928">
                  <c:v>0.0732940753291885</c:v>
                </c:pt>
                <c:pt idx="929">
                  <c:v>0.0817233881008347</c:v>
                </c:pt>
                <c:pt idx="930">
                  <c:v>0.081789062024435</c:v>
                </c:pt>
                <c:pt idx="931">
                  <c:v>0.0843179162041367</c:v>
                </c:pt>
                <c:pt idx="932">
                  <c:v>0.0780023934190742</c:v>
                </c:pt>
                <c:pt idx="933">
                  <c:v>0.0929900454936532</c:v>
                </c:pt>
                <c:pt idx="934">
                  <c:v>0.0987393770096709</c:v>
                </c:pt>
                <c:pt idx="935">
                  <c:v>0.101837322711666</c:v>
                </c:pt>
                <c:pt idx="936">
                  <c:v>0.0921182073204162</c:v>
                </c:pt>
                <c:pt idx="937">
                  <c:v>0.0906135130419691</c:v>
                </c:pt>
                <c:pt idx="938">
                  <c:v>0.0945625020539694</c:v>
                </c:pt>
                <c:pt idx="939">
                  <c:v>0.0956380082897752</c:v>
                </c:pt>
                <c:pt idx="940">
                  <c:v>0.0881296611548607</c:v>
                </c:pt>
                <c:pt idx="941">
                  <c:v>0.0947300514537052</c:v>
                </c:pt>
                <c:pt idx="942">
                  <c:v>0.0995862601856072</c:v>
                </c:pt>
                <c:pt idx="943">
                  <c:v>0.0890097856938815</c:v>
                </c:pt>
                <c:pt idx="944">
                  <c:v>0.0968026656756159</c:v>
                </c:pt>
                <c:pt idx="945">
                  <c:v>0.0957635638506717</c:v>
                </c:pt>
                <c:pt idx="946">
                  <c:v>0.0968118484226973</c:v>
                </c:pt>
                <c:pt idx="947">
                  <c:v>0.0925845972434638</c:v>
                </c:pt>
                <c:pt idx="948">
                  <c:v>0.0920949322023209</c:v>
                </c:pt>
                <c:pt idx="949">
                  <c:v>0.0850938161272272</c:v>
                </c:pt>
                <c:pt idx="950">
                  <c:v>0.0842658384460372</c:v>
                </c:pt>
                <c:pt idx="951">
                  <c:v>0.106768132416485</c:v>
                </c:pt>
                <c:pt idx="952">
                  <c:v>0.0823475866061022</c:v>
                </c:pt>
                <c:pt idx="953">
                  <c:v>0.0850992271885266</c:v>
                </c:pt>
                <c:pt idx="954">
                  <c:v>0.0944387261129169</c:v>
                </c:pt>
                <c:pt idx="955">
                  <c:v>0.0975365743300338</c:v>
                </c:pt>
                <c:pt idx="956">
                  <c:v>0.0806125614485871</c:v>
                </c:pt>
                <c:pt idx="957">
                  <c:v>0.0896322040249224</c:v>
                </c:pt>
                <c:pt idx="958">
                  <c:v>0.0845181843473686</c:v>
                </c:pt>
                <c:pt idx="959">
                  <c:v>0.0842215694573038</c:v>
                </c:pt>
                <c:pt idx="960">
                  <c:v>0.0981789210471886</c:v>
                </c:pt>
                <c:pt idx="961">
                  <c:v>0.0954038223717086</c:v>
                </c:pt>
                <c:pt idx="962">
                  <c:v>0.084072293728696</c:v>
                </c:pt>
                <c:pt idx="963">
                  <c:v>0.0849611099033613</c:v>
                </c:pt>
                <c:pt idx="964">
                  <c:v>0.0973297967156132</c:v>
                </c:pt>
                <c:pt idx="965">
                  <c:v>0.0813300286567097</c:v>
                </c:pt>
                <c:pt idx="966">
                  <c:v>0.0814116579985169</c:v>
                </c:pt>
                <c:pt idx="967">
                  <c:v>0.0815062011391804</c:v>
                </c:pt>
                <c:pt idx="968">
                  <c:v>0.0984805731715035</c:v>
                </c:pt>
                <c:pt idx="969">
                  <c:v>0.100732413283361</c:v>
                </c:pt>
                <c:pt idx="970">
                  <c:v>0.100733489745518</c:v>
                </c:pt>
                <c:pt idx="971">
                  <c:v>0.10037784358184</c:v>
                </c:pt>
                <c:pt idx="972">
                  <c:v>0.0856662742233659</c:v>
                </c:pt>
                <c:pt idx="973">
                  <c:v>0.0938285452397508</c:v>
                </c:pt>
                <c:pt idx="974">
                  <c:v>0.0960597969234164</c:v>
                </c:pt>
                <c:pt idx="975">
                  <c:v>0.0882965079066978</c:v>
                </c:pt>
                <c:pt idx="976">
                  <c:v>0.090586850565016</c:v>
                </c:pt>
                <c:pt idx="977">
                  <c:v>0.0900159735270141</c:v>
                </c:pt>
                <c:pt idx="978">
                  <c:v>0.0944488406554868</c:v>
                </c:pt>
                <c:pt idx="979">
                  <c:v>0.0821861344430514</c:v>
                </c:pt>
                <c:pt idx="980">
                  <c:v>0.087459687076923</c:v>
                </c:pt>
                <c:pt idx="981">
                  <c:v>0.0949958409024486</c:v>
                </c:pt>
                <c:pt idx="982">
                  <c:v>0.0924327878508329</c:v>
                </c:pt>
                <c:pt idx="983">
                  <c:v>0.0915319110083134</c:v>
                </c:pt>
                <c:pt idx="984">
                  <c:v>0.0924821018314473</c:v>
                </c:pt>
                <c:pt idx="985">
                  <c:v>0.0872717868852794</c:v>
                </c:pt>
                <c:pt idx="986">
                  <c:v>0.0869603051123201</c:v>
                </c:pt>
                <c:pt idx="987">
                  <c:v>0.0890320368706136</c:v>
                </c:pt>
                <c:pt idx="988">
                  <c:v>0.0861046869409622</c:v>
                </c:pt>
                <c:pt idx="989">
                  <c:v>0.0794248217667518</c:v>
                </c:pt>
                <c:pt idx="990">
                  <c:v>0.0874624470481979</c:v>
                </c:pt>
                <c:pt idx="991">
                  <c:v>0.0821463363294635</c:v>
                </c:pt>
                <c:pt idx="992">
                  <c:v>0.0807663139090253</c:v>
                </c:pt>
                <c:pt idx="993">
                  <c:v>0.0803050970313725</c:v>
                </c:pt>
                <c:pt idx="994">
                  <c:v>0.0776553693098939</c:v>
                </c:pt>
                <c:pt idx="995">
                  <c:v>0.0845300732402484</c:v>
                </c:pt>
                <c:pt idx="996">
                  <c:v>0.0831288039565162</c:v>
                </c:pt>
                <c:pt idx="997">
                  <c:v>0.0829304496840383</c:v>
                </c:pt>
                <c:pt idx="998">
                  <c:v>0.0798100324055668</c:v>
                </c:pt>
                <c:pt idx="999">
                  <c:v>0.0861321550912087</c:v>
                </c:pt>
                <c:pt idx="1000">
                  <c:v>0.0826537107452081</c:v>
                </c:pt>
                <c:pt idx="1001">
                  <c:v>0.0809262064966218</c:v>
                </c:pt>
                <c:pt idx="1002">
                  <c:v>0.0884653352365216</c:v>
                </c:pt>
                <c:pt idx="1003">
                  <c:v>0.0898321523954803</c:v>
                </c:pt>
                <c:pt idx="1004">
                  <c:v>0.0884727124755101</c:v>
                </c:pt>
                <c:pt idx="1005">
                  <c:v>0.0879317302185979</c:v>
                </c:pt>
                <c:pt idx="1006">
                  <c:v>0.0847547842721546</c:v>
                </c:pt>
                <c:pt idx="1007">
                  <c:v>0.0851946658544992</c:v>
                </c:pt>
                <c:pt idx="1008">
                  <c:v>0.085924178433373</c:v>
                </c:pt>
                <c:pt idx="1009">
                  <c:v>0.0894987914487764</c:v>
                </c:pt>
                <c:pt idx="1010">
                  <c:v>0.0891987099744933</c:v>
                </c:pt>
                <c:pt idx="1011">
                  <c:v>0.0839470424764091</c:v>
                </c:pt>
                <c:pt idx="1012">
                  <c:v>0.0937109186808329</c:v>
                </c:pt>
                <c:pt idx="1013">
                  <c:v>0.0856406980194404</c:v>
                </c:pt>
                <c:pt idx="1014">
                  <c:v>0.0874951052772243</c:v>
                </c:pt>
                <c:pt idx="1015">
                  <c:v>0.0838150610579151</c:v>
                </c:pt>
                <c:pt idx="1016">
                  <c:v>0.0873631375172437</c:v>
                </c:pt>
                <c:pt idx="1017">
                  <c:v>0.0861072669542514</c:v>
                </c:pt>
                <c:pt idx="1018">
                  <c:v>0.0868493486022871</c:v>
                </c:pt>
                <c:pt idx="1019">
                  <c:v>0.0972596592574574</c:v>
                </c:pt>
                <c:pt idx="1020">
                  <c:v>0.091783878942141</c:v>
                </c:pt>
                <c:pt idx="1021">
                  <c:v>0.0943306768061066</c:v>
                </c:pt>
                <c:pt idx="1022">
                  <c:v>0.08913210719112</c:v>
                </c:pt>
                <c:pt idx="1023">
                  <c:v>0.0939558949473126</c:v>
                </c:pt>
                <c:pt idx="1024">
                  <c:v>0.0858788944346766</c:v>
                </c:pt>
                <c:pt idx="1025">
                  <c:v>0.0920178778127161</c:v>
                </c:pt>
                <c:pt idx="1026">
                  <c:v>0.0740853805475446</c:v>
                </c:pt>
                <c:pt idx="1027">
                  <c:v>0.0803819232468456</c:v>
                </c:pt>
                <c:pt idx="1028">
                  <c:v>0.0876554969596004</c:v>
                </c:pt>
                <c:pt idx="1029">
                  <c:v>0.0838282703265072</c:v>
                </c:pt>
                <c:pt idx="1030">
                  <c:v>0.079997719470686</c:v>
                </c:pt>
                <c:pt idx="1031">
                  <c:v>0.0770786989431548</c:v>
                </c:pt>
                <c:pt idx="1032">
                  <c:v>0.0864404722429507</c:v>
                </c:pt>
                <c:pt idx="1033">
                  <c:v>0.0929685168134809</c:v>
                </c:pt>
                <c:pt idx="1034">
                  <c:v>0.0955676759594206</c:v>
                </c:pt>
                <c:pt idx="1035">
                  <c:v>0.0870192704320115</c:v>
                </c:pt>
                <c:pt idx="1036">
                  <c:v>0.0864409170083752</c:v>
                </c:pt>
                <c:pt idx="1037">
                  <c:v>0.0797586771093285</c:v>
                </c:pt>
                <c:pt idx="1038">
                  <c:v>0.0910205501421179</c:v>
                </c:pt>
                <c:pt idx="1039">
                  <c:v>0.0872678477999202</c:v>
                </c:pt>
                <c:pt idx="1040">
                  <c:v>0.094436160662037</c:v>
                </c:pt>
                <c:pt idx="1041">
                  <c:v>0.0843602497819267</c:v>
                </c:pt>
                <c:pt idx="1042">
                  <c:v>0.0903954650946003</c:v>
                </c:pt>
                <c:pt idx="1043">
                  <c:v>0.0837369565113683</c:v>
                </c:pt>
                <c:pt idx="1044">
                  <c:v>0.100722341341329</c:v>
                </c:pt>
                <c:pt idx="1045">
                  <c:v>0.0945110960113219</c:v>
                </c:pt>
                <c:pt idx="1046">
                  <c:v>0.0821373136998218</c:v>
                </c:pt>
                <c:pt idx="1047">
                  <c:v>0.0811718311145708</c:v>
                </c:pt>
                <c:pt idx="1048">
                  <c:v>0.0937044703271913</c:v>
                </c:pt>
                <c:pt idx="1049">
                  <c:v>0.0766977243939576</c:v>
                </c:pt>
                <c:pt idx="1050">
                  <c:v>0.0687043236143425</c:v>
                </c:pt>
                <c:pt idx="1051">
                  <c:v>0.0832891068850975</c:v>
                </c:pt>
                <c:pt idx="1052">
                  <c:v>0.0835040256197515</c:v>
                </c:pt>
                <c:pt idx="1053">
                  <c:v>0.0875062680501377</c:v>
                </c:pt>
                <c:pt idx="1054">
                  <c:v>0.0965745726474666</c:v>
                </c:pt>
                <c:pt idx="1055">
                  <c:v>0.0878614123556381</c:v>
                </c:pt>
                <c:pt idx="1056">
                  <c:v>0.0895969155248329</c:v>
                </c:pt>
                <c:pt idx="1057">
                  <c:v>0.0849262403209707</c:v>
                </c:pt>
                <c:pt idx="1058">
                  <c:v>0.0963632067601843</c:v>
                </c:pt>
                <c:pt idx="1059">
                  <c:v>0.09093549862053</c:v>
                </c:pt>
                <c:pt idx="1060">
                  <c:v>0.0902738203076248</c:v>
                </c:pt>
                <c:pt idx="1061">
                  <c:v>0.0852128220693312</c:v>
                </c:pt>
                <c:pt idx="1062">
                  <c:v>0.0917891645635955</c:v>
                </c:pt>
                <c:pt idx="1063">
                  <c:v>0.0857902334584299</c:v>
                </c:pt>
                <c:pt idx="1064">
                  <c:v>0.0928444970525942</c:v>
                </c:pt>
                <c:pt idx="1065">
                  <c:v>0.0852864793442489</c:v>
                </c:pt>
                <c:pt idx="1066">
                  <c:v>0.0837427516421051</c:v>
                </c:pt>
                <c:pt idx="1067">
                  <c:v>0.0825843011505785</c:v>
                </c:pt>
                <c:pt idx="1068">
                  <c:v>0.0820212480811678</c:v>
                </c:pt>
                <c:pt idx="1069">
                  <c:v>0.0892188628289749</c:v>
                </c:pt>
                <c:pt idx="1070">
                  <c:v>0.0868181953350726</c:v>
                </c:pt>
                <c:pt idx="1071">
                  <c:v>0.0866491060660324</c:v>
                </c:pt>
                <c:pt idx="1072">
                  <c:v>0.084345931098381</c:v>
                </c:pt>
                <c:pt idx="1073">
                  <c:v>0.0901579699833827</c:v>
                </c:pt>
                <c:pt idx="1074">
                  <c:v>0.0800264168816037</c:v>
                </c:pt>
                <c:pt idx="1075">
                  <c:v>0.0831991152640316</c:v>
                </c:pt>
                <c:pt idx="1076">
                  <c:v>0.0894157358387169</c:v>
                </c:pt>
                <c:pt idx="1077">
                  <c:v>0.0874602198895416</c:v>
                </c:pt>
                <c:pt idx="1078">
                  <c:v>0.0805294315102288</c:v>
                </c:pt>
                <c:pt idx="1079">
                  <c:v>0.0831991152640316</c:v>
                </c:pt>
                <c:pt idx="1080">
                  <c:v>0.0894157358387169</c:v>
                </c:pt>
                <c:pt idx="1081">
                  <c:v>0.0874602198895416</c:v>
                </c:pt>
                <c:pt idx="1082">
                  <c:v>0.0805294315102288</c:v>
                </c:pt>
                <c:pt idx="1083">
                  <c:v>0.0843059463836538</c:v>
                </c:pt>
                <c:pt idx="1084">
                  <c:v>0.0929933640055523</c:v>
                </c:pt>
                <c:pt idx="1085">
                  <c:v>0.0869582705942309</c:v>
                </c:pt>
                <c:pt idx="1086">
                  <c:v>0.069694341393093</c:v>
                </c:pt>
                <c:pt idx="1087">
                  <c:v>0.0882606408184528</c:v>
                </c:pt>
                <c:pt idx="1088">
                  <c:v>0.0872210692250926</c:v>
                </c:pt>
                <c:pt idx="1089">
                  <c:v>0.101291996363489</c:v>
                </c:pt>
                <c:pt idx="1090">
                  <c:v>0.08409996622327</c:v>
                </c:pt>
                <c:pt idx="1091">
                  <c:v>0.0766240306797281</c:v>
                </c:pt>
                <c:pt idx="1092">
                  <c:v>0.078913445476686</c:v>
                </c:pt>
                <c:pt idx="1093">
                  <c:v>0.073545139268042</c:v>
                </c:pt>
                <c:pt idx="1094">
                  <c:v>0.0878425337303933</c:v>
                </c:pt>
                <c:pt idx="1095">
                  <c:v>0.0681910039455112</c:v>
                </c:pt>
                <c:pt idx="1096">
                  <c:v>0.086281337620427</c:v>
                </c:pt>
                <c:pt idx="1097">
                  <c:v>0.0747565007231902</c:v>
                </c:pt>
                <c:pt idx="1098">
                  <c:v>0.0977534439032454</c:v>
                </c:pt>
                <c:pt idx="1099">
                  <c:v>0.0902547732301593</c:v>
                </c:pt>
                <c:pt idx="1100">
                  <c:v>0.0882659632245022</c:v>
                </c:pt>
                <c:pt idx="1101">
                  <c:v>0.0813045389082383</c:v>
                </c:pt>
                <c:pt idx="1102">
                  <c:v>0.0818953961673064</c:v>
                </c:pt>
                <c:pt idx="1103">
                  <c:v>0.0794244800210276</c:v>
                </c:pt>
                <c:pt idx="1104">
                  <c:v>0.0888498244821054</c:v>
                </c:pt>
                <c:pt idx="1105">
                  <c:v>0.10859828342997</c:v>
                </c:pt>
                <c:pt idx="1106">
                  <c:v>0.0807062946525997</c:v>
                </c:pt>
                <c:pt idx="1107">
                  <c:v>0.0915811989206207</c:v>
                </c:pt>
                <c:pt idx="1108">
                  <c:v>0.0734366921488521</c:v>
                </c:pt>
                <c:pt idx="1109">
                  <c:v>0.0897767488621593</c:v>
                </c:pt>
                <c:pt idx="1110">
                  <c:v>0.0815798557807724</c:v>
                </c:pt>
                <c:pt idx="1111">
                  <c:v>0.0850273106008696</c:v>
                </c:pt>
                <c:pt idx="1112">
                  <c:v>0.0917335393857729</c:v>
                </c:pt>
                <c:pt idx="1113">
                  <c:v>0.0943556101667612</c:v>
                </c:pt>
                <c:pt idx="1114">
                  <c:v>0.0913383923827214</c:v>
                </c:pt>
                <c:pt idx="1115">
                  <c:v>0.0804645581377625</c:v>
                </c:pt>
                <c:pt idx="1116">
                  <c:v>0.0789157006883262</c:v>
                </c:pt>
                <c:pt idx="1117">
                  <c:v>0.112266604379148</c:v>
                </c:pt>
                <c:pt idx="1118">
                  <c:v>0.0822059510325843</c:v>
                </c:pt>
                <c:pt idx="1119">
                  <c:v>0.0896878434758459</c:v>
                </c:pt>
                <c:pt idx="1120">
                  <c:v>0.0861381176345401</c:v>
                </c:pt>
                <c:pt idx="1121">
                  <c:v>0.0807560767624267</c:v>
                </c:pt>
                <c:pt idx="1122">
                  <c:v>0.0828912560496638</c:v>
                </c:pt>
                <c:pt idx="1123">
                  <c:v>0.0749310524285057</c:v>
                </c:pt>
                <c:pt idx="1124">
                  <c:v>0.0821168671549751</c:v>
                </c:pt>
                <c:pt idx="1125">
                  <c:v>0.0867031506195992</c:v>
                </c:pt>
                <c:pt idx="1126">
                  <c:v>0.0721689703161391</c:v>
                </c:pt>
                <c:pt idx="1127">
                  <c:v>0.092373547131647</c:v>
                </c:pt>
                <c:pt idx="1128">
                  <c:v>0.0885708376347684</c:v>
                </c:pt>
                <c:pt idx="1129">
                  <c:v>0.0915976946262094</c:v>
                </c:pt>
                <c:pt idx="1130">
                  <c:v>0.0960885034959669</c:v>
                </c:pt>
                <c:pt idx="1131">
                  <c:v>0.107739306630972</c:v>
                </c:pt>
                <c:pt idx="1132">
                  <c:v>0.0847261938903158</c:v>
                </c:pt>
                <c:pt idx="1133">
                  <c:v>0.104307098074948</c:v>
                </c:pt>
                <c:pt idx="1134">
                  <c:v>0.101020492079495</c:v>
                </c:pt>
                <c:pt idx="1135">
                  <c:v>0.105488278853443</c:v>
                </c:pt>
                <c:pt idx="1136">
                  <c:v>0.0772298972772451</c:v>
                </c:pt>
                <c:pt idx="1137">
                  <c:v>0.0856084628935237</c:v>
                </c:pt>
                <c:pt idx="1138">
                  <c:v>0.113985362891438</c:v>
                </c:pt>
                <c:pt idx="1139">
                  <c:v>0.0706078388222915</c:v>
                </c:pt>
                <c:pt idx="1140">
                  <c:v>0.0844352571515493</c:v>
                </c:pt>
                <c:pt idx="1141">
                  <c:v>0.0816021351882545</c:v>
                </c:pt>
                <c:pt idx="1142">
                  <c:v>0.0822600057692665</c:v>
                </c:pt>
                <c:pt idx="1143">
                  <c:v>0.0876668860462153</c:v>
                </c:pt>
                <c:pt idx="1144">
                  <c:v>0.0821999019038463</c:v>
                </c:pt>
                <c:pt idx="1145">
                  <c:v>0.0850101466058341</c:v>
                </c:pt>
                <c:pt idx="1146">
                  <c:v>0.0777667060652017</c:v>
                </c:pt>
                <c:pt idx="1147">
                  <c:v>0.0758696595389869</c:v>
                </c:pt>
                <c:pt idx="1148">
                  <c:v>0.0821693399159135</c:v>
                </c:pt>
                <c:pt idx="1149">
                  <c:v>0.0857147849967097</c:v>
                </c:pt>
                <c:pt idx="1150">
                  <c:v>0.0800344562664303</c:v>
                </c:pt>
                <c:pt idx="1151">
                  <c:v>0.0790369889930987</c:v>
                </c:pt>
                <c:pt idx="1152">
                  <c:v>0.0768722416748451</c:v>
                </c:pt>
                <c:pt idx="1153">
                  <c:v>0.0790569767329418</c:v>
                </c:pt>
                <c:pt idx="1154">
                  <c:v>0.0805456157526647</c:v>
                </c:pt>
                <c:pt idx="1155">
                  <c:v>0.0789716764280696</c:v>
                </c:pt>
                <c:pt idx="1156">
                  <c:v>0.0779061521733262</c:v>
                </c:pt>
                <c:pt idx="1157">
                  <c:v>0.0648863861550155</c:v>
                </c:pt>
                <c:pt idx="1158">
                  <c:v>0.0644432994132098</c:v>
                </c:pt>
                <c:pt idx="1159">
                  <c:v>0.0605319762768075</c:v>
                </c:pt>
                <c:pt idx="1160">
                  <c:v>0.0652582118796236</c:v>
                </c:pt>
                <c:pt idx="1161">
                  <c:v>0.0668149945044264</c:v>
                </c:pt>
                <c:pt idx="1162">
                  <c:v>0.0851946370966387</c:v>
                </c:pt>
                <c:pt idx="1163">
                  <c:v>0.0944491781575981</c:v>
                </c:pt>
                <c:pt idx="1164">
                  <c:v>0.085591762240948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3489208"/>
        <c:axId val="2058741176"/>
      </c:scatterChart>
      <c:valAx>
        <c:axId val="-2143489208"/>
        <c:scaling>
          <c:orientation val="minMax"/>
          <c:max val="1.2"/>
          <c:min val="0.5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2058741176"/>
        <c:crosses val="autoZero"/>
        <c:crossBetween val="midCat"/>
      </c:valAx>
      <c:valAx>
        <c:axId val="2058741176"/>
        <c:scaling>
          <c:orientation val="minMax"/>
          <c:max val="0.4"/>
          <c:min val="0.0"/>
        </c:scaling>
        <c:delete val="1"/>
        <c:axPos val="l"/>
        <c:numFmt formatCode="General" sourceLinked="1"/>
        <c:majorTickMark val="none"/>
        <c:minorTickMark val="none"/>
        <c:tickLblPos val="none"/>
        <c:crossAx val="-2143489208"/>
        <c:crosses val="autoZero"/>
        <c:crossBetween val="midCat"/>
      </c:valAx>
      <c:spPr>
        <a:noFill/>
        <a:ln w="25400">
          <a:noFill/>
        </a:ln>
      </c:spPr>
    </c:plotArea>
    <c:legend>
      <c:legendPos val="l"/>
      <c:legendEntry>
        <c:idx val="0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130331753554502"/>
          <c:y val="0.373642280995363"/>
          <c:w val="0.201820866141732"/>
          <c:h val="0.118665807018025"/>
        </c:manualLayout>
      </c:layout>
      <c:overlay val="0"/>
      <c:spPr>
        <a:solidFill>
          <a:schemeClr val="bg2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86043060642"/>
          <c:y val="0.0747667676462875"/>
          <c:w val="0.784856382493331"/>
          <c:h val="0.797556326379828"/>
        </c:manualLayout>
      </c:layout>
      <c:scatterChart>
        <c:scatterStyle val="lineMarker"/>
        <c:varyColors val="0"/>
        <c:ser>
          <c:idx val="0"/>
          <c:order val="0"/>
          <c:tx>
            <c:v>P-dep expts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Amphibole!$K$22:$K$192</c:f>
              <c:numCache>
                <c:formatCode>General</c:formatCode>
                <c:ptCount val="171"/>
                <c:pt idx="0">
                  <c:v>0.221</c:v>
                </c:pt>
                <c:pt idx="1">
                  <c:v>0.223</c:v>
                </c:pt>
                <c:pt idx="2">
                  <c:v>0.121</c:v>
                </c:pt>
                <c:pt idx="3">
                  <c:v>0.104</c:v>
                </c:pt>
                <c:pt idx="4">
                  <c:v>0.094</c:v>
                </c:pt>
                <c:pt idx="5">
                  <c:v>0.054</c:v>
                </c:pt>
                <c:pt idx="6">
                  <c:v>0.228</c:v>
                </c:pt>
                <c:pt idx="7">
                  <c:v>0.2966</c:v>
                </c:pt>
                <c:pt idx="8">
                  <c:v>0.1938</c:v>
                </c:pt>
                <c:pt idx="9">
                  <c:v>0.1324</c:v>
                </c:pt>
                <c:pt idx="10">
                  <c:v>1.0</c:v>
                </c:pt>
                <c:pt idx="11">
                  <c:v>1.5</c:v>
                </c:pt>
                <c:pt idx="12">
                  <c:v>1.5</c:v>
                </c:pt>
                <c:pt idx="13">
                  <c:v>0.5</c:v>
                </c:pt>
                <c:pt idx="14">
                  <c:v>1.5</c:v>
                </c:pt>
                <c:pt idx="15">
                  <c:v>1.5</c:v>
                </c:pt>
                <c:pt idx="16">
                  <c:v>1.5</c:v>
                </c:pt>
                <c:pt idx="17">
                  <c:v>2.5</c:v>
                </c:pt>
                <c:pt idx="18">
                  <c:v>1.5</c:v>
                </c:pt>
                <c:pt idx="19">
                  <c:v>1.5</c:v>
                </c:pt>
                <c:pt idx="20">
                  <c:v>1.5</c:v>
                </c:pt>
                <c:pt idx="21">
                  <c:v>0.5</c:v>
                </c:pt>
                <c:pt idx="22">
                  <c:v>0.5</c:v>
                </c:pt>
                <c:pt idx="23">
                  <c:v>0.5</c:v>
                </c:pt>
                <c:pt idx="24">
                  <c:v>0.5</c:v>
                </c:pt>
                <c:pt idx="25">
                  <c:v>0.5</c:v>
                </c:pt>
                <c:pt idx="26">
                  <c:v>0.5</c:v>
                </c:pt>
                <c:pt idx="27">
                  <c:v>0.5</c:v>
                </c:pt>
                <c:pt idx="28">
                  <c:v>0.5</c:v>
                </c:pt>
                <c:pt idx="29">
                  <c:v>0.4893</c:v>
                </c:pt>
                <c:pt idx="30">
                  <c:v>0.4929</c:v>
                </c:pt>
                <c:pt idx="31">
                  <c:v>0.4929</c:v>
                </c:pt>
                <c:pt idx="32">
                  <c:v>0.4929</c:v>
                </c:pt>
                <c:pt idx="33">
                  <c:v>0.5003</c:v>
                </c:pt>
                <c:pt idx="34">
                  <c:v>0.5003</c:v>
                </c:pt>
                <c:pt idx="35">
                  <c:v>0.5003</c:v>
                </c:pt>
                <c:pt idx="36">
                  <c:v>0.4929</c:v>
                </c:pt>
                <c:pt idx="37">
                  <c:v>0.4929</c:v>
                </c:pt>
                <c:pt idx="38">
                  <c:v>0.5</c:v>
                </c:pt>
                <c:pt idx="39">
                  <c:v>0.5</c:v>
                </c:pt>
                <c:pt idx="40">
                  <c:v>0.4953</c:v>
                </c:pt>
                <c:pt idx="41">
                  <c:v>0.4953</c:v>
                </c:pt>
                <c:pt idx="42">
                  <c:v>1.0</c:v>
                </c:pt>
                <c:pt idx="43">
                  <c:v>1.5</c:v>
                </c:pt>
                <c:pt idx="44">
                  <c:v>1.5</c:v>
                </c:pt>
                <c:pt idx="45">
                  <c:v>2.0</c:v>
                </c:pt>
                <c:pt idx="46">
                  <c:v>0.25</c:v>
                </c:pt>
                <c:pt idx="47">
                  <c:v>0.25</c:v>
                </c:pt>
                <c:pt idx="48">
                  <c:v>0.15</c:v>
                </c:pt>
                <c:pt idx="49">
                  <c:v>0.15</c:v>
                </c:pt>
                <c:pt idx="50">
                  <c:v>0.25</c:v>
                </c:pt>
                <c:pt idx="51">
                  <c:v>0.2</c:v>
                </c:pt>
                <c:pt idx="52">
                  <c:v>0.8</c:v>
                </c:pt>
                <c:pt idx="53">
                  <c:v>0.8</c:v>
                </c:pt>
                <c:pt idx="54">
                  <c:v>0.2</c:v>
                </c:pt>
                <c:pt idx="55">
                  <c:v>0.2</c:v>
                </c:pt>
                <c:pt idx="56">
                  <c:v>0.2</c:v>
                </c:pt>
                <c:pt idx="57">
                  <c:v>0.2</c:v>
                </c:pt>
                <c:pt idx="58">
                  <c:v>0.2</c:v>
                </c:pt>
                <c:pt idx="59">
                  <c:v>0.5</c:v>
                </c:pt>
                <c:pt idx="60">
                  <c:v>0.5</c:v>
                </c:pt>
                <c:pt idx="61">
                  <c:v>0.5</c:v>
                </c:pt>
                <c:pt idx="62">
                  <c:v>0.5</c:v>
                </c:pt>
                <c:pt idx="63">
                  <c:v>0.2</c:v>
                </c:pt>
                <c:pt idx="64">
                  <c:v>0.2</c:v>
                </c:pt>
                <c:pt idx="65">
                  <c:v>0.2</c:v>
                </c:pt>
                <c:pt idx="66">
                  <c:v>0.2</c:v>
                </c:pt>
                <c:pt idx="67">
                  <c:v>0.2</c:v>
                </c:pt>
                <c:pt idx="68">
                  <c:v>0.2</c:v>
                </c:pt>
                <c:pt idx="69">
                  <c:v>0.2</c:v>
                </c:pt>
                <c:pt idx="70">
                  <c:v>0.5</c:v>
                </c:pt>
                <c:pt idx="71">
                  <c:v>0.5</c:v>
                </c:pt>
                <c:pt idx="72">
                  <c:v>0.5</c:v>
                </c:pt>
                <c:pt idx="73">
                  <c:v>0.5</c:v>
                </c:pt>
                <c:pt idx="74">
                  <c:v>0.5</c:v>
                </c:pt>
                <c:pt idx="75">
                  <c:v>0.2</c:v>
                </c:pt>
                <c:pt idx="76">
                  <c:v>0.2</c:v>
                </c:pt>
                <c:pt idx="77">
                  <c:v>0.2</c:v>
                </c:pt>
                <c:pt idx="78">
                  <c:v>0.2</c:v>
                </c:pt>
                <c:pt idx="79">
                  <c:v>0.2</c:v>
                </c:pt>
                <c:pt idx="80">
                  <c:v>0.2</c:v>
                </c:pt>
                <c:pt idx="81">
                  <c:v>0.2</c:v>
                </c:pt>
                <c:pt idx="82">
                  <c:v>0.5</c:v>
                </c:pt>
                <c:pt idx="83">
                  <c:v>0.5</c:v>
                </c:pt>
                <c:pt idx="84">
                  <c:v>0.5</c:v>
                </c:pt>
                <c:pt idx="85">
                  <c:v>0.5</c:v>
                </c:pt>
                <c:pt idx="86">
                  <c:v>0.5</c:v>
                </c:pt>
                <c:pt idx="87">
                  <c:v>0.2</c:v>
                </c:pt>
                <c:pt idx="88">
                  <c:v>0.2</c:v>
                </c:pt>
                <c:pt idx="89">
                  <c:v>0.2</c:v>
                </c:pt>
                <c:pt idx="90">
                  <c:v>0.2</c:v>
                </c:pt>
                <c:pt idx="91">
                  <c:v>0.2</c:v>
                </c:pt>
                <c:pt idx="92">
                  <c:v>0.2</c:v>
                </c:pt>
                <c:pt idx="93">
                  <c:v>1.4</c:v>
                </c:pt>
                <c:pt idx="94">
                  <c:v>1.5</c:v>
                </c:pt>
                <c:pt idx="95">
                  <c:v>2.0</c:v>
                </c:pt>
                <c:pt idx="96">
                  <c:v>2.0</c:v>
                </c:pt>
                <c:pt idx="97">
                  <c:v>2.0</c:v>
                </c:pt>
                <c:pt idx="98">
                  <c:v>2.0</c:v>
                </c:pt>
                <c:pt idx="99">
                  <c:v>1.5</c:v>
                </c:pt>
                <c:pt idx="100">
                  <c:v>1.5</c:v>
                </c:pt>
                <c:pt idx="101">
                  <c:v>1.5</c:v>
                </c:pt>
                <c:pt idx="102">
                  <c:v>0.93</c:v>
                </c:pt>
                <c:pt idx="103">
                  <c:v>0.93</c:v>
                </c:pt>
                <c:pt idx="104">
                  <c:v>0.93</c:v>
                </c:pt>
                <c:pt idx="105">
                  <c:v>0.93</c:v>
                </c:pt>
                <c:pt idx="106">
                  <c:v>0.93</c:v>
                </c:pt>
                <c:pt idx="107">
                  <c:v>0.93</c:v>
                </c:pt>
                <c:pt idx="108">
                  <c:v>0.93</c:v>
                </c:pt>
                <c:pt idx="109">
                  <c:v>0.43</c:v>
                </c:pt>
                <c:pt idx="110">
                  <c:v>0.43</c:v>
                </c:pt>
                <c:pt idx="111">
                  <c:v>0.43</c:v>
                </c:pt>
                <c:pt idx="112">
                  <c:v>0.3</c:v>
                </c:pt>
                <c:pt idx="113">
                  <c:v>1.5</c:v>
                </c:pt>
                <c:pt idx="114">
                  <c:v>1.0</c:v>
                </c:pt>
                <c:pt idx="115">
                  <c:v>0.5</c:v>
                </c:pt>
                <c:pt idx="116">
                  <c:v>0.3</c:v>
                </c:pt>
                <c:pt idx="117">
                  <c:v>1.0</c:v>
                </c:pt>
                <c:pt idx="118">
                  <c:v>1.5</c:v>
                </c:pt>
                <c:pt idx="119">
                  <c:v>0.4</c:v>
                </c:pt>
                <c:pt idx="120">
                  <c:v>0.4</c:v>
                </c:pt>
                <c:pt idx="121">
                  <c:v>0.4</c:v>
                </c:pt>
                <c:pt idx="122">
                  <c:v>0.4</c:v>
                </c:pt>
                <c:pt idx="123">
                  <c:v>0.4</c:v>
                </c:pt>
                <c:pt idx="124">
                  <c:v>0.94</c:v>
                </c:pt>
                <c:pt idx="125">
                  <c:v>0.94</c:v>
                </c:pt>
                <c:pt idx="126">
                  <c:v>0.94</c:v>
                </c:pt>
                <c:pt idx="127">
                  <c:v>0.96</c:v>
                </c:pt>
                <c:pt idx="128">
                  <c:v>0.96</c:v>
                </c:pt>
                <c:pt idx="129">
                  <c:v>0.96</c:v>
                </c:pt>
                <c:pt idx="130">
                  <c:v>0.96</c:v>
                </c:pt>
                <c:pt idx="131">
                  <c:v>0.96</c:v>
                </c:pt>
                <c:pt idx="132">
                  <c:v>0.83</c:v>
                </c:pt>
                <c:pt idx="133">
                  <c:v>0.83</c:v>
                </c:pt>
                <c:pt idx="134">
                  <c:v>0.83</c:v>
                </c:pt>
                <c:pt idx="135">
                  <c:v>0.97</c:v>
                </c:pt>
                <c:pt idx="136">
                  <c:v>0.97</c:v>
                </c:pt>
                <c:pt idx="137">
                  <c:v>0.97</c:v>
                </c:pt>
                <c:pt idx="138">
                  <c:v>0.96</c:v>
                </c:pt>
                <c:pt idx="139">
                  <c:v>0.96</c:v>
                </c:pt>
                <c:pt idx="140">
                  <c:v>0.92</c:v>
                </c:pt>
                <c:pt idx="141">
                  <c:v>0.92</c:v>
                </c:pt>
                <c:pt idx="142">
                  <c:v>0.92</c:v>
                </c:pt>
                <c:pt idx="143">
                  <c:v>0.92</c:v>
                </c:pt>
                <c:pt idx="144">
                  <c:v>0.92</c:v>
                </c:pt>
                <c:pt idx="145">
                  <c:v>0.92</c:v>
                </c:pt>
                <c:pt idx="146">
                  <c:v>0.22</c:v>
                </c:pt>
                <c:pt idx="147">
                  <c:v>0.22</c:v>
                </c:pt>
                <c:pt idx="148">
                  <c:v>1.0</c:v>
                </c:pt>
                <c:pt idx="149">
                  <c:v>0.2212</c:v>
                </c:pt>
                <c:pt idx="150">
                  <c:v>0.2238</c:v>
                </c:pt>
                <c:pt idx="151">
                  <c:v>0.2238</c:v>
                </c:pt>
                <c:pt idx="152">
                  <c:v>0.2238</c:v>
                </c:pt>
                <c:pt idx="153">
                  <c:v>0.2238</c:v>
                </c:pt>
                <c:pt idx="154">
                  <c:v>0.2245</c:v>
                </c:pt>
                <c:pt idx="155">
                  <c:v>0.2245</c:v>
                </c:pt>
                <c:pt idx="156">
                  <c:v>0.23</c:v>
                </c:pt>
                <c:pt idx="157">
                  <c:v>0.23</c:v>
                </c:pt>
                <c:pt idx="158">
                  <c:v>0.23</c:v>
                </c:pt>
                <c:pt idx="159">
                  <c:v>0.2088</c:v>
                </c:pt>
                <c:pt idx="160">
                  <c:v>0.2088</c:v>
                </c:pt>
                <c:pt idx="161">
                  <c:v>0.2088</c:v>
                </c:pt>
                <c:pt idx="162">
                  <c:v>0.225</c:v>
                </c:pt>
                <c:pt idx="163">
                  <c:v>0.225</c:v>
                </c:pt>
                <c:pt idx="164">
                  <c:v>0.225</c:v>
                </c:pt>
                <c:pt idx="165">
                  <c:v>0.225</c:v>
                </c:pt>
                <c:pt idx="166">
                  <c:v>0.2237</c:v>
                </c:pt>
                <c:pt idx="167">
                  <c:v>0.2237</c:v>
                </c:pt>
                <c:pt idx="168">
                  <c:v>0.389</c:v>
                </c:pt>
                <c:pt idx="169">
                  <c:v>0.389</c:v>
                </c:pt>
                <c:pt idx="170">
                  <c:v>0.389</c:v>
                </c:pt>
              </c:numCache>
            </c:numRef>
          </c:xVal>
          <c:yVal>
            <c:numRef>
              <c:f>Amphibole!$AZ$22:$AZ$192</c:f>
              <c:numCache>
                <c:formatCode>General</c:formatCode>
                <c:ptCount val="171"/>
                <c:pt idx="0">
                  <c:v>0.86575203833012</c:v>
                </c:pt>
                <c:pt idx="1">
                  <c:v>0.870130813774934</c:v>
                </c:pt>
                <c:pt idx="2">
                  <c:v>0.992341296509819</c:v>
                </c:pt>
                <c:pt idx="3">
                  <c:v>0.940164978353608</c:v>
                </c:pt>
                <c:pt idx="4">
                  <c:v>0.828676444861458</c:v>
                </c:pt>
                <c:pt idx="5">
                  <c:v>0.935955702486104</c:v>
                </c:pt>
                <c:pt idx="6">
                  <c:v>0.36930686291843</c:v>
                </c:pt>
                <c:pt idx="7">
                  <c:v>0.395059618140216</c:v>
                </c:pt>
                <c:pt idx="8">
                  <c:v>0.634497492250805</c:v>
                </c:pt>
                <c:pt idx="9">
                  <c:v>0.621219926144167</c:v>
                </c:pt>
                <c:pt idx="10">
                  <c:v>1.070125307987363</c:v>
                </c:pt>
                <c:pt idx="11">
                  <c:v>1.592352743964297</c:v>
                </c:pt>
                <c:pt idx="12">
                  <c:v>1.73711223964469</c:v>
                </c:pt>
                <c:pt idx="13">
                  <c:v>0.933878204462262</c:v>
                </c:pt>
                <c:pt idx="14">
                  <c:v>1.68055193000029</c:v>
                </c:pt>
                <c:pt idx="15">
                  <c:v>1.167886777640436</c:v>
                </c:pt>
                <c:pt idx="16">
                  <c:v>1.209971792141804</c:v>
                </c:pt>
                <c:pt idx="17">
                  <c:v>1.575544524580445</c:v>
                </c:pt>
                <c:pt idx="18">
                  <c:v>1.190600906026927</c:v>
                </c:pt>
                <c:pt idx="19">
                  <c:v>1.4819962351385</c:v>
                </c:pt>
                <c:pt idx="20">
                  <c:v>1.38871173291358</c:v>
                </c:pt>
                <c:pt idx="21">
                  <c:v>0.87573203289449</c:v>
                </c:pt>
                <c:pt idx="22">
                  <c:v>0.875458386608805</c:v>
                </c:pt>
                <c:pt idx="23">
                  <c:v>0.566009467485299</c:v>
                </c:pt>
                <c:pt idx="24">
                  <c:v>0.69447380409792</c:v>
                </c:pt>
                <c:pt idx="25">
                  <c:v>0.519689772728861</c:v>
                </c:pt>
                <c:pt idx="26">
                  <c:v>0.741319886879023</c:v>
                </c:pt>
                <c:pt idx="27">
                  <c:v>0.724613984688883</c:v>
                </c:pt>
                <c:pt idx="28">
                  <c:v>0.592900742757071</c:v>
                </c:pt>
                <c:pt idx="29">
                  <c:v>0.400085906446771</c:v>
                </c:pt>
                <c:pt idx="30">
                  <c:v>0.590556512114968</c:v>
                </c:pt>
                <c:pt idx="31">
                  <c:v>0.533281658992941</c:v>
                </c:pt>
                <c:pt idx="32">
                  <c:v>0.536861642512969</c:v>
                </c:pt>
                <c:pt idx="33">
                  <c:v>0.575874859905761</c:v>
                </c:pt>
                <c:pt idx="34">
                  <c:v>0.263987482004083</c:v>
                </c:pt>
                <c:pt idx="35">
                  <c:v>0.436295666987636</c:v>
                </c:pt>
                <c:pt idx="36">
                  <c:v>0.580273965917568</c:v>
                </c:pt>
                <c:pt idx="37">
                  <c:v>0.330194689122176</c:v>
                </c:pt>
                <c:pt idx="38">
                  <c:v>0.691330154727518</c:v>
                </c:pt>
                <c:pt idx="39">
                  <c:v>0.537893275640934</c:v>
                </c:pt>
                <c:pt idx="40">
                  <c:v>0.570150198347807</c:v>
                </c:pt>
                <c:pt idx="41">
                  <c:v>0.482468449090731</c:v>
                </c:pt>
                <c:pt idx="42">
                  <c:v>0.575433753580576</c:v>
                </c:pt>
                <c:pt idx="43">
                  <c:v>1.481532228870431</c:v>
                </c:pt>
                <c:pt idx="44">
                  <c:v>1.410961948665765</c:v>
                </c:pt>
                <c:pt idx="45">
                  <c:v>2.779683526182006</c:v>
                </c:pt>
                <c:pt idx="46">
                  <c:v>0.0220751828527317</c:v>
                </c:pt>
                <c:pt idx="47">
                  <c:v>-0.110686395898279</c:v>
                </c:pt>
                <c:pt idx="48">
                  <c:v>0.131341693501338</c:v>
                </c:pt>
                <c:pt idx="49">
                  <c:v>0.556688816133639</c:v>
                </c:pt>
                <c:pt idx="50">
                  <c:v>-0.187702801698084</c:v>
                </c:pt>
                <c:pt idx="51">
                  <c:v>0.975403557886829</c:v>
                </c:pt>
                <c:pt idx="52">
                  <c:v>0.598201873340461</c:v>
                </c:pt>
                <c:pt idx="53">
                  <c:v>0.812216604405026</c:v>
                </c:pt>
                <c:pt idx="54">
                  <c:v>0.455140794243084</c:v>
                </c:pt>
                <c:pt idx="55">
                  <c:v>0.328075710907909</c:v>
                </c:pt>
                <c:pt idx="56">
                  <c:v>0.333953807127781</c:v>
                </c:pt>
                <c:pt idx="57">
                  <c:v>0.319961153658124</c:v>
                </c:pt>
                <c:pt idx="58">
                  <c:v>0.420649668600392</c:v>
                </c:pt>
                <c:pt idx="59">
                  <c:v>0.79503958040145</c:v>
                </c:pt>
                <c:pt idx="60">
                  <c:v>0.814909836059386</c:v>
                </c:pt>
                <c:pt idx="61">
                  <c:v>0.509768296371122</c:v>
                </c:pt>
                <c:pt idx="62">
                  <c:v>0.769185335921984</c:v>
                </c:pt>
                <c:pt idx="63">
                  <c:v>0.590897419964207</c:v>
                </c:pt>
                <c:pt idx="64">
                  <c:v>0.69135835721533</c:v>
                </c:pt>
                <c:pt idx="65">
                  <c:v>0.750468795009852</c:v>
                </c:pt>
                <c:pt idx="66">
                  <c:v>0.338862359277902</c:v>
                </c:pt>
                <c:pt idx="67">
                  <c:v>-0.153439841711327</c:v>
                </c:pt>
                <c:pt idx="68">
                  <c:v>0.300366799364829</c:v>
                </c:pt>
                <c:pt idx="69">
                  <c:v>0.127259535730789</c:v>
                </c:pt>
                <c:pt idx="70">
                  <c:v>0.87951394634994</c:v>
                </c:pt>
                <c:pt idx="71">
                  <c:v>0.74334423473876</c:v>
                </c:pt>
                <c:pt idx="72">
                  <c:v>0.419739564451164</c:v>
                </c:pt>
                <c:pt idx="73">
                  <c:v>0.781272998370689</c:v>
                </c:pt>
                <c:pt idx="74">
                  <c:v>0.29694252370279</c:v>
                </c:pt>
                <c:pt idx="75">
                  <c:v>0.66316112993919</c:v>
                </c:pt>
                <c:pt idx="76">
                  <c:v>0.784398335581574</c:v>
                </c:pt>
                <c:pt idx="77">
                  <c:v>0.189532876876218</c:v>
                </c:pt>
                <c:pt idx="78">
                  <c:v>0.575940352017194</c:v>
                </c:pt>
                <c:pt idx="79">
                  <c:v>-0.0881309975407796</c:v>
                </c:pt>
                <c:pt idx="80">
                  <c:v>0.291587929670472</c:v>
                </c:pt>
                <c:pt idx="81">
                  <c:v>-0.0599981138486053</c:v>
                </c:pt>
                <c:pt idx="82">
                  <c:v>0.889433186373405</c:v>
                </c:pt>
                <c:pt idx="83">
                  <c:v>0.439519228059597</c:v>
                </c:pt>
                <c:pt idx="84">
                  <c:v>0.790381028453597</c:v>
                </c:pt>
                <c:pt idx="85">
                  <c:v>0.425632332996025</c:v>
                </c:pt>
                <c:pt idx="86">
                  <c:v>0.80987879496102</c:v>
                </c:pt>
                <c:pt idx="87">
                  <c:v>0.668355121420679</c:v>
                </c:pt>
                <c:pt idx="88">
                  <c:v>0.75715351480287</c:v>
                </c:pt>
                <c:pt idx="89">
                  <c:v>0.201038653353059</c:v>
                </c:pt>
                <c:pt idx="90">
                  <c:v>0.396626136016907</c:v>
                </c:pt>
                <c:pt idx="91">
                  <c:v>0.222071247543589</c:v>
                </c:pt>
                <c:pt idx="92">
                  <c:v>0.155328582390514</c:v>
                </c:pt>
                <c:pt idx="93">
                  <c:v>1.603280726171285</c:v>
                </c:pt>
                <c:pt idx="94">
                  <c:v>2.21725445527261</c:v>
                </c:pt>
                <c:pt idx="95">
                  <c:v>3.085849293354417</c:v>
                </c:pt>
                <c:pt idx="96">
                  <c:v>2.731766092958477</c:v>
                </c:pt>
                <c:pt idx="97">
                  <c:v>2.010955701720551</c:v>
                </c:pt>
                <c:pt idx="98">
                  <c:v>2.570878765938975</c:v>
                </c:pt>
                <c:pt idx="99">
                  <c:v>1.887346966274492</c:v>
                </c:pt>
                <c:pt idx="100">
                  <c:v>1.140136356075111</c:v>
                </c:pt>
                <c:pt idx="101">
                  <c:v>1.22146743445984</c:v>
                </c:pt>
                <c:pt idx="102">
                  <c:v>0.871650205745913</c:v>
                </c:pt>
                <c:pt idx="103">
                  <c:v>0.876467398375589</c:v>
                </c:pt>
                <c:pt idx="104">
                  <c:v>0.641192916065587</c:v>
                </c:pt>
                <c:pt idx="105">
                  <c:v>0.77904450262369</c:v>
                </c:pt>
                <c:pt idx="106">
                  <c:v>0.884473140963796</c:v>
                </c:pt>
                <c:pt idx="107">
                  <c:v>0.855631348357363</c:v>
                </c:pt>
                <c:pt idx="108">
                  <c:v>0.918565825245659</c:v>
                </c:pt>
                <c:pt idx="109">
                  <c:v>-0.0523455103429231</c:v>
                </c:pt>
                <c:pt idx="110">
                  <c:v>0.368945809275612</c:v>
                </c:pt>
                <c:pt idx="111">
                  <c:v>0.324800314254523</c:v>
                </c:pt>
                <c:pt idx="112">
                  <c:v>-0.216134733502194</c:v>
                </c:pt>
                <c:pt idx="113">
                  <c:v>1.062452938488191</c:v>
                </c:pt>
                <c:pt idx="114">
                  <c:v>0.473582646577758</c:v>
                </c:pt>
                <c:pt idx="115">
                  <c:v>-0.330961566774357</c:v>
                </c:pt>
                <c:pt idx="116">
                  <c:v>-0.572099044669094</c:v>
                </c:pt>
                <c:pt idx="117">
                  <c:v>0.500146331089974</c:v>
                </c:pt>
                <c:pt idx="118">
                  <c:v>1.24631758816754</c:v>
                </c:pt>
                <c:pt idx="119">
                  <c:v>0.338389376677715</c:v>
                </c:pt>
                <c:pt idx="120">
                  <c:v>0.511728868696949</c:v>
                </c:pt>
                <c:pt idx="121">
                  <c:v>0.232269549184064</c:v>
                </c:pt>
                <c:pt idx="122">
                  <c:v>0.0157408870117425</c:v>
                </c:pt>
                <c:pt idx="123">
                  <c:v>0.369650973357211</c:v>
                </c:pt>
                <c:pt idx="124">
                  <c:v>0.393857913164064</c:v>
                </c:pt>
                <c:pt idx="125">
                  <c:v>0.287270434188002</c:v>
                </c:pt>
                <c:pt idx="126">
                  <c:v>0.335613656952991</c:v>
                </c:pt>
                <c:pt idx="127">
                  <c:v>0.876970645615115</c:v>
                </c:pt>
                <c:pt idx="128">
                  <c:v>0.724817944608856</c:v>
                </c:pt>
                <c:pt idx="129">
                  <c:v>0.490687590238664</c:v>
                </c:pt>
                <c:pt idx="130">
                  <c:v>0.321120334923642</c:v>
                </c:pt>
                <c:pt idx="131">
                  <c:v>0.903255659593577</c:v>
                </c:pt>
                <c:pt idx="132">
                  <c:v>0.73350675927814</c:v>
                </c:pt>
                <c:pt idx="133">
                  <c:v>0.623311456358876</c:v>
                </c:pt>
                <c:pt idx="134">
                  <c:v>0.27020206034198</c:v>
                </c:pt>
                <c:pt idx="135">
                  <c:v>0.434865500395824</c:v>
                </c:pt>
                <c:pt idx="136">
                  <c:v>0.559253860427367</c:v>
                </c:pt>
                <c:pt idx="137">
                  <c:v>0.788413476898451</c:v>
                </c:pt>
                <c:pt idx="138">
                  <c:v>0.584388790809636</c:v>
                </c:pt>
                <c:pt idx="139">
                  <c:v>0.781511812623498</c:v>
                </c:pt>
                <c:pt idx="140">
                  <c:v>1.277776874764836</c:v>
                </c:pt>
                <c:pt idx="141">
                  <c:v>0.9865851134679</c:v>
                </c:pt>
                <c:pt idx="142">
                  <c:v>0.624328823793277</c:v>
                </c:pt>
                <c:pt idx="143">
                  <c:v>1.588976258387275</c:v>
                </c:pt>
                <c:pt idx="144">
                  <c:v>1.25258997968316</c:v>
                </c:pt>
                <c:pt idx="145">
                  <c:v>1.091515936057065</c:v>
                </c:pt>
                <c:pt idx="146">
                  <c:v>-0.313689402032627</c:v>
                </c:pt>
                <c:pt idx="147">
                  <c:v>0.289067255154174</c:v>
                </c:pt>
                <c:pt idx="148">
                  <c:v>0.332488392715476</c:v>
                </c:pt>
                <c:pt idx="149">
                  <c:v>0.0350277018404663</c:v>
                </c:pt>
                <c:pt idx="150">
                  <c:v>-0.397681675788399</c:v>
                </c:pt>
                <c:pt idx="151">
                  <c:v>-0.641621769048413</c:v>
                </c:pt>
                <c:pt idx="152">
                  <c:v>0.0568223075686483</c:v>
                </c:pt>
                <c:pt idx="153">
                  <c:v>-0.392509635850438</c:v>
                </c:pt>
                <c:pt idx="154">
                  <c:v>-0.229520520049848</c:v>
                </c:pt>
                <c:pt idx="155">
                  <c:v>-0.470615176824446</c:v>
                </c:pt>
                <c:pt idx="156">
                  <c:v>0.348297127233931</c:v>
                </c:pt>
                <c:pt idx="157">
                  <c:v>0.33409980199262</c:v>
                </c:pt>
                <c:pt idx="158">
                  <c:v>0.272447149547535</c:v>
                </c:pt>
                <c:pt idx="159">
                  <c:v>0.049675831193871</c:v>
                </c:pt>
                <c:pt idx="160">
                  <c:v>0.123137953553562</c:v>
                </c:pt>
                <c:pt idx="161">
                  <c:v>0.0639520505284589</c:v>
                </c:pt>
                <c:pt idx="162">
                  <c:v>0.325357814955823</c:v>
                </c:pt>
                <c:pt idx="163">
                  <c:v>0.375184443843335</c:v>
                </c:pt>
                <c:pt idx="164">
                  <c:v>0.235063577104501</c:v>
                </c:pt>
                <c:pt idx="165">
                  <c:v>-0.00440376107128023</c:v>
                </c:pt>
                <c:pt idx="166">
                  <c:v>0.00406363317713445</c:v>
                </c:pt>
                <c:pt idx="167">
                  <c:v>-0.0838312228846885</c:v>
                </c:pt>
                <c:pt idx="168">
                  <c:v>0.290143134131951</c:v>
                </c:pt>
                <c:pt idx="169">
                  <c:v>0.193643005018636</c:v>
                </c:pt>
                <c:pt idx="170">
                  <c:v>0.0860722281086972</c:v>
                </c:pt>
              </c:numCache>
            </c:numRef>
          </c:yVal>
          <c:smooth val="0"/>
        </c:ser>
        <c:ser>
          <c:idx val="1"/>
          <c:order val="1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Amphibole!$AT$1:$AT$5</c:f>
              <c:numCache>
                <c:formatCode>General</c:formatCode>
                <c:ptCount val="5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3.0</c:v>
                </c:pt>
              </c:numCache>
            </c:numRef>
          </c:xVal>
          <c:yVal>
            <c:numRef>
              <c:f>Amphibole!$AU$1:$AU$5</c:f>
              <c:numCache>
                <c:formatCode>General</c:formatCode>
                <c:ptCount val="5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3.0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circle"/>
            <c:size val="5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Amphibole!$K$19:$K$192</c:f>
              <c:numCache>
                <c:formatCode>General</c:formatCode>
                <c:ptCount val="174"/>
                <c:pt idx="0">
                  <c:v>1.0</c:v>
                </c:pt>
                <c:pt idx="1">
                  <c:v>2.0</c:v>
                </c:pt>
                <c:pt idx="2">
                  <c:v>2.0</c:v>
                </c:pt>
                <c:pt idx="3">
                  <c:v>0.221</c:v>
                </c:pt>
                <c:pt idx="4">
                  <c:v>0.223</c:v>
                </c:pt>
                <c:pt idx="5">
                  <c:v>0.121</c:v>
                </c:pt>
                <c:pt idx="6">
                  <c:v>0.104</c:v>
                </c:pt>
                <c:pt idx="7">
                  <c:v>0.094</c:v>
                </c:pt>
                <c:pt idx="8">
                  <c:v>0.054</c:v>
                </c:pt>
                <c:pt idx="9">
                  <c:v>0.228</c:v>
                </c:pt>
                <c:pt idx="10">
                  <c:v>0.2966</c:v>
                </c:pt>
                <c:pt idx="11">
                  <c:v>0.1938</c:v>
                </c:pt>
                <c:pt idx="12">
                  <c:v>0.1324</c:v>
                </c:pt>
                <c:pt idx="13">
                  <c:v>1.0</c:v>
                </c:pt>
                <c:pt idx="14">
                  <c:v>1.5</c:v>
                </c:pt>
                <c:pt idx="15">
                  <c:v>1.5</c:v>
                </c:pt>
                <c:pt idx="16">
                  <c:v>0.5</c:v>
                </c:pt>
                <c:pt idx="17">
                  <c:v>1.5</c:v>
                </c:pt>
                <c:pt idx="18">
                  <c:v>1.5</c:v>
                </c:pt>
                <c:pt idx="19">
                  <c:v>1.5</c:v>
                </c:pt>
                <c:pt idx="20">
                  <c:v>2.5</c:v>
                </c:pt>
                <c:pt idx="21">
                  <c:v>1.5</c:v>
                </c:pt>
                <c:pt idx="22">
                  <c:v>1.5</c:v>
                </c:pt>
                <c:pt idx="23">
                  <c:v>1.5</c:v>
                </c:pt>
                <c:pt idx="24">
                  <c:v>0.5</c:v>
                </c:pt>
                <c:pt idx="25">
                  <c:v>0.5</c:v>
                </c:pt>
                <c:pt idx="26">
                  <c:v>0.5</c:v>
                </c:pt>
                <c:pt idx="27">
                  <c:v>0.5</c:v>
                </c:pt>
                <c:pt idx="28">
                  <c:v>0.5</c:v>
                </c:pt>
                <c:pt idx="29">
                  <c:v>0.5</c:v>
                </c:pt>
                <c:pt idx="30">
                  <c:v>0.5</c:v>
                </c:pt>
                <c:pt idx="31">
                  <c:v>0.5</c:v>
                </c:pt>
                <c:pt idx="32">
                  <c:v>0.4893</c:v>
                </c:pt>
                <c:pt idx="33">
                  <c:v>0.4929</c:v>
                </c:pt>
                <c:pt idx="34">
                  <c:v>0.4929</c:v>
                </c:pt>
                <c:pt idx="35">
                  <c:v>0.4929</c:v>
                </c:pt>
                <c:pt idx="36">
                  <c:v>0.5003</c:v>
                </c:pt>
                <c:pt idx="37">
                  <c:v>0.5003</c:v>
                </c:pt>
                <c:pt idx="38">
                  <c:v>0.5003</c:v>
                </c:pt>
                <c:pt idx="39">
                  <c:v>0.4929</c:v>
                </c:pt>
                <c:pt idx="40">
                  <c:v>0.4929</c:v>
                </c:pt>
                <c:pt idx="41">
                  <c:v>0.5</c:v>
                </c:pt>
                <c:pt idx="42">
                  <c:v>0.5</c:v>
                </c:pt>
                <c:pt idx="43">
                  <c:v>0.4953</c:v>
                </c:pt>
                <c:pt idx="44">
                  <c:v>0.4953</c:v>
                </c:pt>
                <c:pt idx="45">
                  <c:v>1.0</c:v>
                </c:pt>
                <c:pt idx="46">
                  <c:v>1.5</c:v>
                </c:pt>
                <c:pt idx="47">
                  <c:v>1.5</c:v>
                </c:pt>
                <c:pt idx="48">
                  <c:v>2.0</c:v>
                </c:pt>
                <c:pt idx="49">
                  <c:v>0.25</c:v>
                </c:pt>
                <c:pt idx="50">
                  <c:v>0.25</c:v>
                </c:pt>
                <c:pt idx="51">
                  <c:v>0.15</c:v>
                </c:pt>
                <c:pt idx="52">
                  <c:v>0.15</c:v>
                </c:pt>
                <c:pt idx="53">
                  <c:v>0.25</c:v>
                </c:pt>
                <c:pt idx="54">
                  <c:v>0.2</c:v>
                </c:pt>
                <c:pt idx="55">
                  <c:v>0.8</c:v>
                </c:pt>
                <c:pt idx="56">
                  <c:v>0.8</c:v>
                </c:pt>
                <c:pt idx="57">
                  <c:v>0.2</c:v>
                </c:pt>
                <c:pt idx="58">
                  <c:v>0.2</c:v>
                </c:pt>
                <c:pt idx="59">
                  <c:v>0.2</c:v>
                </c:pt>
                <c:pt idx="60">
                  <c:v>0.2</c:v>
                </c:pt>
                <c:pt idx="61">
                  <c:v>0.2</c:v>
                </c:pt>
                <c:pt idx="62">
                  <c:v>0.5</c:v>
                </c:pt>
                <c:pt idx="63">
                  <c:v>0.5</c:v>
                </c:pt>
                <c:pt idx="64">
                  <c:v>0.5</c:v>
                </c:pt>
                <c:pt idx="65">
                  <c:v>0.5</c:v>
                </c:pt>
                <c:pt idx="66">
                  <c:v>0.2</c:v>
                </c:pt>
                <c:pt idx="67">
                  <c:v>0.2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0.2</c:v>
                </c:pt>
                <c:pt idx="72">
                  <c:v>0.2</c:v>
                </c:pt>
                <c:pt idx="73">
                  <c:v>0.5</c:v>
                </c:pt>
                <c:pt idx="74">
                  <c:v>0.5</c:v>
                </c:pt>
                <c:pt idx="75">
                  <c:v>0.5</c:v>
                </c:pt>
                <c:pt idx="76">
                  <c:v>0.5</c:v>
                </c:pt>
                <c:pt idx="77">
                  <c:v>0.5</c:v>
                </c:pt>
                <c:pt idx="78">
                  <c:v>0.2</c:v>
                </c:pt>
                <c:pt idx="79">
                  <c:v>0.2</c:v>
                </c:pt>
                <c:pt idx="80">
                  <c:v>0.2</c:v>
                </c:pt>
                <c:pt idx="81">
                  <c:v>0.2</c:v>
                </c:pt>
                <c:pt idx="82">
                  <c:v>0.2</c:v>
                </c:pt>
                <c:pt idx="83">
                  <c:v>0.2</c:v>
                </c:pt>
                <c:pt idx="84">
                  <c:v>0.2</c:v>
                </c:pt>
                <c:pt idx="85">
                  <c:v>0.5</c:v>
                </c:pt>
                <c:pt idx="86">
                  <c:v>0.5</c:v>
                </c:pt>
                <c:pt idx="87">
                  <c:v>0.5</c:v>
                </c:pt>
                <c:pt idx="88">
                  <c:v>0.5</c:v>
                </c:pt>
                <c:pt idx="89">
                  <c:v>0.5</c:v>
                </c:pt>
                <c:pt idx="90">
                  <c:v>0.2</c:v>
                </c:pt>
                <c:pt idx="91">
                  <c:v>0.2</c:v>
                </c:pt>
                <c:pt idx="92">
                  <c:v>0.2</c:v>
                </c:pt>
                <c:pt idx="93">
                  <c:v>0.2</c:v>
                </c:pt>
                <c:pt idx="94">
                  <c:v>0.2</c:v>
                </c:pt>
                <c:pt idx="95">
                  <c:v>0.2</c:v>
                </c:pt>
                <c:pt idx="96">
                  <c:v>1.4</c:v>
                </c:pt>
                <c:pt idx="97">
                  <c:v>1.5</c:v>
                </c:pt>
                <c:pt idx="98">
                  <c:v>2.0</c:v>
                </c:pt>
                <c:pt idx="99">
                  <c:v>2.0</c:v>
                </c:pt>
                <c:pt idx="100">
                  <c:v>2.0</c:v>
                </c:pt>
                <c:pt idx="101">
                  <c:v>2.0</c:v>
                </c:pt>
                <c:pt idx="102">
                  <c:v>1.5</c:v>
                </c:pt>
                <c:pt idx="103">
                  <c:v>1.5</c:v>
                </c:pt>
                <c:pt idx="104">
                  <c:v>1.5</c:v>
                </c:pt>
                <c:pt idx="105">
                  <c:v>0.93</c:v>
                </c:pt>
                <c:pt idx="106">
                  <c:v>0.93</c:v>
                </c:pt>
                <c:pt idx="107">
                  <c:v>0.93</c:v>
                </c:pt>
                <c:pt idx="108">
                  <c:v>0.93</c:v>
                </c:pt>
                <c:pt idx="109">
                  <c:v>0.93</c:v>
                </c:pt>
                <c:pt idx="110">
                  <c:v>0.93</c:v>
                </c:pt>
                <c:pt idx="111">
                  <c:v>0.93</c:v>
                </c:pt>
                <c:pt idx="112">
                  <c:v>0.43</c:v>
                </c:pt>
                <c:pt idx="113">
                  <c:v>0.43</c:v>
                </c:pt>
                <c:pt idx="114">
                  <c:v>0.43</c:v>
                </c:pt>
                <c:pt idx="115">
                  <c:v>0.3</c:v>
                </c:pt>
                <c:pt idx="116">
                  <c:v>1.5</c:v>
                </c:pt>
                <c:pt idx="117">
                  <c:v>1.0</c:v>
                </c:pt>
                <c:pt idx="118">
                  <c:v>0.5</c:v>
                </c:pt>
                <c:pt idx="119">
                  <c:v>0.3</c:v>
                </c:pt>
                <c:pt idx="120">
                  <c:v>1.0</c:v>
                </c:pt>
                <c:pt idx="121">
                  <c:v>1.5</c:v>
                </c:pt>
                <c:pt idx="122">
                  <c:v>0.4</c:v>
                </c:pt>
                <c:pt idx="123">
                  <c:v>0.4</c:v>
                </c:pt>
                <c:pt idx="124">
                  <c:v>0.4</c:v>
                </c:pt>
                <c:pt idx="125">
                  <c:v>0.4</c:v>
                </c:pt>
                <c:pt idx="126">
                  <c:v>0.4</c:v>
                </c:pt>
                <c:pt idx="127">
                  <c:v>0.94</c:v>
                </c:pt>
                <c:pt idx="128">
                  <c:v>0.94</c:v>
                </c:pt>
                <c:pt idx="129">
                  <c:v>0.94</c:v>
                </c:pt>
                <c:pt idx="130">
                  <c:v>0.96</c:v>
                </c:pt>
                <c:pt idx="131">
                  <c:v>0.96</c:v>
                </c:pt>
                <c:pt idx="132">
                  <c:v>0.96</c:v>
                </c:pt>
                <c:pt idx="133">
                  <c:v>0.96</c:v>
                </c:pt>
                <c:pt idx="134">
                  <c:v>0.96</c:v>
                </c:pt>
                <c:pt idx="135">
                  <c:v>0.83</c:v>
                </c:pt>
                <c:pt idx="136">
                  <c:v>0.83</c:v>
                </c:pt>
                <c:pt idx="137">
                  <c:v>0.83</c:v>
                </c:pt>
                <c:pt idx="138">
                  <c:v>0.97</c:v>
                </c:pt>
                <c:pt idx="139">
                  <c:v>0.97</c:v>
                </c:pt>
                <c:pt idx="140">
                  <c:v>0.97</c:v>
                </c:pt>
                <c:pt idx="141">
                  <c:v>0.96</c:v>
                </c:pt>
                <c:pt idx="142">
                  <c:v>0.96</c:v>
                </c:pt>
                <c:pt idx="143">
                  <c:v>0.92</c:v>
                </c:pt>
                <c:pt idx="144">
                  <c:v>0.92</c:v>
                </c:pt>
                <c:pt idx="145">
                  <c:v>0.92</c:v>
                </c:pt>
                <c:pt idx="146">
                  <c:v>0.92</c:v>
                </c:pt>
                <c:pt idx="147">
                  <c:v>0.92</c:v>
                </c:pt>
                <c:pt idx="148">
                  <c:v>0.92</c:v>
                </c:pt>
                <c:pt idx="149">
                  <c:v>0.22</c:v>
                </c:pt>
                <c:pt idx="150">
                  <c:v>0.22</c:v>
                </c:pt>
                <c:pt idx="151">
                  <c:v>1.0</c:v>
                </c:pt>
                <c:pt idx="152">
                  <c:v>0.2212</c:v>
                </c:pt>
                <c:pt idx="153">
                  <c:v>0.2238</c:v>
                </c:pt>
                <c:pt idx="154">
                  <c:v>0.2238</c:v>
                </c:pt>
                <c:pt idx="155">
                  <c:v>0.2238</c:v>
                </c:pt>
                <c:pt idx="156">
                  <c:v>0.2238</c:v>
                </c:pt>
                <c:pt idx="157">
                  <c:v>0.2245</c:v>
                </c:pt>
                <c:pt idx="158">
                  <c:v>0.2245</c:v>
                </c:pt>
                <c:pt idx="159">
                  <c:v>0.23</c:v>
                </c:pt>
                <c:pt idx="160">
                  <c:v>0.23</c:v>
                </c:pt>
                <c:pt idx="161">
                  <c:v>0.23</c:v>
                </c:pt>
                <c:pt idx="162">
                  <c:v>0.2088</c:v>
                </c:pt>
                <c:pt idx="163">
                  <c:v>0.2088</c:v>
                </c:pt>
                <c:pt idx="164">
                  <c:v>0.2088</c:v>
                </c:pt>
                <c:pt idx="165">
                  <c:v>0.225</c:v>
                </c:pt>
                <c:pt idx="166">
                  <c:v>0.225</c:v>
                </c:pt>
                <c:pt idx="167">
                  <c:v>0.225</c:v>
                </c:pt>
                <c:pt idx="168">
                  <c:v>0.225</c:v>
                </c:pt>
                <c:pt idx="169">
                  <c:v>0.2237</c:v>
                </c:pt>
                <c:pt idx="170">
                  <c:v>0.2237</c:v>
                </c:pt>
                <c:pt idx="171">
                  <c:v>0.389</c:v>
                </c:pt>
                <c:pt idx="172">
                  <c:v>0.389</c:v>
                </c:pt>
                <c:pt idx="173">
                  <c:v>0.389</c:v>
                </c:pt>
              </c:numCache>
            </c:numRef>
          </c:xVal>
          <c:yVal>
            <c:numRef>
              <c:f>Amphibole!$AZ$19:$AZ$192</c:f>
              <c:numCache>
                <c:formatCode>General</c:formatCode>
                <c:ptCount val="174"/>
                <c:pt idx="0">
                  <c:v>1.027988805245169</c:v>
                </c:pt>
                <c:pt idx="1">
                  <c:v>1.527010280218757</c:v>
                </c:pt>
                <c:pt idx="2">
                  <c:v>1.586137829559891</c:v>
                </c:pt>
                <c:pt idx="3">
                  <c:v>0.86575203833012</c:v>
                </c:pt>
                <c:pt idx="4">
                  <c:v>0.870130813774934</c:v>
                </c:pt>
                <c:pt idx="5">
                  <c:v>0.992341296509819</c:v>
                </c:pt>
                <c:pt idx="6">
                  <c:v>0.940164978353608</c:v>
                </c:pt>
                <c:pt idx="7">
                  <c:v>0.828676444861458</c:v>
                </c:pt>
                <c:pt idx="8">
                  <c:v>0.935955702486104</c:v>
                </c:pt>
                <c:pt idx="9">
                  <c:v>0.36930686291843</c:v>
                </c:pt>
                <c:pt idx="10">
                  <c:v>0.395059618140216</c:v>
                </c:pt>
                <c:pt idx="11">
                  <c:v>0.634497492250805</c:v>
                </c:pt>
                <c:pt idx="12">
                  <c:v>0.621219926144167</c:v>
                </c:pt>
                <c:pt idx="13">
                  <c:v>1.070125307987363</c:v>
                </c:pt>
                <c:pt idx="14">
                  <c:v>1.592352743964297</c:v>
                </c:pt>
                <c:pt idx="15">
                  <c:v>1.73711223964469</c:v>
                </c:pt>
                <c:pt idx="16">
                  <c:v>0.933878204462262</c:v>
                </c:pt>
                <c:pt idx="17">
                  <c:v>1.68055193000029</c:v>
                </c:pt>
                <c:pt idx="18">
                  <c:v>1.167886777640436</c:v>
                </c:pt>
                <c:pt idx="19">
                  <c:v>1.209971792141804</c:v>
                </c:pt>
                <c:pt idx="20">
                  <c:v>1.575544524580445</c:v>
                </c:pt>
                <c:pt idx="21">
                  <c:v>1.190600906026927</c:v>
                </c:pt>
                <c:pt idx="22">
                  <c:v>1.4819962351385</c:v>
                </c:pt>
                <c:pt idx="23">
                  <c:v>1.38871173291358</c:v>
                </c:pt>
                <c:pt idx="24">
                  <c:v>0.87573203289449</c:v>
                </c:pt>
                <c:pt idx="25">
                  <c:v>0.875458386608805</c:v>
                </c:pt>
                <c:pt idx="26">
                  <c:v>0.566009467485299</c:v>
                </c:pt>
                <c:pt idx="27">
                  <c:v>0.69447380409792</c:v>
                </c:pt>
                <c:pt idx="28">
                  <c:v>0.519689772728861</c:v>
                </c:pt>
                <c:pt idx="29">
                  <c:v>0.741319886879023</c:v>
                </c:pt>
                <c:pt idx="30">
                  <c:v>0.724613984688883</c:v>
                </c:pt>
                <c:pt idx="31">
                  <c:v>0.592900742757071</c:v>
                </c:pt>
                <c:pt idx="32">
                  <c:v>0.400085906446771</c:v>
                </c:pt>
                <c:pt idx="33">
                  <c:v>0.590556512114968</c:v>
                </c:pt>
                <c:pt idx="34">
                  <c:v>0.533281658992941</c:v>
                </c:pt>
                <c:pt idx="35">
                  <c:v>0.536861642512969</c:v>
                </c:pt>
                <c:pt idx="36">
                  <c:v>0.575874859905761</c:v>
                </c:pt>
                <c:pt idx="37">
                  <c:v>0.263987482004083</c:v>
                </c:pt>
                <c:pt idx="38">
                  <c:v>0.436295666987636</c:v>
                </c:pt>
                <c:pt idx="39">
                  <c:v>0.580273965917568</c:v>
                </c:pt>
                <c:pt idx="40">
                  <c:v>0.330194689122176</c:v>
                </c:pt>
                <c:pt idx="41">
                  <c:v>0.691330154727518</c:v>
                </c:pt>
                <c:pt idx="42">
                  <c:v>0.537893275640934</c:v>
                </c:pt>
                <c:pt idx="43">
                  <c:v>0.570150198347807</c:v>
                </c:pt>
                <c:pt idx="44">
                  <c:v>0.482468449090731</c:v>
                </c:pt>
                <c:pt idx="45">
                  <c:v>0.575433753580576</c:v>
                </c:pt>
                <c:pt idx="46">
                  <c:v>1.481532228870431</c:v>
                </c:pt>
                <c:pt idx="47">
                  <c:v>1.410961948665765</c:v>
                </c:pt>
                <c:pt idx="48">
                  <c:v>2.779683526182006</c:v>
                </c:pt>
                <c:pt idx="49">
                  <c:v>0.0220751828527317</c:v>
                </c:pt>
                <c:pt idx="50">
                  <c:v>-0.110686395898279</c:v>
                </c:pt>
                <c:pt idx="51">
                  <c:v>0.131341693501338</c:v>
                </c:pt>
                <c:pt idx="52">
                  <c:v>0.556688816133639</c:v>
                </c:pt>
                <c:pt idx="53">
                  <c:v>-0.187702801698084</c:v>
                </c:pt>
                <c:pt idx="54">
                  <c:v>0.975403557886829</c:v>
                </c:pt>
                <c:pt idx="55">
                  <c:v>0.598201873340461</c:v>
                </c:pt>
                <c:pt idx="56">
                  <c:v>0.812216604405026</c:v>
                </c:pt>
                <c:pt idx="57">
                  <c:v>0.455140794243084</c:v>
                </c:pt>
                <c:pt idx="58">
                  <c:v>0.328075710907909</c:v>
                </c:pt>
                <c:pt idx="59">
                  <c:v>0.333953807127781</c:v>
                </c:pt>
                <c:pt idx="60">
                  <c:v>0.319961153658124</c:v>
                </c:pt>
                <c:pt idx="61">
                  <c:v>0.420649668600392</c:v>
                </c:pt>
                <c:pt idx="62">
                  <c:v>0.79503958040145</c:v>
                </c:pt>
                <c:pt idx="63">
                  <c:v>0.814909836059386</c:v>
                </c:pt>
                <c:pt idx="64">
                  <c:v>0.509768296371122</c:v>
                </c:pt>
                <c:pt idx="65">
                  <c:v>0.769185335921984</c:v>
                </c:pt>
                <c:pt idx="66">
                  <c:v>0.590897419964207</c:v>
                </c:pt>
                <c:pt idx="67">
                  <c:v>0.69135835721533</c:v>
                </c:pt>
                <c:pt idx="68">
                  <c:v>0.750468795009852</c:v>
                </c:pt>
                <c:pt idx="69">
                  <c:v>0.338862359277902</c:v>
                </c:pt>
                <c:pt idx="70">
                  <c:v>-0.153439841711327</c:v>
                </c:pt>
                <c:pt idx="71">
                  <c:v>0.300366799364829</c:v>
                </c:pt>
                <c:pt idx="72">
                  <c:v>0.127259535730789</c:v>
                </c:pt>
                <c:pt idx="73">
                  <c:v>0.87951394634994</c:v>
                </c:pt>
                <c:pt idx="74">
                  <c:v>0.74334423473876</c:v>
                </c:pt>
                <c:pt idx="75">
                  <c:v>0.419739564451164</c:v>
                </c:pt>
                <c:pt idx="76">
                  <c:v>0.781272998370689</c:v>
                </c:pt>
                <c:pt idx="77">
                  <c:v>0.29694252370279</c:v>
                </c:pt>
                <c:pt idx="78">
                  <c:v>0.66316112993919</c:v>
                </c:pt>
                <c:pt idx="79">
                  <c:v>0.784398335581574</c:v>
                </c:pt>
                <c:pt idx="80">
                  <c:v>0.189532876876218</c:v>
                </c:pt>
                <c:pt idx="81">
                  <c:v>0.575940352017194</c:v>
                </c:pt>
                <c:pt idx="82">
                  <c:v>-0.0881309975407796</c:v>
                </c:pt>
                <c:pt idx="83">
                  <c:v>0.291587929670472</c:v>
                </c:pt>
                <c:pt idx="84">
                  <c:v>-0.0599981138486053</c:v>
                </c:pt>
                <c:pt idx="85">
                  <c:v>0.889433186373405</c:v>
                </c:pt>
                <c:pt idx="86">
                  <c:v>0.439519228059597</c:v>
                </c:pt>
                <c:pt idx="87">
                  <c:v>0.790381028453597</c:v>
                </c:pt>
                <c:pt idx="88">
                  <c:v>0.425632332996025</c:v>
                </c:pt>
                <c:pt idx="89">
                  <c:v>0.80987879496102</c:v>
                </c:pt>
                <c:pt idx="90">
                  <c:v>0.668355121420679</c:v>
                </c:pt>
                <c:pt idx="91">
                  <c:v>0.75715351480287</c:v>
                </c:pt>
                <c:pt idx="92">
                  <c:v>0.201038653353059</c:v>
                </c:pt>
                <c:pt idx="93">
                  <c:v>0.396626136016907</c:v>
                </c:pt>
                <c:pt idx="94">
                  <c:v>0.222071247543589</c:v>
                </c:pt>
                <c:pt idx="95">
                  <c:v>0.155328582390514</c:v>
                </c:pt>
                <c:pt idx="96">
                  <c:v>1.603280726171285</c:v>
                </c:pt>
                <c:pt idx="97">
                  <c:v>2.21725445527261</c:v>
                </c:pt>
                <c:pt idx="98">
                  <c:v>3.085849293354417</c:v>
                </c:pt>
                <c:pt idx="99">
                  <c:v>2.731766092958477</c:v>
                </c:pt>
                <c:pt idx="100">
                  <c:v>2.010955701720551</c:v>
                </c:pt>
                <c:pt idx="101">
                  <c:v>2.570878765938975</c:v>
                </c:pt>
                <c:pt idx="102">
                  <c:v>1.887346966274492</c:v>
                </c:pt>
                <c:pt idx="103">
                  <c:v>1.140136356075111</c:v>
                </c:pt>
                <c:pt idx="104">
                  <c:v>1.22146743445984</c:v>
                </c:pt>
                <c:pt idx="105">
                  <c:v>0.871650205745913</c:v>
                </c:pt>
                <c:pt idx="106">
                  <c:v>0.876467398375589</c:v>
                </c:pt>
                <c:pt idx="107">
                  <c:v>0.641192916065587</c:v>
                </c:pt>
                <c:pt idx="108">
                  <c:v>0.77904450262369</c:v>
                </c:pt>
                <c:pt idx="109">
                  <c:v>0.884473140963796</c:v>
                </c:pt>
                <c:pt idx="110">
                  <c:v>0.855631348357363</c:v>
                </c:pt>
                <c:pt idx="111">
                  <c:v>0.918565825245659</c:v>
                </c:pt>
                <c:pt idx="112">
                  <c:v>-0.0523455103429231</c:v>
                </c:pt>
                <c:pt idx="113">
                  <c:v>0.368945809275612</c:v>
                </c:pt>
                <c:pt idx="114">
                  <c:v>0.324800314254523</c:v>
                </c:pt>
                <c:pt idx="115">
                  <c:v>-0.216134733502194</c:v>
                </c:pt>
                <c:pt idx="116">
                  <c:v>1.062452938488191</c:v>
                </c:pt>
                <c:pt idx="117">
                  <c:v>0.473582646577758</c:v>
                </c:pt>
                <c:pt idx="118">
                  <c:v>-0.330961566774357</c:v>
                </c:pt>
                <c:pt idx="119">
                  <c:v>-0.572099044669094</c:v>
                </c:pt>
                <c:pt idx="120">
                  <c:v>0.500146331089974</c:v>
                </c:pt>
                <c:pt idx="121">
                  <c:v>1.24631758816754</c:v>
                </c:pt>
                <c:pt idx="122">
                  <c:v>0.338389376677715</c:v>
                </c:pt>
                <c:pt idx="123">
                  <c:v>0.511728868696949</c:v>
                </c:pt>
                <c:pt idx="124">
                  <c:v>0.232269549184064</c:v>
                </c:pt>
                <c:pt idx="125">
                  <c:v>0.0157408870117425</c:v>
                </c:pt>
                <c:pt idx="126">
                  <c:v>0.369650973357211</c:v>
                </c:pt>
                <c:pt idx="127">
                  <c:v>0.393857913164064</c:v>
                </c:pt>
                <c:pt idx="128">
                  <c:v>0.287270434188002</c:v>
                </c:pt>
                <c:pt idx="129">
                  <c:v>0.335613656952991</c:v>
                </c:pt>
                <c:pt idx="130">
                  <c:v>0.876970645615115</c:v>
                </c:pt>
                <c:pt idx="131">
                  <c:v>0.724817944608856</c:v>
                </c:pt>
                <c:pt idx="132">
                  <c:v>0.490687590238664</c:v>
                </c:pt>
                <c:pt idx="133">
                  <c:v>0.321120334923642</c:v>
                </c:pt>
                <c:pt idx="134">
                  <c:v>0.903255659593577</c:v>
                </c:pt>
                <c:pt idx="135">
                  <c:v>0.73350675927814</c:v>
                </c:pt>
                <c:pt idx="136">
                  <c:v>0.623311456358876</c:v>
                </c:pt>
                <c:pt idx="137">
                  <c:v>0.27020206034198</c:v>
                </c:pt>
                <c:pt idx="138">
                  <c:v>0.434865500395824</c:v>
                </c:pt>
                <c:pt idx="139">
                  <c:v>0.559253860427367</c:v>
                </c:pt>
                <c:pt idx="140">
                  <c:v>0.788413476898451</c:v>
                </c:pt>
                <c:pt idx="141">
                  <c:v>0.584388790809636</c:v>
                </c:pt>
                <c:pt idx="142">
                  <c:v>0.781511812623498</c:v>
                </c:pt>
                <c:pt idx="143">
                  <c:v>1.277776874764836</c:v>
                </c:pt>
                <c:pt idx="144">
                  <c:v>0.9865851134679</c:v>
                </c:pt>
                <c:pt idx="145">
                  <c:v>0.624328823793277</c:v>
                </c:pt>
                <c:pt idx="146">
                  <c:v>1.588976258387275</c:v>
                </c:pt>
                <c:pt idx="147">
                  <c:v>1.25258997968316</c:v>
                </c:pt>
                <c:pt idx="148">
                  <c:v>1.091515936057065</c:v>
                </c:pt>
                <c:pt idx="149">
                  <c:v>-0.313689402032627</c:v>
                </c:pt>
                <c:pt idx="150">
                  <c:v>0.289067255154174</c:v>
                </c:pt>
                <c:pt idx="151">
                  <c:v>0.332488392715476</c:v>
                </c:pt>
                <c:pt idx="152">
                  <c:v>0.0350277018404663</c:v>
                </c:pt>
                <c:pt idx="153">
                  <c:v>-0.397681675788399</c:v>
                </c:pt>
                <c:pt idx="154">
                  <c:v>-0.641621769048413</c:v>
                </c:pt>
                <c:pt idx="155">
                  <c:v>0.0568223075686483</c:v>
                </c:pt>
                <c:pt idx="156">
                  <c:v>-0.392509635850438</c:v>
                </c:pt>
                <c:pt idx="157">
                  <c:v>-0.229520520049848</c:v>
                </c:pt>
                <c:pt idx="158">
                  <c:v>-0.470615176824446</c:v>
                </c:pt>
                <c:pt idx="159">
                  <c:v>0.348297127233931</c:v>
                </c:pt>
                <c:pt idx="160">
                  <c:v>0.33409980199262</c:v>
                </c:pt>
                <c:pt idx="161">
                  <c:v>0.272447149547535</c:v>
                </c:pt>
                <c:pt idx="162">
                  <c:v>0.049675831193871</c:v>
                </c:pt>
                <c:pt idx="163">
                  <c:v>0.123137953553562</c:v>
                </c:pt>
                <c:pt idx="164">
                  <c:v>0.0639520505284589</c:v>
                </c:pt>
                <c:pt idx="165">
                  <c:v>0.325357814955823</c:v>
                </c:pt>
                <c:pt idx="166">
                  <c:v>0.375184443843335</c:v>
                </c:pt>
                <c:pt idx="167">
                  <c:v>0.235063577104501</c:v>
                </c:pt>
                <c:pt idx="168">
                  <c:v>-0.00440376107128023</c:v>
                </c:pt>
                <c:pt idx="169">
                  <c:v>0.00406363317713445</c:v>
                </c:pt>
                <c:pt idx="170">
                  <c:v>-0.0838312228846885</c:v>
                </c:pt>
                <c:pt idx="171">
                  <c:v>0.290143134131951</c:v>
                </c:pt>
                <c:pt idx="172">
                  <c:v>0.193643005018636</c:v>
                </c:pt>
                <c:pt idx="173">
                  <c:v>0.0860722281086972</c:v>
                </c:pt>
              </c:numCache>
            </c:numRef>
          </c:yVal>
          <c:smooth val="0"/>
        </c:ser>
        <c:ser>
          <c:idx val="3"/>
          <c:order val="3"/>
          <c:tx>
            <c:v>Non P-dep expts</c:v>
          </c:tx>
          <c:spPr>
            <a:ln w="28575">
              <a:noFill/>
            </a:ln>
          </c:spPr>
          <c:marker>
            <c:symbol val="circle"/>
            <c:size val="5"/>
            <c:spPr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c:spPr>
          </c:marker>
          <c:xVal>
            <c:numRef>
              <c:f>Amphibole!$K$229:$K$510</c:f>
              <c:numCache>
                <c:formatCode>General</c:formatCode>
                <c:ptCount val="282"/>
                <c:pt idx="0">
                  <c:v>2.0</c:v>
                </c:pt>
                <c:pt idx="1">
                  <c:v>1.0</c:v>
                </c:pt>
                <c:pt idx="2">
                  <c:v>2.0</c:v>
                </c:pt>
                <c:pt idx="3">
                  <c:v>2.0</c:v>
                </c:pt>
                <c:pt idx="4">
                  <c:v>2.0</c:v>
                </c:pt>
                <c:pt idx="5">
                  <c:v>1.0</c:v>
                </c:pt>
                <c:pt idx="6">
                  <c:v>1.5</c:v>
                </c:pt>
                <c:pt idx="7">
                  <c:v>2.0</c:v>
                </c:pt>
                <c:pt idx="8">
                  <c:v>2.0</c:v>
                </c:pt>
                <c:pt idx="9">
                  <c:v>2.0</c:v>
                </c:pt>
                <c:pt idx="10">
                  <c:v>1.3</c:v>
                </c:pt>
                <c:pt idx="11">
                  <c:v>1.3</c:v>
                </c:pt>
                <c:pt idx="12">
                  <c:v>1.3</c:v>
                </c:pt>
                <c:pt idx="13">
                  <c:v>1.7</c:v>
                </c:pt>
                <c:pt idx="14">
                  <c:v>1.7</c:v>
                </c:pt>
                <c:pt idx="15">
                  <c:v>1.7</c:v>
                </c:pt>
                <c:pt idx="16">
                  <c:v>1.7</c:v>
                </c:pt>
                <c:pt idx="17">
                  <c:v>1.7</c:v>
                </c:pt>
                <c:pt idx="18">
                  <c:v>1.7</c:v>
                </c:pt>
                <c:pt idx="19">
                  <c:v>1.3</c:v>
                </c:pt>
                <c:pt idx="20">
                  <c:v>1.3</c:v>
                </c:pt>
                <c:pt idx="21">
                  <c:v>1.3</c:v>
                </c:pt>
                <c:pt idx="22">
                  <c:v>1.3</c:v>
                </c:pt>
                <c:pt idx="23">
                  <c:v>1.3</c:v>
                </c:pt>
                <c:pt idx="24">
                  <c:v>1.3</c:v>
                </c:pt>
                <c:pt idx="25">
                  <c:v>1.3</c:v>
                </c:pt>
                <c:pt idx="26">
                  <c:v>1.3</c:v>
                </c:pt>
                <c:pt idx="27">
                  <c:v>1.3</c:v>
                </c:pt>
                <c:pt idx="28">
                  <c:v>1.3</c:v>
                </c:pt>
                <c:pt idx="29">
                  <c:v>1.3</c:v>
                </c:pt>
                <c:pt idx="30">
                  <c:v>1.3</c:v>
                </c:pt>
                <c:pt idx="31">
                  <c:v>1.3</c:v>
                </c:pt>
                <c:pt idx="32">
                  <c:v>1.3</c:v>
                </c:pt>
                <c:pt idx="33">
                  <c:v>1.2</c:v>
                </c:pt>
                <c:pt idx="34">
                  <c:v>1.2</c:v>
                </c:pt>
                <c:pt idx="35">
                  <c:v>1.2</c:v>
                </c:pt>
                <c:pt idx="36">
                  <c:v>1.2</c:v>
                </c:pt>
                <c:pt idx="37">
                  <c:v>1.2</c:v>
                </c:pt>
                <c:pt idx="38">
                  <c:v>0.8</c:v>
                </c:pt>
                <c:pt idx="39">
                  <c:v>0.8</c:v>
                </c:pt>
                <c:pt idx="40">
                  <c:v>0.8</c:v>
                </c:pt>
                <c:pt idx="41">
                  <c:v>0.8</c:v>
                </c:pt>
                <c:pt idx="42">
                  <c:v>0.8</c:v>
                </c:pt>
                <c:pt idx="43">
                  <c:v>0.8</c:v>
                </c:pt>
                <c:pt idx="44">
                  <c:v>0.8</c:v>
                </c:pt>
                <c:pt idx="45">
                  <c:v>0.8</c:v>
                </c:pt>
                <c:pt idx="46">
                  <c:v>0.8</c:v>
                </c:pt>
                <c:pt idx="47">
                  <c:v>0.8</c:v>
                </c:pt>
                <c:pt idx="48">
                  <c:v>0.8</c:v>
                </c:pt>
                <c:pt idx="49">
                  <c:v>0.8</c:v>
                </c:pt>
                <c:pt idx="50">
                  <c:v>0.13</c:v>
                </c:pt>
                <c:pt idx="51">
                  <c:v>0.3</c:v>
                </c:pt>
                <c:pt idx="52">
                  <c:v>0.141</c:v>
                </c:pt>
                <c:pt idx="53">
                  <c:v>0.2</c:v>
                </c:pt>
                <c:pt idx="54">
                  <c:v>0.2</c:v>
                </c:pt>
                <c:pt idx="55">
                  <c:v>0.2</c:v>
                </c:pt>
                <c:pt idx="56">
                  <c:v>0.2</c:v>
                </c:pt>
                <c:pt idx="57">
                  <c:v>0.5</c:v>
                </c:pt>
                <c:pt idx="58">
                  <c:v>0.7</c:v>
                </c:pt>
                <c:pt idx="59">
                  <c:v>1.0</c:v>
                </c:pt>
                <c:pt idx="60">
                  <c:v>0.7</c:v>
                </c:pt>
                <c:pt idx="61">
                  <c:v>0.7</c:v>
                </c:pt>
                <c:pt idx="62">
                  <c:v>0.7</c:v>
                </c:pt>
                <c:pt idx="63">
                  <c:v>1.0</c:v>
                </c:pt>
                <c:pt idx="64">
                  <c:v>0.7</c:v>
                </c:pt>
                <c:pt idx="65">
                  <c:v>1.5</c:v>
                </c:pt>
                <c:pt idx="66">
                  <c:v>1.5</c:v>
                </c:pt>
                <c:pt idx="67">
                  <c:v>1.5</c:v>
                </c:pt>
                <c:pt idx="68">
                  <c:v>1.5</c:v>
                </c:pt>
                <c:pt idx="69">
                  <c:v>1.5</c:v>
                </c:pt>
                <c:pt idx="70">
                  <c:v>1.5</c:v>
                </c:pt>
                <c:pt idx="71">
                  <c:v>1.5</c:v>
                </c:pt>
                <c:pt idx="72">
                  <c:v>1.5</c:v>
                </c:pt>
                <c:pt idx="73">
                  <c:v>2.0</c:v>
                </c:pt>
                <c:pt idx="74">
                  <c:v>1.5</c:v>
                </c:pt>
                <c:pt idx="75">
                  <c:v>0.2</c:v>
                </c:pt>
                <c:pt idx="76">
                  <c:v>0.2</c:v>
                </c:pt>
                <c:pt idx="77">
                  <c:v>0.2</c:v>
                </c:pt>
                <c:pt idx="78">
                  <c:v>0.2</c:v>
                </c:pt>
                <c:pt idx="79">
                  <c:v>0.2</c:v>
                </c:pt>
                <c:pt idx="80">
                  <c:v>0.2</c:v>
                </c:pt>
                <c:pt idx="81">
                  <c:v>0.2</c:v>
                </c:pt>
                <c:pt idx="82">
                  <c:v>0.2</c:v>
                </c:pt>
                <c:pt idx="83">
                  <c:v>0.2</c:v>
                </c:pt>
                <c:pt idx="84">
                  <c:v>0.2</c:v>
                </c:pt>
                <c:pt idx="85">
                  <c:v>0.2</c:v>
                </c:pt>
                <c:pt idx="86">
                  <c:v>0.2</c:v>
                </c:pt>
                <c:pt idx="87">
                  <c:v>0.2</c:v>
                </c:pt>
                <c:pt idx="88">
                  <c:v>0.2</c:v>
                </c:pt>
                <c:pt idx="89">
                  <c:v>0.2</c:v>
                </c:pt>
                <c:pt idx="90">
                  <c:v>0.2</c:v>
                </c:pt>
                <c:pt idx="91">
                  <c:v>0.2</c:v>
                </c:pt>
                <c:pt idx="92">
                  <c:v>0.2</c:v>
                </c:pt>
                <c:pt idx="93">
                  <c:v>0.2</c:v>
                </c:pt>
                <c:pt idx="94">
                  <c:v>0.2</c:v>
                </c:pt>
                <c:pt idx="95">
                  <c:v>0.2</c:v>
                </c:pt>
                <c:pt idx="96">
                  <c:v>0.2</c:v>
                </c:pt>
                <c:pt idx="97">
                  <c:v>0.2</c:v>
                </c:pt>
                <c:pt idx="98">
                  <c:v>0.2</c:v>
                </c:pt>
                <c:pt idx="99">
                  <c:v>0.2</c:v>
                </c:pt>
                <c:pt idx="100">
                  <c:v>0.2</c:v>
                </c:pt>
                <c:pt idx="101">
                  <c:v>0.2</c:v>
                </c:pt>
                <c:pt idx="102">
                  <c:v>2.5</c:v>
                </c:pt>
                <c:pt idx="103">
                  <c:v>2.5</c:v>
                </c:pt>
                <c:pt idx="104">
                  <c:v>1.2</c:v>
                </c:pt>
                <c:pt idx="105">
                  <c:v>1.0</c:v>
                </c:pt>
                <c:pt idx="106">
                  <c:v>1.0</c:v>
                </c:pt>
                <c:pt idx="107">
                  <c:v>1.1</c:v>
                </c:pt>
                <c:pt idx="108">
                  <c:v>1.2</c:v>
                </c:pt>
                <c:pt idx="109">
                  <c:v>0.8</c:v>
                </c:pt>
                <c:pt idx="110">
                  <c:v>1.0</c:v>
                </c:pt>
                <c:pt idx="111">
                  <c:v>1.8</c:v>
                </c:pt>
                <c:pt idx="112">
                  <c:v>1.4</c:v>
                </c:pt>
                <c:pt idx="113">
                  <c:v>2.0</c:v>
                </c:pt>
                <c:pt idx="114">
                  <c:v>0.5</c:v>
                </c:pt>
                <c:pt idx="115">
                  <c:v>0.9</c:v>
                </c:pt>
                <c:pt idx="116">
                  <c:v>1.0</c:v>
                </c:pt>
                <c:pt idx="117">
                  <c:v>1.0</c:v>
                </c:pt>
                <c:pt idx="118">
                  <c:v>1.0</c:v>
                </c:pt>
                <c:pt idx="119">
                  <c:v>1.0</c:v>
                </c:pt>
                <c:pt idx="120">
                  <c:v>0.5003</c:v>
                </c:pt>
                <c:pt idx="121">
                  <c:v>0.4953</c:v>
                </c:pt>
                <c:pt idx="122">
                  <c:v>0.5</c:v>
                </c:pt>
                <c:pt idx="123">
                  <c:v>0.5</c:v>
                </c:pt>
                <c:pt idx="124">
                  <c:v>0.5</c:v>
                </c:pt>
                <c:pt idx="125">
                  <c:v>0.3</c:v>
                </c:pt>
                <c:pt idx="126">
                  <c:v>0.3</c:v>
                </c:pt>
                <c:pt idx="127">
                  <c:v>0.3</c:v>
                </c:pt>
                <c:pt idx="128">
                  <c:v>0.3</c:v>
                </c:pt>
                <c:pt idx="129">
                  <c:v>0.3</c:v>
                </c:pt>
                <c:pt idx="130">
                  <c:v>0.3</c:v>
                </c:pt>
                <c:pt idx="131">
                  <c:v>0.3</c:v>
                </c:pt>
                <c:pt idx="132">
                  <c:v>0.3</c:v>
                </c:pt>
                <c:pt idx="133">
                  <c:v>0.2</c:v>
                </c:pt>
                <c:pt idx="134">
                  <c:v>0.3</c:v>
                </c:pt>
                <c:pt idx="135">
                  <c:v>0.3</c:v>
                </c:pt>
                <c:pt idx="136">
                  <c:v>0.2</c:v>
                </c:pt>
                <c:pt idx="137">
                  <c:v>0.2</c:v>
                </c:pt>
                <c:pt idx="138">
                  <c:v>1.5</c:v>
                </c:pt>
                <c:pt idx="139">
                  <c:v>0.5</c:v>
                </c:pt>
                <c:pt idx="140">
                  <c:v>0.7</c:v>
                </c:pt>
                <c:pt idx="141">
                  <c:v>0.7</c:v>
                </c:pt>
                <c:pt idx="142">
                  <c:v>0.7</c:v>
                </c:pt>
                <c:pt idx="143">
                  <c:v>0.7</c:v>
                </c:pt>
                <c:pt idx="144">
                  <c:v>0.7</c:v>
                </c:pt>
                <c:pt idx="145">
                  <c:v>0.7</c:v>
                </c:pt>
                <c:pt idx="146">
                  <c:v>0.7</c:v>
                </c:pt>
                <c:pt idx="147">
                  <c:v>1.0</c:v>
                </c:pt>
                <c:pt idx="148">
                  <c:v>1.0</c:v>
                </c:pt>
                <c:pt idx="149">
                  <c:v>1.0</c:v>
                </c:pt>
                <c:pt idx="150">
                  <c:v>1.0</c:v>
                </c:pt>
                <c:pt idx="151">
                  <c:v>1.0</c:v>
                </c:pt>
                <c:pt idx="152">
                  <c:v>1.0</c:v>
                </c:pt>
                <c:pt idx="153">
                  <c:v>0.5</c:v>
                </c:pt>
                <c:pt idx="154">
                  <c:v>0.5</c:v>
                </c:pt>
                <c:pt idx="155">
                  <c:v>0.5</c:v>
                </c:pt>
                <c:pt idx="156">
                  <c:v>0.5</c:v>
                </c:pt>
                <c:pt idx="157">
                  <c:v>0.5</c:v>
                </c:pt>
                <c:pt idx="158">
                  <c:v>1.0</c:v>
                </c:pt>
                <c:pt idx="159">
                  <c:v>1.0</c:v>
                </c:pt>
                <c:pt idx="160">
                  <c:v>1.0</c:v>
                </c:pt>
                <c:pt idx="161">
                  <c:v>1.0</c:v>
                </c:pt>
                <c:pt idx="162">
                  <c:v>1.0</c:v>
                </c:pt>
                <c:pt idx="163">
                  <c:v>1.0</c:v>
                </c:pt>
                <c:pt idx="164">
                  <c:v>1.0</c:v>
                </c:pt>
                <c:pt idx="165">
                  <c:v>1.0</c:v>
                </c:pt>
                <c:pt idx="166">
                  <c:v>1.0</c:v>
                </c:pt>
                <c:pt idx="167">
                  <c:v>1.0</c:v>
                </c:pt>
                <c:pt idx="168">
                  <c:v>1.0</c:v>
                </c:pt>
                <c:pt idx="169">
                  <c:v>1.0</c:v>
                </c:pt>
                <c:pt idx="170">
                  <c:v>1.0</c:v>
                </c:pt>
                <c:pt idx="171">
                  <c:v>1.0</c:v>
                </c:pt>
                <c:pt idx="172">
                  <c:v>1.0</c:v>
                </c:pt>
                <c:pt idx="173">
                  <c:v>1.0</c:v>
                </c:pt>
                <c:pt idx="174">
                  <c:v>1.0</c:v>
                </c:pt>
                <c:pt idx="175">
                  <c:v>1.0</c:v>
                </c:pt>
                <c:pt idx="176">
                  <c:v>1.0</c:v>
                </c:pt>
                <c:pt idx="177">
                  <c:v>1.0</c:v>
                </c:pt>
                <c:pt idx="178">
                  <c:v>1.0</c:v>
                </c:pt>
                <c:pt idx="179">
                  <c:v>0.2</c:v>
                </c:pt>
                <c:pt idx="180">
                  <c:v>0.2</c:v>
                </c:pt>
                <c:pt idx="181">
                  <c:v>0.2</c:v>
                </c:pt>
                <c:pt idx="182">
                  <c:v>0.2</c:v>
                </c:pt>
                <c:pt idx="183">
                  <c:v>0.2</c:v>
                </c:pt>
                <c:pt idx="184">
                  <c:v>0.2</c:v>
                </c:pt>
                <c:pt idx="185">
                  <c:v>0.2</c:v>
                </c:pt>
                <c:pt idx="186">
                  <c:v>1.5</c:v>
                </c:pt>
                <c:pt idx="187">
                  <c:v>1.5</c:v>
                </c:pt>
                <c:pt idx="188">
                  <c:v>1.5</c:v>
                </c:pt>
                <c:pt idx="189">
                  <c:v>1.5</c:v>
                </c:pt>
                <c:pt idx="190">
                  <c:v>1.5</c:v>
                </c:pt>
                <c:pt idx="191">
                  <c:v>1.5</c:v>
                </c:pt>
                <c:pt idx="192">
                  <c:v>1.5</c:v>
                </c:pt>
                <c:pt idx="193">
                  <c:v>0.0001</c:v>
                </c:pt>
                <c:pt idx="194">
                  <c:v>0.213</c:v>
                </c:pt>
                <c:pt idx="195">
                  <c:v>0.3</c:v>
                </c:pt>
                <c:pt idx="196">
                  <c:v>0.3</c:v>
                </c:pt>
                <c:pt idx="197">
                  <c:v>0.3</c:v>
                </c:pt>
                <c:pt idx="198">
                  <c:v>2.0</c:v>
                </c:pt>
                <c:pt idx="199">
                  <c:v>1.0</c:v>
                </c:pt>
                <c:pt idx="200">
                  <c:v>1.0</c:v>
                </c:pt>
                <c:pt idx="201">
                  <c:v>0.18</c:v>
                </c:pt>
                <c:pt idx="202">
                  <c:v>0.1455</c:v>
                </c:pt>
                <c:pt idx="203">
                  <c:v>0.101</c:v>
                </c:pt>
                <c:pt idx="204">
                  <c:v>0.2482</c:v>
                </c:pt>
                <c:pt idx="205">
                  <c:v>0.2851</c:v>
                </c:pt>
                <c:pt idx="206">
                  <c:v>0.3027</c:v>
                </c:pt>
                <c:pt idx="207">
                  <c:v>0.2496</c:v>
                </c:pt>
                <c:pt idx="208">
                  <c:v>0.222</c:v>
                </c:pt>
                <c:pt idx="209">
                  <c:v>0.2806</c:v>
                </c:pt>
                <c:pt idx="210">
                  <c:v>1.2</c:v>
                </c:pt>
                <c:pt idx="211">
                  <c:v>1.2</c:v>
                </c:pt>
                <c:pt idx="212">
                  <c:v>0.08</c:v>
                </c:pt>
                <c:pt idx="213">
                  <c:v>0.08</c:v>
                </c:pt>
                <c:pt idx="214">
                  <c:v>0.08</c:v>
                </c:pt>
                <c:pt idx="215">
                  <c:v>0.93</c:v>
                </c:pt>
                <c:pt idx="216">
                  <c:v>1.25</c:v>
                </c:pt>
                <c:pt idx="217">
                  <c:v>0.7</c:v>
                </c:pt>
                <c:pt idx="218">
                  <c:v>0.3988</c:v>
                </c:pt>
                <c:pt idx="219">
                  <c:v>0.4002</c:v>
                </c:pt>
                <c:pt idx="220">
                  <c:v>0.3988</c:v>
                </c:pt>
                <c:pt idx="221">
                  <c:v>0.4002</c:v>
                </c:pt>
                <c:pt idx="222">
                  <c:v>0.4048</c:v>
                </c:pt>
                <c:pt idx="223">
                  <c:v>0.427</c:v>
                </c:pt>
                <c:pt idx="224">
                  <c:v>0.2</c:v>
                </c:pt>
                <c:pt idx="225">
                  <c:v>0.2</c:v>
                </c:pt>
                <c:pt idx="226">
                  <c:v>0.2</c:v>
                </c:pt>
                <c:pt idx="227">
                  <c:v>0.2</c:v>
                </c:pt>
                <c:pt idx="228">
                  <c:v>0.2</c:v>
                </c:pt>
                <c:pt idx="229">
                  <c:v>0.2</c:v>
                </c:pt>
                <c:pt idx="230">
                  <c:v>0.2</c:v>
                </c:pt>
                <c:pt idx="231">
                  <c:v>0.2</c:v>
                </c:pt>
                <c:pt idx="232">
                  <c:v>0.2</c:v>
                </c:pt>
                <c:pt idx="233">
                  <c:v>1.5</c:v>
                </c:pt>
                <c:pt idx="234">
                  <c:v>1.5</c:v>
                </c:pt>
                <c:pt idx="235">
                  <c:v>1.5</c:v>
                </c:pt>
                <c:pt idx="236">
                  <c:v>1.5</c:v>
                </c:pt>
                <c:pt idx="237">
                  <c:v>1.5</c:v>
                </c:pt>
                <c:pt idx="238">
                  <c:v>1.5</c:v>
                </c:pt>
                <c:pt idx="239">
                  <c:v>1.2</c:v>
                </c:pt>
                <c:pt idx="240">
                  <c:v>1.8</c:v>
                </c:pt>
                <c:pt idx="241">
                  <c:v>1.8</c:v>
                </c:pt>
                <c:pt idx="242">
                  <c:v>1.6</c:v>
                </c:pt>
                <c:pt idx="243">
                  <c:v>2.2</c:v>
                </c:pt>
                <c:pt idx="244">
                  <c:v>0.8</c:v>
                </c:pt>
                <c:pt idx="245">
                  <c:v>2.7</c:v>
                </c:pt>
                <c:pt idx="246">
                  <c:v>1.6</c:v>
                </c:pt>
                <c:pt idx="247">
                  <c:v>0.8</c:v>
                </c:pt>
                <c:pt idx="248">
                  <c:v>0.8</c:v>
                </c:pt>
                <c:pt idx="249">
                  <c:v>1.6</c:v>
                </c:pt>
                <c:pt idx="250">
                  <c:v>0.8</c:v>
                </c:pt>
                <c:pt idx="251">
                  <c:v>0.2</c:v>
                </c:pt>
                <c:pt idx="252">
                  <c:v>0.2</c:v>
                </c:pt>
                <c:pt idx="253">
                  <c:v>0.13</c:v>
                </c:pt>
                <c:pt idx="254">
                  <c:v>0.049</c:v>
                </c:pt>
                <c:pt idx="255">
                  <c:v>0.185</c:v>
                </c:pt>
                <c:pt idx="256">
                  <c:v>0.15</c:v>
                </c:pt>
                <c:pt idx="257">
                  <c:v>0.93</c:v>
                </c:pt>
                <c:pt idx="258">
                  <c:v>0.2</c:v>
                </c:pt>
                <c:pt idx="259">
                  <c:v>0.2</c:v>
                </c:pt>
                <c:pt idx="260">
                  <c:v>0.2</c:v>
                </c:pt>
                <c:pt idx="261">
                  <c:v>0.2</c:v>
                </c:pt>
                <c:pt idx="262">
                  <c:v>0.2</c:v>
                </c:pt>
                <c:pt idx="263">
                  <c:v>0.2</c:v>
                </c:pt>
                <c:pt idx="264">
                  <c:v>0.2</c:v>
                </c:pt>
                <c:pt idx="265">
                  <c:v>0.2</c:v>
                </c:pt>
                <c:pt idx="266">
                  <c:v>0.2</c:v>
                </c:pt>
                <c:pt idx="267">
                  <c:v>0.2</c:v>
                </c:pt>
                <c:pt idx="268">
                  <c:v>0.2</c:v>
                </c:pt>
                <c:pt idx="269">
                  <c:v>1.0</c:v>
                </c:pt>
                <c:pt idx="270">
                  <c:v>1.0</c:v>
                </c:pt>
                <c:pt idx="271">
                  <c:v>1.0</c:v>
                </c:pt>
                <c:pt idx="272">
                  <c:v>1.5</c:v>
                </c:pt>
                <c:pt idx="273">
                  <c:v>1.5</c:v>
                </c:pt>
                <c:pt idx="274">
                  <c:v>0.5</c:v>
                </c:pt>
                <c:pt idx="275">
                  <c:v>1.0</c:v>
                </c:pt>
                <c:pt idx="276">
                  <c:v>1.5</c:v>
                </c:pt>
                <c:pt idx="277">
                  <c:v>0.5</c:v>
                </c:pt>
                <c:pt idx="278">
                  <c:v>1.0</c:v>
                </c:pt>
                <c:pt idx="279">
                  <c:v>0.245</c:v>
                </c:pt>
                <c:pt idx="280">
                  <c:v>0.196</c:v>
                </c:pt>
                <c:pt idx="281">
                  <c:v>0.392</c:v>
                </c:pt>
              </c:numCache>
            </c:numRef>
          </c:xVal>
          <c:yVal>
            <c:numRef>
              <c:f>Amphibole!$AZ$229:$AZ$510</c:f>
              <c:numCache>
                <c:formatCode>General</c:formatCode>
                <c:ptCount val="282"/>
                <c:pt idx="0">
                  <c:v>1.639219812619939</c:v>
                </c:pt>
                <c:pt idx="1">
                  <c:v>4.860332214001397</c:v>
                </c:pt>
                <c:pt idx="2">
                  <c:v>1.723807134819401</c:v>
                </c:pt>
                <c:pt idx="3">
                  <c:v>5.570809727982246</c:v>
                </c:pt>
                <c:pt idx="4">
                  <c:v>5.705343448130302</c:v>
                </c:pt>
                <c:pt idx="5">
                  <c:v>1.168105509392365</c:v>
                </c:pt>
                <c:pt idx="6">
                  <c:v>1.405795750922969</c:v>
                </c:pt>
                <c:pt idx="7">
                  <c:v>1.542138518390797</c:v>
                </c:pt>
                <c:pt idx="8">
                  <c:v>1.458566876227322</c:v>
                </c:pt>
                <c:pt idx="9">
                  <c:v>1.483129796136714</c:v>
                </c:pt>
                <c:pt idx="10">
                  <c:v>1.051233315025117</c:v>
                </c:pt>
                <c:pt idx="11">
                  <c:v>0.720365650878697</c:v>
                </c:pt>
                <c:pt idx="12">
                  <c:v>0.724209029938207</c:v>
                </c:pt>
                <c:pt idx="13">
                  <c:v>0.484046170665534</c:v>
                </c:pt>
                <c:pt idx="14">
                  <c:v>1.053477839176392</c:v>
                </c:pt>
                <c:pt idx="15">
                  <c:v>1.175819473343892</c:v>
                </c:pt>
                <c:pt idx="16">
                  <c:v>1.262758071469446</c:v>
                </c:pt>
                <c:pt idx="17">
                  <c:v>1.466996178486921</c:v>
                </c:pt>
                <c:pt idx="18">
                  <c:v>1.24884050426123</c:v>
                </c:pt>
                <c:pt idx="19">
                  <c:v>1.638881888449666</c:v>
                </c:pt>
                <c:pt idx="20">
                  <c:v>0.890652901703907</c:v>
                </c:pt>
                <c:pt idx="21">
                  <c:v>1.759948472573253</c:v>
                </c:pt>
                <c:pt idx="22">
                  <c:v>1.777953784775031</c:v>
                </c:pt>
                <c:pt idx="23">
                  <c:v>1.204814859161939</c:v>
                </c:pt>
                <c:pt idx="24">
                  <c:v>1.416557552140701</c:v>
                </c:pt>
                <c:pt idx="25">
                  <c:v>1.590912318307215</c:v>
                </c:pt>
                <c:pt idx="26">
                  <c:v>1.563630282010926</c:v>
                </c:pt>
                <c:pt idx="27">
                  <c:v>1.588156323640767</c:v>
                </c:pt>
                <c:pt idx="28">
                  <c:v>1.307242259022632</c:v>
                </c:pt>
                <c:pt idx="29">
                  <c:v>0.973571919799495</c:v>
                </c:pt>
                <c:pt idx="30">
                  <c:v>1.08822017792087</c:v>
                </c:pt>
                <c:pt idx="31">
                  <c:v>0.670738698883131</c:v>
                </c:pt>
                <c:pt idx="32">
                  <c:v>0.70851291240623</c:v>
                </c:pt>
                <c:pt idx="33">
                  <c:v>0.921140738022911</c:v>
                </c:pt>
                <c:pt idx="34">
                  <c:v>0.730943397681688</c:v>
                </c:pt>
                <c:pt idx="35">
                  <c:v>0.927192438429655</c:v>
                </c:pt>
                <c:pt idx="36">
                  <c:v>0.802260987168671</c:v>
                </c:pt>
                <c:pt idx="37">
                  <c:v>0.353622970032608</c:v>
                </c:pt>
                <c:pt idx="38">
                  <c:v>0.57318797462979</c:v>
                </c:pt>
                <c:pt idx="39">
                  <c:v>0.395102720260676</c:v>
                </c:pt>
                <c:pt idx="40">
                  <c:v>0.448285721098598</c:v>
                </c:pt>
                <c:pt idx="41">
                  <c:v>0.195403391151802</c:v>
                </c:pt>
                <c:pt idx="42">
                  <c:v>0.649924467064786</c:v>
                </c:pt>
                <c:pt idx="43">
                  <c:v>0.525030047563501</c:v>
                </c:pt>
                <c:pt idx="44">
                  <c:v>0.692544391013939</c:v>
                </c:pt>
                <c:pt idx="45">
                  <c:v>0.0309932552479476</c:v>
                </c:pt>
                <c:pt idx="46">
                  <c:v>0.446881716720205</c:v>
                </c:pt>
                <c:pt idx="47">
                  <c:v>0.68629799180524</c:v>
                </c:pt>
                <c:pt idx="48">
                  <c:v>0.386834533563142</c:v>
                </c:pt>
                <c:pt idx="49">
                  <c:v>0.334506487069077</c:v>
                </c:pt>
                <c:pt idx="50">
                  <c:v>-0.903605383029281</c:v>
                </c:pt>
                <c:pt idx="51">
                  <c:v>1.913764010716571</c:v>
                </c:pt>
                <c:pt idx="52">
                  <c:v>0.648034205324556</c:v>
                </c:pt>
                <c:pt idx="53">
                  <c:v>0.290622810627011</c:v>
                </c:pt>
                <c:pt idx="54">
                  <c:v>0.279383920112735</c:v>
                </c:pt>
                <c:pt idx="55">
                  <c:v>0.350963732004953</c:v>
                </c:pt>
                <c:pt idx="56">
                  <c:v>0.0457947531290584</c:v>
                </c:pt>
                <c:pt idx="57">
                  <c:v>0.694467918428432</c:v>
                </c:pt>
                <c:pt idx="58">
                  <c:v>0.571944789014662</c:v>
                </c:pt>
                <c:pt idx="59">
                  <c:v>0.994598154951295</c:v>
                </c:pt>
                <c:pt idx="60">
                  <c:v>0.660569314390511</c:v>
                </c:pt>
                <c:pt idx="61">
                  <c:v>0.926628004517503</c:v>
                </c:pt>
                <c:pt idx="62">
                  <c:v>0.875489016848544</c:v>
                </c:pt>
                <c:pt idx="63">
                  <c:v>0.932229099077732</c:v>
                </c:pt>
                <c:pt idx="64">
                  <c:v>0.630407583016167</c:v>
                </c:pt>
                <c:pt idx="65">
                  <c:v>0.55332975068501</c:v>
                </c:pt>
                <c:pt idx="66">
                  <c:v>1.33812068259514</c:v>
                </c:pt>
                <c:pt idx="67">
                  <c:v>1.487658997984809</c:v>
                </c:pt>
                <c:pt idx="68">
                  <c:v>1.487052854554645</c:v>
                </c:pt>
                <c:pt idx="69">
                  <c:v>1.063759186389986</c:v>
                </c:pt>
                <c:pt idx="70">
                  <c:v>1.146720362505386</c:v>
                </c:pt>
                <c:pt idx="71">
                  <c:v>1.43898695614905</c:v>
                </c:pt>
                <c:pt idx="72">
                  <c:v>0.897747569684951</c:v>
                </c:pt>
                <c:pt idx="73">
                  <c:v>1.54698706170033</c:v>
                </c:pt>
                <c:pt idx="74">
                  <c:v>1.210374960676825</c:v>
                </c:pt>
                <c:pt idx="75">
                  <c:v>0.560336351657775</c:v>
                </c:pt>
                <c:pt idx="76">
                  <c:v>0.427165166720375</c:v>
                </c:pt>
                <c:pt idx="77">
                  <c:v>0.353576291684146</c:v>
                </c:pt>
                <c:pt idx="78">
                  <c:v>0.271773373331835</c:v>
                </c:pt>
                <c:pt idx="79">
                  <c:v>0.0971550114554631</c:v>
                </c:pt>
                <c:pt idx="80">
                  <c:v>0.0602156734815174</c:v>
                </c:pt>
                <c:pt idx="81">
                  <c:v>0.317006458974918</c:v>
                </c:pt>
                <c:pt idx="82">
                  <c:v>0.201047281167181</c:v>
                </c:pt>
                <c:pt idx="83">
                  <c:v>0.0645566432522471</c:v>
                </c:pt>
                <c:pt idx="84">
                  <c:v>0.337361080747541</c:v>
                </c:pt>
                <c:pt idx="85">
                  <c:v>-0.276323478846119</c:v>
                </c:pt>
                <c:pt idx="86">
                  <c:v>0.150592847999348</c:v>
                </c:pt>
                <c:pt idx="87">
                  <c:v>0.614166086965908</c:v>
                </c:pt>
                <c:pt idx="88">
                  <c:v>-0.00772213948688443</c:v>
                </c:pt>
                <c:pt idx="89">
                  <c:v>0.304320952616119</c:v>
                </c:pt>
                <c:pt idx="90">
                  <c:v>-0.195999038318562</c:v>
                </c:pt>
                <c:pt idx="91">
                  <c:v>0.233883331841364</c:v>
                </c:pt>
                <c:pt idx="92">
                  <c:v>0.0480320247037374</c:v>
                </c:pt>
                <c:pt idx="93">
                  <c:v>0.19397354520232</c:v>
                </c:pt>
                <c:pt idx="94">
                  <c:v>0.136077088104537</c:v>
                </c:pt>
                <c:pt idx="95">
                  <c:v>-0.0839808119647948</c:v>
                </c:pt>
                <c:pt idx="96">
                  <c:v>-0.135693021397495</c:v>
                </c:pt>
                <c:pt idx="97">
                  <c:v>0.117572420258984</c:v>
                </c:pt>
                <c:pt idx="98">
                  <c:v>-0.391592173224276</c:v>
                </c:pt>
                <c:pt idx="99">
                  <c:v>0.0128555903834849</c:v>
                </c:pt>
                <c:pt idx="100">
                  <c:v>0.189126305836046</c:v>
                </c:pt>
                <c:pt idx="101">
                  <c:v>-0.0372176860116391</c:v>
                </c:pt>
                <c:pt idx="102">
                  <c:v>1.697207936735243</c:v>
                </c:pt>
                <c:pt idx="103">
                  <c:v>1.552520165605862</c:v>
                </c:pt>
                <c:pt idx="104">
                  <c:v>1.102932166150182</c:v>
                </c:pt>
                <c:pt idx="105">
                  <c:v>1.113038340922773</c:v>
                </c:pt>
                <c:pt idx="106">
                  <c:v>0.58432168130616</c:v>
                </c:pt>
                <c:pt idx="107">
                  <c:v>0.957120659158004</c:v>
                </c:pt>
                <c:pt idx="108">
                  <c:v>0.959556507646898</c:v>
                </c:pt>
                <c:pt idx="109">
                  <c:v>0.552565409477</c:v>
                </c:pt>
                <c:pt idx="110">
                  <c:v>0.501067986853485</c:v>
                </c:pt>
                <c:pt idx="111">
                  <c:v>1.469806465447594</c:v>
                </c:pt>
                <c:pt idx="112">
                  <c:v>1.171062873807797</c:v>
                </c:pt>
                <c:pt idx="113">
                  <c:v>1.34132996966267</c:v>
                </c:pt>
                <c:pt idx="114">
                  <c:v>1.085481543254926</c:v>
                </c:pt>
                <c:pt idx="115">
                  <c:v>1.248549634654134</c:v>
                </c:pt>
                <c:pt idx="116">
                  <c:v>1.306697301021042</c:v>
                </c:pt>
                <c:pt idx="117">
                  <c:v>1.262615447279393</c:v>
                </c:pt>
                <c:pt idx="118">
                  <c:v>1.105307535428212</c:v>
                </c:pt>
                <c:pt idx="119">
                  <c:v>0.991192404197161</c:v>
                </c:pt>
                <c:pt idx="120">
                  <c:v>1.186312564772604</c:v>
                </c:pt>
                <c:pt idx="121">
                  <c:v>0.575701720793504</c:v>
                </c:pt>
                <c:pt idx="122">
                  <c:v>0.0383024899811536</c:v>
                </c:pt>
                <c:pt idx="123">
                  <c:v>0.223666104224628</c:v>
                </c:pt>
                <c:pt idx="124">
                  <c:v>-2.58357115604206</c:v>
                </c:pt>
                <c:pt idx="125">
                  <c:v>0.341798221105768</c:v>
                </c:pt>
                <c:pt idx="126">
                  <c:v>-0.128058321775107</c:v>
                </c:pt>
                <c:pt idx="127">
                  <c:v>0.20980376745918</c:v>
                </c:pt>
                <c:pt idx="128">
                  <c:v>-0.0118298830197817</c:v>
                </c:pt>
                <c:pt idx="129">
                  <c:v>-0.492490126575701</c:v>
                </c:pt>
                <c:pt idx="130">
                  <c:v>0.192945724942339</c:v>
                </c:pt>
                <c:pt idx="131">
                  <c:v>0.141399132096579</c:v>
                </c:pt>
                <c:pt idx="132">
                  <c:v>0.340402511429566</c:v>
                </c:pt>
                <c:pt idx="133">
                  <c:v>0.18789738925913</c:v>
                </c:pt>
                <c:pt idx="134">
                  <c:v>0.292892355438819</c:v>
                </c:pt>
                <c:pt idx="135">
                  <c:v>0.348469556597544</c:v>
                </c:pt>
                <c:pt idx="136">
                  <c:v>0.0295846252416059</c:v>
                </c:pt>
                <c:pt idx="137">
                  <c:v>0.0571433105770017</c:v>
                </c:pt>
                <c:pt idx="138">
                  <c:v>1.62202419401015</c:v>
                </c:pt>
                <c:pt idx="139">
                  <c:v>1.589926657692011</c:v>
                </c:pt>
                <c:pt idx="140">
                  <c:v>1.035835759305225</c:v>
                </c:pt>
                <c:pt idx="141">
                  <c:v>1.12428736227515</c:v>
                </c:pt>
                <c:pt idx="142">
                  <c:v>1.087116158841055</c:v>
                </c:pt>
                <c:pt idx="143">
                  <c:v>1.068455598466116</c:v>
                </c:pt>
                <c:pt idx="144">
                  <c:v>1.116472927704012</c:v>
                </c:pt>
                <c:pt idx="145">
                  <c:v>1.176934120226393</c:v>
                </c:pt>
                <c:pt idx="146">
                  <c:v>1.044955038309312</c:v>
                </c:pt>
                <c:pt idx="147">
                  <c:v>1.254554162388422</c:v>
                </c:pt>
                <c:pt idx="148">
                  <c:v>1.019092581251952</c:v>
                </c:pt>
                <c:pt idx="149">
                  <c:v>1.028141881448063</c:v>
                </c:pt>
                <c:pt idx="150">
                  <c:v>1.224420692399001</c:v>
                </c:pt>
                <c:pt idx="151">
                  <c:v>0.843910670328467</c:v>
                </c:pt>
                <c:pt idx="152">
                  <c:v>0.894920342100245</c:v>
                </c:pt>
                <c:pt idx="153">
                  <c:v>0.361047684337464</c:v>
                </c:pt>
                <c:pt idx="154">
                  <c:v>-0.312590052515938</c:v>
                </c:pt>
                <c:pt idx="155">
                  <c:v>0.448059579558596</c:v>
                </c:pt>
                <c:pt idx="156">
                  <c:v>0.495707967099081</c:v>
                </c:pt>
                <c:pt idx="157">
                  <c:v>0.328128337781568</c:v>
                </c:pt>
                <c:pt idx="158">
                  <c:v>0.637174742837332</c:v>
                </c:pt>
                <c:pt idx="159">
                  <c:v>0.664418928485507</c:v>
                </c:pt>
                <c:pt idx="160">
                  <c:v>0.695001258280202</c:v>
                </c:pt>
                <c:pt idx="161">
                  <c:v>0.661545887413989</c:v>
                </c:pt>
                <c:pt idx="162">
                  <c:v>0.5271310733498</c:v>
                </c:pt>
                <c:pt idx="163">
                  <c:v>0.759937328962226</c:v>
                </c:pt>
                <c:pt idx="164">
                  <c:v>0.575088871448186</c:v>
                </c:pt>
                <c:pt idx="165">
                  <c:v>0.558438450474478</c:v>
                </c:pt>
                <c:pt idx="166">
                  <c:v>0.644024680397707</c:v>
                </c:pt>
                <c:pt idx="167">
                  <c:v>0.438179234741728</c:v>
                </c:pt>
                <c:pt idx="168">
                  <c:v>0.418683774660947</c:v>
                </c:pt>
                <c:pt idx="169">
                  <c:v>0.561940435886186</c:v>
                </c:pt>
                <c:pt idx="170">
                  <c:v>0.790117067423953</c:v>
                </c:pt>
                <c:pt idx="171">
                  <c:v>0.563355148609756</c:v>
                </c:pt>
                <c:pt idx="172">
                  <c:v>0.756954278249831</c:v>
                </c:pt>
                <c:pt idx="173">
                  <c:v>0.766141426586597</c:v>
                </c:pt>
                <c:pt idx="174">
                  <c:v>0.538809904287756</c:v>
                </c:pt>
                <c:pt idx="175">
                  <c:v>0.531813217002919</c:v>
                </c:pt>
                <c:pt idx="176">
                  <c:v>0.545916835308697</c:v>
                </c:pt>
                <c:pt idx="177">
                  <c:v>0.697690009800772</c:v>
                </c:pt>
                <c:pt idx="178">
                  <c:v>0.59482588056967</c:v>
                </c:pt>
                <c:pt idx="179">
                  <c:v>0.613898351024197</c:v>
                </c:pt>
                <c:pt idx="180">
                  <c:v>0.8178284007954</c:v>
                </c:pt>
                <c:pt idx="181">
                  <c:v>0.611659582499866</c:v>
                </c:pt>
                <c:pt idx="182">
                  <c:v>0.666706264196147</c:v>
                </c:pt>
                <c:pt idx="183">
                  <c:v>0.576136577811305</c:v>
                </c:pt>
                <c:pt idx="184">
                  <c:v>0.692883969429781</c:v>
                </c:pt>
                <c:pt idx="185">
                  <c:v>0.659662532262211</c:v>
                </c:pt>
                <c:pt idx="186">
                  <c:v>2.500874044124151</c:v>
                </c:pt>
                <c:pt idx="187">
                  <c:v>2.546042080962919</c:v>
                </c:pt>
                <c:pt idx="188">
                  <c:v>1.582003144849488</c:v>
                </c:pt>
                <c:pt idx="189">
                  <c:v>-0.283822718768404</c:v>
                </c:pt>
                <c:pt idx="190">
                  <c:v>1.18092397284133</c:v>
                </c:pt>
                <c:pt idx="191">
                  <c:v>1.122986543245744</c:v>
                </c:pt>
                <c:pt idx="192">
                  <c:v>0.752441410571227</c:v>
                </c:pt>
                <c:pt idx="193">
                  <c:v>-1.52213797993254</c:v>
                </c:pt>
                <c:pt idx="194">
                  <c:v>-0.0492183672660523</c:v>
                </c:pt>
                <c:pt idx="195">
                  <c:v>0.0184879755230379</c:v>
                </c:pt>
                <c:pt idx="196">
                  <c:v>0.0947256844490742</c:v>
                </c:pt>
                <c:pt idx="197">
                  <c:v>-0.00511224007037808</c:v>
                </c:pt>
                <c:pt idx="198">
                  <c:v>1.284187432281898</c:v>
                </c:pt>
                <c:pt idx="199">
                  <c:v>0.956261503578767</c:v>
                </c:pt>
                <c:pt idx="200">
                  <c:v>1.217540797796911</c:v>
                </c:pt>
                <c:pt idx="201">
                  <c:v>0.243500816624683</c:v>
                </c:pt>
                <c:pt idx="202">
                  <c:v>0.403527759643993</c:v>
                </c:pt>
                <c:pt idx="203">
                  <c:v>0.407543733855638</c:v>
                </c:pt>
                <c:pt idx="204">
                  <c:v>0.341043479761011</c:v>
                </c:pt>
                <c:pt idx="205">
                  <c:v>0.358127390718434</c:v>
                </c:pt>
                <c:pt idx="206">
                  <c:v>0.751985456031608</c:v>
                </c:pt>
                <c:pt idx="207">
                  <c:v>0.694884301903183</c:v>
                </c:pt>
                <c:pt idx="208">
                  <c:v>0.555908745931974</c:v>
                </c:pt>
                <c:pt idx="209">
                  <c:v>0.69326046566877</c:v>
                </c:pt>
                <c:pt idx="210">
                  <c:v>1.527948072328001</c:v>
                </c:pt>
                <c:pt idx="211">
                  <c:v>1.598947696547135</c:v>
                </c:pt>
                <c:pt idx="212">
                  <c:v>0.939156690127096</c:v>
                </c:pt>
                <c:pt idx="213">
                  <c:v>1.12740105591651</c:v>
                </c:pt>
                <c:pt idx="214">
                  <c:v>1.094503073158674</c:v>
                </c:pt>
                <c:pt idx="215">
                  <c:v>0.409745274583596</c:v>
                </c:pt>
                <c:pt idx="216">
                  <c:v>-0.316574290258912</c:v>
                </c:pt>
                <c:pt idx="217">
                  <c:v>-1.00693746282391</c:v>
                </c:pt>
                <c:pt idx="218">
                  <c:v>0.434353571216286</c:v>
                </c:pt>
                <c:pt idx="219">
                  <c:v>0.343964815986411</c:v>
                </c:pt>
                <c:pt idx="220">
                  <c:v>0.416324795552228</c:v>
                </c:pt>
                <c:pt idx="221">
                  <c:v>0.465002672537962</c:v>
                </c:pt>
                <c:pt idx="222">
                  <c:v>0.473192205764466</c:v>
                </c:pt>
                <c:pt idx="223">
                  <c:v>0.659397330800912</c:v>
                </c:pt>
                <c:pt idx="224">
                  <c:v>0.0654140922404136</c:v>
                </c:pt>
                <c:pt idx="225">
                  <c:v>0.000761050925751249</c:v>
                </c:pt>
                <c:pt idx="226">
                  <c:v>0.199414911587922</c:v>
                </c:pt>
                <c:pt idx="227">
                  <c:v>0.0101641106675708</c:v>
                </c:pt>
                <c:pt idx="228">
                  <c:v>0.0613323467506508</c:v>
                </c:pt>
                <c:pt idx="229">
                  <c:v>-0.15950898278268</c:v>
                </c:pt>
                <c:pt idx="230">
                  <c:v>-0.473079368749663</c:v>
                </c:pt>
                <c:pt idx="231">
                  <c:v>-0.368712697892404</c:v>
                </c:pt>
                <c:pt idx="232">
                  <c:v>-0.136551740650915</c:v>
                </c:pt>
                <c:pt idx="233">
                  <c:v>1.364919450581847</c:v>
                </c:pt>
                <c:pt idx="234">
                  <c:v>1.60490800709788</c:v>
                </c:pt>
                <c:pt idx="235">
                  <c:v>2.036208942891313</c:v>
                </c:pt>
                <c:pt idx="236">
                  <c:v>1.95083821933639</c:v>
                </c:pt>
                <c:pt idx="237">
                  <c:v>2.35029700397361</c:v>
                </c:pt>
                <c:pt idx="238">
                  <c:v>1.881881551508948</c:v>
                </c:pt>
                <c:pt idx="239">
                  <c:v>1.844475062350697</c:v>
                </c:pt>
                <c:pt idx="240">
                  <c:v>2.095088885365008</c:v>
                </c:pt>
                <c:pt idx="241">
                  <c:v>2.609451133201177</c:v>
                </c:pt>
                <c:pt idx="242">
                  <c:v>2.167626624034418</c:v>
                </c:pt>
                <c:pt idx="243">
                  <c:v>2.544899180518764</c:v>
                </c:pt>
                <c:pt idx="244">
                  <c:v>1.10598114785696</c:v>
                </c:pt>
                <c:pt idx="245">
                  <c:v>1.148088478373144</c:v>
                </c:pt>
                <c:pt idx="246">
                  <c:v>2.112471668775138</c:v>
                </c:pt>
                <c:pt idx="247">
                  <c:v>1.434852881459324</c:v>
                </c:pt>
                <c:pt idx="248">
                  <c:v>1.154464805927163</c:v>
                </c:pt>
                <c:pt idx="249">
                  <c:v>0.984002270105113</c:v>
                </c:pt>
                <c:pt idx="250">
                  <c:v>0.986493024715692</c:v>
                </c:pt>
                <c:pt idx="251">
                  <c:v>-0.405612243981966</c:v>
                </c:pt>
                <c:pt idx="252">
                  <c:v>-0.749199000156887</c:v>
                </c:pt>
                <c:pt idx="253">
                  <c:v>-0.838843041260438</c:v>
                </c:pt>
                <c:pt idx="254">
                  <c:v>0.445629241954909</c:v>
                </c:pt>
                <c:pt idx="255">
                  <c:v>0.511752548902021</c:v>
                </c:pt>
                <c:pt idx="256">
                  <c:v>6.521518203946377</c:v>
                </c:pt>
                <c:pt idx="257">
                  <c:v>0.627510798973579</c:v>
                </c:pt>
                <c:pt idx="258">
                  <c:v>0.711606917411704</c:v>
                </c:pt>
                <c:pt idx="259">
                  <c:v>0.865508778483488</c:v>
                </c:pt>
                <c:pt idx="260">
                  <c:v>0.795375313595295</c:v>
                </c:pt>
                <c:pt idx="261">
                  <c:v>0.85072903837009</c:v>
                </c:pt>
                <c:pt idx="262">
                  <c:v>0.826419743098924</c:v>
                </c:pt>
                <c:pt idx="263">
                  <c:v>0.717151847022667</c:v>
                </c:pt>
                <c:pt idx="264">
                  <c:v>0.700575151925788</c:v>
                </c:pt>
                <c:pt idx="265">
                  <c:v>0.809529505528596</c:v>
                </c:pt>
                <c:pt idx="266">
                  <c:v>1.163679076613224</c:v>
                </c:pt>
                <c:pt idx="267">
                  <c:v>1.142519370937634</c:v>
                </c:pt>
                <c:pt idx="268">
                  <c:v>0.904097628933437</c:v>
                </c:pt>
                <c:pt idx="269">
                  <c:v>0.693415739653731</c:v>
                </c:pt>
                <c:pt idx="270">
                  <c:v>0.616244463235878</c:v>
                </c:pt>
                <c:pt idx="271">
                  <c:v>0.713178140128873</c:v>
                </c:pt>
                <c:pt idx="272">
                  <c:v>1.424435032122851</c:v>
                </c:pt>
                <c:pt idx="273">
                  <c:v>1.278242186143317</c:v>
                </c:pt>
                <c:pt idx="274">
                  <c:v>0.118344693941702</c:v>
                </c:pt>
                <c:pt idx="275">
                  <c:v>0.0109900639715874</c:v>
                </c:pt>
                <c:pt idx="276">
                  <c:v>1.3274061877067</c:v>
                </c:pt>
                <c:pt idx="277">
                  <c:v>-0.32124412772962</c:v>
                </c:pt>
                <c:pt idx="278">
                  <c:v>-0.059017420070253</c:v>
                </c:pt>
                <c:pt idx="279">
                  <c:v>-0.0968633011517052</c:v>
                </c:pt>
                <c:pt idx="280">
                  <c:v>-0.0246473843505182</c:v>
                </c:pt>
                <c:pt idx="281">
                  <c:v>-0.164233529575289</c:v>
                </c:pt>
              </c:numCache>
            </c:numRef>
          </c:yVal>
          <c:smooth val="0"/>
        </c:ser>
        <c:ser>
          <c:idx val="4"/>
          <c:order val="4"/>
          <c:tx>
            <c:v>Test Data</c:v>
          </c:tx>
          <c:spPr>
            <a:ln w="28575">
              <a:noFill/>
            </a:ln>
          </c:spPr>
          <c:marker>
            <c:symbol val="square"/>
            <c:size val="7"/>
            <c:spPr>
              <a:noFill/>
              <a:ln>
                <a:solidFill>
                  <a:srgbClr val="FF0000"/>
                </a:solidFill>
              </a:ln>
            </c:spPr>
          </c:marker>
          <c:xVal>
            <c:numRef>
              <c:f>Amphibole!$K$517:$K$589</c:f>
              <c:numCache>
                <c:formatCode>General</c:formatCode>
                <c:ptCount val="73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  <c:pt idx="5">
                  <c:v>0.7</c:v>
                </c:pt>
                <c:pt idx="6">
                  <c:v>0.7</c:v>
                </c:pt>
                <c:pt idx="7">
                  <c:v>0.7</c:v>
                </c:pt>
                <c:pt idx="8">
                  <c:v>0.7</c:v>
                </c:pt>
                <c:pt idx="9">
                  <c:v>0.7</c:v>
                </c:pt>
                <c:pt idx="10">
                  <c:v>0.7</c:v>
                </c:pt>
                <c:pt idx="11">
                  <c:v>0.7</c:v>
                </c:pt>
                <c:pt idx="12">
                  <c:v>0.7</c:v>
                </c:pt>
                <c:pt idx="13">
                  <c:v>0.7</c:v>
                </c:pt>
                <c:pt idx="14">
                  <c:v>0.7</c:v>
                </c:pt>
                <c:pt idx="15">
                  <c:v>0.7</c:v>
                </c:pt>
                <c:pt idx="16">
                  <c:v>0.7</c:v>
                </c:pt>
                <c:pt idx="17">
                  <c:v>0.7</c:v>
                </c:pt>
                <c:pt idx="18">
                  <c:v>0.7</c:v>
                </c:pt>
                <c:pt idx="19">
                  <c:v>0.7</c:v>
                </c:pt>
                <c:pt idx="20">
                  <c:v>0.7</c:v>
                </c:pt>
                <c:pt idx="21">
                  <c:v>0.7</c:v>
                </c:pt>
                <c:pt idx="22">
                  <c:v>0.7</c:v>
                </c:pt>
                <c:pt idx="23">
                  <c:v>0.7</c:v>
                </c:pt>
                <c:pt idx="24">
                  <c:v>0.7</c:v>
                </c:pt>
                <c:pt idx="25">
                  <c:v>0.7</c:v>
                </c:pt>
                <c:pt idx="26">
                  <c:v>0.7</c:v>
                </c:pt>
                <c:pt idx="27">
                  <c:v>0.7</c:v>
                </c:pt>
                <c:pt idx="28">
                  <c:v>0.7</c:v>
                </c:pt>
                <c:pt idx="29">
                  <c:v>0.7</c:v>
                </c:pt>
                <c:pt idx="30">
                  <c:v>0.7</c:v>
                </c:pt>
                <c:pt idx="31">
                  <c:v>0.7</c:v>
                </c:pt>
                <c:pt idx="32">
                  <c:v>0.7</c:v>
                </c:pt>
                <c:pt idx="33">
                  <c:v>0.7</c:v>
                </c:pt>
                <c:pt idx="34">
                  <c:v>0.7</c:v>
                </c:pt>
                <c:pt idx="35">
                  <c:v>0.7</c:v>
                </c:pt>
                <c:pt idx="36">
                  <c:v>0.7</c:v>
                </c:pt>
                <c:pt idx="37">
                  <c:v>0.7</c:v>
                </c:pt>
                <c:pt idx="38">
                  <c:v>0.7</c:v>
                </c:pt>
                <c:pt idx="39">
                  <c:v>0.7</c:v>
                </c:pt>
                <c:pt idx="40">
                  <c:v>0.7</c:v>
                </c:pt>
                <c:pt idx="41">
                  <c:v>0.7</c:v>
                </c:pt>
                <c:pt idx="42">
                  <c:v>0.7</c:v>
                </c:pt>
                <c:pt idx="43">
                  <c:v>0.7</c:v>
                </c:pt>
                <c:pt idx="44">
                  <c:v>0.7</c:v>
                </c:pt>
                <c:pt idx="45">
                  <c:v>0.7</c:v>
                </c:pt>
                <c:pt idx="46">
                  <c:v>0.7</c:v>
                </c:pt>
                <c:pt idx="47">
                  <c:v>0.7</c:v>
                </c:pt>
                <c:pt idx="48">
                  <c:v>0.7</c:v>
                </c:pt>
                <c:pt idx="49">
                  <c:v>0.15</c:v>
                </c:pt>
                <c:pt idx="50">
                  <c:v>0.15</c:v>
                </c:pt>
                <c:pt idx="51">
                  <c:v>0.15</c:v>
                </c:pt>
                <c:pt idx="52">
                  <c:v>0.15</c:v>
                </c:pt>
                <c:pt idx="53">
                  <c:v>0.15</c:v>
                </c:pt>
                <c:pt idx="54">
                  <c:v>0.15</c:v>
                </c:pt>
                <c:pt idx="55">
                  <c:v>0.15</c:v>
                </c:pt>
                <c:pt idx="56">
                  <c:v>0.1</c:v>
                </c:pt>
                <c:pt idx="57">
                  <c:v>0.1</c:v>
                </c:pt>
                <c:pt idx="58">
                  <c:v>0.2</c:v>
                </c:pt>
                <c:pt idx="59">
                  <c:v>0.2</c:v>
                </c:pt>
                <c:pt idx="60">
                  <c:v>0.208</c:v>
                </c:pt>
                <c:pt idx="61">
                  <c:v>0.489</c:v>
                </c:pt>
                <c:pt idx="62">
                  <c:v>0.49</c:v>
                </c:pt>
                <c:pt idx="63">
                  <c:v>0.5</c:v>
                </c:pt>
                <c:pt idx="64">
                  <c:v>0.5</c:v>
                </c:pt>
                <c:pt idx="65">
                  <c:v>0.5</c:v>
                </c:pt>
                <c:pt idx="66">
                  <c:v>0.5</c:v>
                </c:pt>
                <c:pt idx="67">
                  <c:v>0.5</c:v>
                </c:pt>
                <c:pt idx="68">
                  <c:v>0.8</c:v>
                </c:pt>
                <c:pt idx="69">
                  <c:v>0.8</c:v>
                </c:pt>
                <c:pt idx="70">
                  <c:v>0.2</c:v>
                </c:pt>
                <c:pt idx="71">
                  <c:v>0.2</c:v>
                </c:pt>
                <c:pt idx="72">
                  <c:v>0.2</c:v>
                </c:pt>
              </c:numCache>
            </c:numRef>
          </c:xVal>
          <c:yVal>
            <c:numRef>
              <c:f>Amphibole!$AZ$517:$AZ$589</c:f>
              <c:numCache>
                <c:formatCode>General</c:formatCode>
                <c:ptCount val="73"/>
                <c:pt idx="0">
                  <c:v>-0.401322642700123</c:v>
                </c:pt>
                <c:pt idx="1">
                  <c:v>0.264940664048889</c:v>
                </c:pt>
                <c:pt idx="2">
                  <c:v>0.409974546687717</c:v>
                </c:pt>
                <c:pt idx="3">
                  <c:v>0.153622299129652</c:v>
                </c:pt>
                <c:pt idx="4">
                  <c:v>-0.0324781754617496</c:v>
                </c:pt>
                <c:pt idx="5">
                  <c:v>-0.0974242350264731</c:v>
                </c:pt>
                <c:pt idx="6">
                  <c:v>0.262138141311069</c:v>
                </c:pt>
                <c:pt idx="7">
                  <c:v>0.366338901179233</c:v>
                </c:pt>
                <c:pt idx="8">
                  <c:v>0.20922258830135</c:v>
                </c:pt>
                <c:pt idx="9">
                  <c:v>-0.0935552821636793</c:v>
                </c:pt>
                <c:pt idx="10">
                  <c:v>-0.190921953166965</c:v>
                </c:pt>
                <c:pt idx="11">
                  <c:v>-0.180736727571414</c:v>
                </c:pt>
                <c:pt idx="12">
                  <c:v>1.041545492223669</c:v>
                </c:pt>
                <c:pt idx="13">
                  <c:v>1.096128262581685</c:v>
                </c:pt>
                <c:pt idx="14">
                  <c:v>0.889490649941297</c:v>
                </c:pt>
                <c:pt idx="15">
                  <c:v>0.919885904413195</c:v>
                </c:pt>
                <c:pt idx="16">
                  <c:v>0.832836406250092</c:v>
                </c:pt>
                <c:pt idx="17">
                  <c:v>1.020183985956156</c:v>
                </c:pt>
                <c:pt idx="18">
                  <c:v>0.972272773932908</c:v>
                </c:pt>
                <c:pt idx="19">
                  <c:v>1.019106988504498</c:v>
                </c:pt>
                <c:pt idx="20">
                  <c:v>0.80439861107513</c:v>
                </c:pt>
                <c:pt idx="21">
                  <c:v>0.835801230396162</c:v>
                </c:pt>
                <c:pt idx="22">
                  <c:v>0.95850452799271</c:v>
                </c:pt>
                <c:pt idx="23">
                  <c:v>1.041209057601078</c:v>
                </c:pt>
                <c:pt idx="24">
                  <c:v>0.755265689805671</c:v>
                </c:pt>
                <c:pt idx="25">
                  <c:v>0.821129049314317</c:v>
                </c:pt>
                <c:pt idx="26">
                  <c:v>0.475406409214983</c:v>
                </c:pt>
                <c:pt idx="27">
                  <c:v>1.019518791140054</c:v>
                </c:pt>
                <c:pt idx="28">
                  <c:v>1.033381759237451</c:v>
                </c:pt>
                <c:pt idx="29">
                  <c:v>1.053026756727565</c:v>
                </c:pt>
                <c:pt idx="30">
                  <c:v>0.995131074678788</c:v>
                </c:pt>
                <c:pt idx="31">
                  <c:v>0.975581394446018</c:v>
                </c:pt>
                <c:pt idx="32">
                  <c:v>0.890749992498867</c:v>
                </c:pt>
                <c:pt idx="33">
                  <c:v>0.81764329316313</c:v>
                </c:pt>
                <c:pt idx="34">
                  <c:v>0.7848907275363</c:v>
                </c:pt>
                <c:pt idx="35">
                  <c:v>0.993939737117777</c:v>
                </c:pt>
                <c:pt idx="36">
                  <c:v>1.07606542501044</c:v>
                </c:pt>
                <c:pt idx="37">
                  <c:v>0.453459271280612</c:v>
                </c:pt>
                <c:pt idx="38">
                  <c:v>1.001323312276124</c:v>
                </c:pt>
                <c:pt idx="39">
                  <c:v>0.468777373821969</c:v>
                </c:pt>
                <c:pt idx="40">
                  <c:v>0.817373002315648</c:v>
                </c:pt>
                <c:pt idx="41">
                  <c:v>0.548791868618323</c:v>
                </c:pt>
                <c:pt idx="42">
                  <c:v>0.840914001802065</c:v>
                </c:pt>
                <c:pt idx="43">
                  <c:v>0.671431794472126</c:v>
                </c:pt>
                <c:pt idx="44">
                  <c:v>1.078937292822884</c:v>
                </c:pt>
                <c:pt idx="45">
                  <c:v>0.930047679677808</c:v>
                </c:pt>
                <c:pt idx="46">
                  <c:v>0.819086478300829</c:v>
                </c:pt>
                <c:pt idx="47">
                  <c:v>0.860000969330883</c:v>
                </c:pt>
                <c:pt idx="48">
                  <c:v>0.931928431184292</c:v>
                </c:pt>
                <c:pt idx="49">
                  <c:v>3.510903345382522</c:v>
                </c:pt>
                <c:pt idx="50">
                  <c:v>4.09884893169352</c:v>
                </c:pt>
                <c:pt idx="51">
                  <c:v>3.887657491828083</c:v>
                </c:pt>
                <c:pt idx="52">
                  <c:v>4.606921611774175</c:v>
                </c:pt>
                <c:pt idx="53">
                  <c:v>5.126926914601647</c:v>
                </c:pt>
                <c:pt idx="54">
                  <c:v>5.050316197010185</c:v>
                </c:pt>
                <c:pt idx="55">
                  <c:v>6.074941357712476</c:v>
                </c:pt>
                <c:pt idx="56">
                  <c:v>6.722217072011428</c:v>
                </c:pt>
                <c:pt idx="57">
                  <c:v>6.467348278640467</c:v>
                </c:pt>
                <c:pt idx="58">
                  <c:v>0.645905919996688</c:v>
                </c:pt>
                <c:pt idx="59">
                  <c:v>0.962398344162407</c:v>
                </c:pt>
                <c:pt idx="60">
                  <c:v>0.052523388751208</c:v>
                </c:pt>
                <c:pt idx="61">
                  <c:v>0.681052333991363</c:v>
                </c:pt>
                <c:pt idx="62">
                  <c:v>0.346871413556064</c:v>
                </c:pt>
                <c:pt idx="63">
                  <c:v>0.389285087485726</c:v>
                </c:pt>
                <c:pt idx="64">
                  <c:v>0.414013679072585</c:v>
                </c:pt>
                <c:pt idx="65">
                  <c:v>0.558113806850586</c:v>
                </c:pt>
                <c:pt idx="66">
                  <c:v>0.343872660896833</c:v>
                </c:pt>
                <c:pt idx="67">
                  <c:v>0.627933164615316</c:v>
                </c:pt>
                <c:pt idx="68">
                  <c:v>0.54016593577366</c:v>
                </c:pt>
                <c:pt idx="69">
                  <c:v>0.392000476900369</c:v>
                </c:pt>
                <c:pt idx="70">
                  <c:v>0.411904718937968</c:v>
                </c:pt>
                <c:pt idx="71">
                  <c:v>0.234506400655689</c:v>
                </c:pt>
                <c:pt idx="72">
                  <c:v>0.204059754517781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8931560"/>
        <c:axId val="2032497384"/>
      </c:scatterChart>
      <c:valAx>
        <c:axId val="2058931560"/>
        <c:scaling>
          <c:orientation val="minMax"/>
          <c:max val="3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sz="2000" dirty="0"/>
                  <a:t>P(</a:t>
                </a:r>
                <a:r>
                  <a:rPr lang="en-US" sz="2000" dirty="0" err="1" smtClean="0"/>
                  <a:t>GPa</a:t>
                </a:r>
                <a:r>
                  <a:rPr lang="en-US" sz="2000" dirty="0"/>
                  <a:t>) Measured</a:t>
                </a:r>
              </a:p>
            </c:rich>
          </c:tx>
          <c:layout>
            <c:manualLayout>
              <c:xMode val="edge"/>
              <c:yMode val="edge"/>
              <c:x val="0.371579900369367"/>
              <c:y val="0.94066372446663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2032497384"/>
        <c:crossesAt val="-1.0"/>
        <c:crossBetween val="midCat"/>
        <c:majorUnit val="0.5"/>
        <c:minorUnit val="0.1"/>
      </c:valAx>
      <c:valAx>
        <c:axId val="2032497384"/>
        <c:scaling>
          <c:orientation val="minMax"/>
          <c:max val="5.0"/>
          <c:min val="-1.0"/>
        </c:scaling>
        <c:delete val="0"/>
        <c:axPos val="l"/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sz="2000" dirty="0"/>
                  <a:t>P(</a:t>
                </a:r>
                <a:r>
                  <a:rPr lang="en-US" sz="2000" dirty="0" err="1" smtClean="0"/>
                  <a:t>GPa</a:t>
                </a:r>
                <a:r>
                  <a:rPr lang="en-US" sz="2000" dirty="0"/>
                  <a:t>) Predicted</a:t>
                </a:r>
              </a:p>
            </c:rich>
          </c:tx>
          <c:layout>
            <c:manualLayout>
              <c:xMode val="edge"/>
              <c:yMode val="edge"/>
              <c:x val="0.0350495678600295"/>
              <c:y val="0.23541521722068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2058931560"/>
        <c:crosses val="autoZero"/>
        <c:crossBetween val="midCat"/>
      </c:valAx>
      <c:spPr>
        <a:noFill/>
        <a:ln w="12700">
          <a:solidFill>
            <a:srgbClr val="000000"/>
          </a:solidFill>
          <a:prstDash val="solid"/>
        </a:ln>
      </c:spPr>
    </c:plotArea>
    <c:legend>
      <c:legendPos val="l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576658267499261"/>
          <c:y val="0.105115440161288"/>
          <c:w val="0.27981146138713"/>
          <c:h val="0.189439921190212"/>
        </c:manualLayout>
      </c:layout>
      <c:overlay val="0"/>
      <c:spPr>
        <a:ln w="12700"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468611037331"/>
          <c:y val="0.0398773006134969"/>
          <c:w val="0.709499541610617"/>
          <c:h val="0.776073619631902"/>
        </c:manualLayout>
      </c:layout>
      <c:scatterChart>
        <c:scatterStyle val="lineMarker"/>
        <c:varyColors val="0"/>
        <c:ser>
          <c:idx val="0"/>
          <c:order val="0"/>
          <c:tx>
            <c:v>R&amp;R 2012 (Eq. 1d)</c:v>
          </c:tx>
          <c:spPr>
            <a:ln w="47625">
              <a:noFill/>
            </a:ln>
          </c:spPr>
          <c:marker>
            <c:symbol val="circle"/>
            <c:size val="10"/>
            <c:spPr>
              <a:ln>
                <a:solidFill>
                  <a:schemeClr val="tx1"/>
                </a:solidFill>
              </a:ln>
            </c:spPr>
          </c:marker>
          <c:xVal>
            <c:numRef>
              <c:f>Amphibole!$BC$609:$BC$615</c:f>
              <c:numCache>
                <c:formatCode>General</c:formatCode>
                <c:ptCount val="7"/>
                <c:pt idx="0">
                  <c:v>0.2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0.7</c:v>
                </c:pt>
                <c:pt idx="6">
                  <c:v>0.8</c:v>
                </c:pt>
              </c:numCache>
            </c:numRef>
          </c:xVal>
          <c:yVal>
            <c:numRef>
              <c:f>Amphibole!$BD$609:$BD$615</c:f>
              <c:numCache>
                <c:formatCode>General</c:formatCode>
                <c:ptCount val="7"/>
                <c:pt idx="0">
                  <c:v>-0.28</c:v>
                </c:pt>
                <c:pt idx="1">
                  <c:v>0.68</c:v>
                </c:pt>
                <c:pt idx="2">
                  <c:v>-0.39</c:v>
                </c:pt>
                <c:pt idx="3">
                  <c:v>0.46</c:v>
                </c:pt>
                <c:pt idx="4">
                  <c:v>0.47</c:v>
                </c:pt>
                <c:pt idx="5">
                  <c:v>0.68</c:v>
                </c:pt>
                <c:pt idx="6">
                  <c:v>0.46</c:v>
                </c:pt>
              </c:numCache>
            </c:numRef>
          </c:yVal>
          <c:smooth val="0"/>
        </c:ser>
        <c:ser>
          <c:idx val="1"/>
          <c:order val="1"/>
          <c:tx>
            <c:v>GSA Abst.</c:v>
          </c:tx>
          <c:spPr>
            <a:ln w="47625">
              <a:noFill/>
            </a:ln>
          </c:spPr>
          <c:marker>
            <c:symbol val="square"/>
            <c:size val="12"/>
            <c:spPr>
              <a:noFill/>
              <a:ln w="22225"/>
            </c:spPr>
          </c:marker>
          <c:xVal>
            <c:numRef>
              <c:f>Amphibole!$BC$609:$BC$615</c:f>
              <c:numCache>
                <c:formatCode>General</c:formatCode>
                <c:ptCount val="7"/>
                <c:pt idx="0">
                  <c:v>0.2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0.7</c:v>
                </c:pt>
                <c:pt idx="6">
                  <c:v>0.8</c:v>
                </c:pt>
              </c:numCache>
            </c:numRef>
          </c:xVal>
          <c:yVal>
            <c:numRef>
              <c:f>Amphibole!$BE$609:$BE$615</c:f>
              <c:numCache>
                <c:formatCode>General</c:formatCode>
                <c:ptCount val="7"/>
                <c:pt idx="0">
                  <c:v>0.29</c:v>
                </c:pt>
                <c:pt idx="1">
                  <c:v>0.26</c:v>
                </c:pt>
                <c:pt idx="2">
                  <c:v>0.31</c:v>
                </c:pt>
                <c:pt idx="3">
                  <c:v>0.48</c:v>
                </c:pt>
                <c:pt idx="4">
                  <c:v>0.45</c:v>
                </c:pt>
                <c:pt idx="5">
                  <c:v>0.71</c:v>
                </c:pt>
                <c:pt idx="6">
                  <c:v>0.6</c:v>
                </c:pt>
              </c:numCache>
            </c:numRef>
          </c:yVal>
          <c:smooth val="0"/>
        </c:ser>
        <c:ser>
          <c:idx val="3"/>
          <c:order val="2"/>
          <c:tx>
            <c:v>1-to-1 line</c:v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Amphibole!$BG$619:$BG$622</c:f>
              <c:numCache>
                <c:formatCode>General</c:formatCode>
                <c:ptCount val="4"/>
                <c:pt idx="0">
                  <c:v>0.0</c:v>
                </c:pt>
                <c:pt idx="1">
                  <c:v>0.1</c:v>
                </c:pt>
                <c:pt idx="2">
                  <c:v>0.5</c:v>
                </c:pt>
                <c:pt idx="3">
                  <c:v>0.8</c:v>
                </c:pt>
              </c:numCache>
            </c:numRef>
          </c:xVal>
          <c:yVal>
            <c:numRef>
              <c:f>Amphibole!$BH$619:$BH$622</c:f>
              <c:numCache>
                <c:formatCode>General</c:formatCode>
                <c:ptCount val="4"/>
                <c:pt idx="0">
                  <c:v>0.0</c:v>
                </c:pt>
                <c:pt idx="1">
                  <c:v>0.1</c:v>
                </c:pt>
                <c:pt idx="2">
                  <c:v>0.5</c:v>
                </c:pt>
                <c:pt idx="3">
                  <c:v>0.8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5980520"/>
        <c:axId val="2116851464"/>
      </c:scatterChart>
      <c:valAx>
        <c:axId val="21259805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 b="0"/>
                </a:pPr>
                <a:r>
                  <a:rPr lang="en-US" sz="1800" b="0" dirty="0"/>
                  <a:t>Pressure (</a:t>
                </a:r>
                <a:r>
                  <a:rPr lang="en-US" sz="1800" b="0" dirty="0" err="1" smtClean="0"/>
                  <a:t>GPa</a:t>
                </a:r>
                <a:r>
                  <a:rPr lang="en-US" sz="1800" b="0" dirty="0" smtClean="0"/>
                  <a:t>)</a:t>
                </a:r>
                <a:endParaRPr lang="en-US" sz="1800" b="0" dirty="0"/>
              </a:p>
            </c:rich>
          </c:tx>
          <c:layout>
            <c:manualLayout>
              <c:xMode val="edge"/>
              <c:yMode val="edge"/>
              <c:x val="0.436067647069355"/>
              <c:y val="0.892602607699442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16851464"/>
        <c:crossesAt val="-0.5"/>
        <c:crossBetween val="midCat"/>
      </c:valAx>
      <c:valAx>
        <c:axId val="2116851464"/>
        <c:scaling>
          <c:orientation val="minMax"/>
          <c:min val="-0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 b="0"/>
                </a:pPr>
                <a:r>
                  <a:rPr lang="en-US" sz="1800" b="0"/>
                  <a:t>Pressure</a:t>
                </a:r>
                <a:r>
                  <a:rPr lang="en-US" sz="1800" b="0" baseline="0"/>
                  <a:t> (GPa) Calculated</a:t>
                </a:r>
                <a:endParaRPr lang="en-US" sz="1800" b="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25980520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441068345310861"/>
          <c:y val="0.519751777563601"/>
          <c:w val="0.294445691568206"/>
          <c:h val="0.132273826626175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88888888888889"/>
          <c:y val="0.0348583877995643"/>
          <c:w val="0.874747474747475"/>
          <c:h val="0.877995642701525"/>
        </c:manualLayout>
      </c:layout>
      <c:scatterChart>
        <c:scatterStyle val="lineMarker"/>
        <c:varyColors val="0"/>
        <c:ser>
          <c:idx val="0"/>
          <c:order val="0"/>
          <c:tx>
            <c:v>P-dep expts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Amphibole!$K$22:$K$192</c:f>
              <c:numCache>
                <c:formatCode>General</c:formatCode>
                <c:ptCount val="171"/>
                <c:pt idx="0">
                  <c:v>0.221</c:v>
                </c:pt>
                <c:pt idx="1">
                  <c:v>0.223</c:v>
                </c:pt>
                <c:pt idx="2">
                  <c:v>0.121</c:v>
                </c:pt>
                <c:pt idx="3">
                  <c:v>0.104</c:v>
                </c:pt>
                <c:pt idx="4">
                  <c:v>0.094</c:v>
                </c:pt>
                <c:pt idx="5">
                  <c:v>0.054</c:v>
                </c:pt>
                <c:pt idx="6">
                  <c:v>0.228</c:v>
                </c:pt>
                <c:pt idx="7">
                  <c:v>0.2966</c:v>
                </c:pt>
                <c:pt idx="8">
                  <c:v>0.1938</c:v>
                </c:pt>
                <c:pt idx="9">
                  <c:v>0.1324</c:v>
                </c:pt>
                <c:pt idx="10">
                  <c:v>1.0</c:v>
                </c:pt>
                <c:pt idx="11">
                  <c:v>1.5</c:v>
                </c:pt>
                <c:pt idx="12">
                  <c:v>1.5</c:v>
                </c:pt>
                <c:pt idx="13">
                  <c:v>0.5</c:v>
                </c:pt>
                <c:pt idx="14">
                  <c:v>1.5</c:v>
                </c:pt>
                <c:pt idx="15">
                  <c:v>1.5</c:v>
                </c:pt>
                <c:pt idx="16">
                  <c:v>1.5</c:v>
                </c:pt>
                <c:pt idx="17">
                  <c:v>2.5</c:v>
                </c:pt>
                <c:pt idx="18">
                  <c:v>1.5</c:v>
                </c:pt>
                <c:pt idx="19">
                  <c:v>1.5</c:v>
                </c:pt>
                <c:pt idx="20">
                  <c:v>1.5</c:v>
                </c:pt>
                <c:pt idx="21">
                  <c:v>0.5</c:v>
                </c:pt>
                <c:pt idx="22">
                  <c:v>0.5</c:v>
                </c:pt>
                <c:pt idx="23">
                  <c:v>0.5</c:v>
                </c:pt>
                <c:pt idx="24">
                  <c:v>0.5</c:v>
                </c:pt>
                <c:pt idx="25">
                  <c:v>0.5</c:v>
                </c:pt>
                <c:pt idx="26">
                  <c:v>0.5</c:v>
                </c:pt>
                <c:pt idx="27">
                  <c:v>0.5</c:v>
                </c:pt>
                <c:pt idx="28">
                  <c:v>0.5</c:v>
                </c:pt>
                <c:pt idx="29">
                  <c:v>0.4893</c:v>
                </c:pt>
                <c:pt idx="30">
                  <c:v>0.4929</c:v>
                </c:pt>
                <c:pt idx="31">
                  <c:v>0.4929</c:v>
                </c:pt>
                <c:pt idx="32">
                  <c:v>0.4929</c:v>
                </c:pt>
                <c:pt idx="33">
                  <c:v>0.5003</c:v>
                </c:pt>
                <c:pt idx="34">
                  <c:v>0.5003</c:v>
                </c:pt>
                <c:pt idx="35">
                  <c:v>0.5003</c:v>
                </c:pt>
                <c:pt idx="36">
                  <c:v>0.4929</c:v>
                </c:pt>
                <c:pt idx="37">
                  <c:v>0.4929</c:v>
                </c:pt>
                <c:pt idx="38">
                  <c:v>0.5</c:v>
                </c:pt>
                <c:pt idx="39">
                  <c:v>0.5</c:v>
                </c:pt>
                <c:pt idx="40">
                  <c:v>0.4953</c:v>
                </c:pt>
                <c:pt idx="41">
                  <c:v>0.4953</c:v>
                </c:pt>
                <c:pt idx="42">
                  <c:v>1.0</c:v>
                </c:pt>
                <c:pt idx="43">
                  <c:v>1.5</c:v>
                </c:pt>
                <c:pt idx="44">
                  <c:v>1.5</c:v>
                </c:pt>
                <c:pt idx="45">
                  <c:v>2.0</c:v>
                </c:pt>
                <c:pt idx="46">
                  <c:v>0.25</c:v>
                </c:pt>
                <c:pt idx="47">
                  <c:v>0.25</c:v>
                </c:pt>
                <c:pt idx="48">
                  <c:v>0.15</c:v>
                </c:pt>
                <c:pt idx="49">
                  <c:v>0.15</c:v>
                </c:pt>
                <c:pt idx="50">
                  <c:v>0.25</c:v>
                </c:pt>
                <c:pt idx="51">
                  <c:v>0.2</c:v>
                </c:pt>
                <c:pt idx="52">
                  <c:v>0.8</c:v>
                </c:pt>
                <c:pt idx="53">
                  <c:v>0.8</c:v>
                </c:pt>
                <c:pt idx="54">
                  <c:v>0.2</c:v>
                </c:pt>
                <c:pt idx="55">
                  <c:v>0.2</c:v>
                </c:pt>
                <c:pt idx="56">
                  <c:v>0.2</c:v>
                </c:pt>
                <c:pt idx="57">
                  <c:v>0.2</c:v>
                </c:pt>
                <c:pt idx="58">
                  <c:v>0.2</c:v>
                </c:pt>
                <c:pt idx="59">
                  <c:v>0.5</c:v>
                </c:pt>
                <c:pt idx="60">
                  <c:v>0.5</c:v>
                </c:pt>
                <c:pt idx="61">
                  <c:v>0.5</c:v>
                </c:pt>
                <c:pt idx="62">
                  <c:v>0.5</c:v>
                </c:pt>
                <c:pt idx="63">
                  <c:v>0.2</c:v>
                </c:pt>
                <c:pt idx="64">
                  <c:v>0.2</c:v>
                </c:pt>
                <c:pt idx="65">
                  <c:v>0.2</c:v>
                </c:pt>
                <c:pt idx="66">
                  <c:v>0.2</c:v>
                </c:pt>
                <c:pt idx="67">
                  <c:v>0.2</c:v>
                </c:pt>
                <c:pt idx="68">
                  <c:v>0.2</c:v>
                </c:pt>
                <c:pt idx="69">
                  <c:v>0.2</c:v>
                </c:pt>
                <c:pt idx="70">
                  <c:v>0.5</c:v>
                </c:pt>
                <c:pt idx="71">
                  <c:v>0.5</c:v>
                </c:pt>
                <c:pt idx="72">
                  <c:v>0.5</c:v>
                </c:pt>
                <c:pt idx="73">
                  <c:v>0.5</c:v>
                </c:pt>
                <c:pt idx="74">
                  <c:v>0.5</c:v>
                </c:pt>
                <c:pt idx="75">
                  <c:v>0.2</c:v>
                </c:pt>
                <c:pt idx="76">
                  <c:v>0.2</c:v>
                </c:pt>
                <c:pt idx="77">
                  <c:v>0.2</c:v>
                </c:pt>
                <c:pt idx="78">
                  <c:v>0.2</c:v>
                </c:pt>
                <c:pt idx="79">
                  <c:v>0.2</c:v>
                </c:pt>
                <c:pt idx="80">
                  <c:v>0.2</c:v>
                </c:pt>
                <c:pt idx="81">
                  <c:v>0.2</c:v>
                </c:pt>
                <c:pt idx="82">
                  <c:v>0.5</c:v>
                </c:pt>
                <c:pt idx="83">
                  <c:v>0.5</c:v>
                </c:pt>
                <c:pt idx="84">
                  <c:v>0.5</c:v>
                </c:pt>
                <c:pt idx="85">
                  <c:v>0.5</c:v>
                </c:pt>
                <c:pt idx="86">
                  <c:v>0.5</c:v>
                </c:pt>
                <c:pt idx="87">
                  <c:v>0.2</c:v>
                </c:pt>
                <c:pt idx="88">
                  <c:v>0.2</c:v>
                </c:pt>
                <c:pt idx="89">
                  <c:v>0.2</c:v>
                </c:pt>
                <c:pt idx="90">
                  <c:v>0.2</c:v>
                </c:pt>
                <c:pt idx="91">
                  <c:v>0.2</c:v>
                </c:pt>
                <c:pt idx="92">
                  <c:v>0.2</c:v>
                </c:pt>
                <c:pt idx="93">
                  <c:v>1.4</c:v>
                </c:pt>
                <c:pt idx="94">
                  <c:v>1.5</c:v>
                </c:pt>
                <c:pt idx="95">
                  <c:v>2.0</c:v>
                </c:pt>
                <c:pt idx="96">
                  <c:v>2.0</c:v>
                </c:pt>
                <c:pt idx="97">
                  <c:v>2.0</c:v>
                </c:pt>
                <c:pt idx="98">
                  <c:v>2.0</c:v>
                </c:pt>
                <c:pt idx="99">
                  <c:v>1.5</c:v>
                </c:pt>
                <c:pt idx="100">
                  <c:v>1.5</c:v>
                </c:pt>
                <c:pt idx="101">
                  <c:v>1.5</c:v>
                </c:pt>
                <c:pt idx="102">
                  <c:v>0.93</c:v>
                </c:pt>
                <c:pt idx="103">
                  <c:v>0.93</c:v>
                </c:pt>
                <c:pt idx="104">
                  <c:v>0.93</c:v>
                </c:pt>
                <c:pt idx="105">
                  <c:v>0.93</c:v>
                </c:pt>
                <c:pt idx="106">
                  <c:v>0.93</c:v>
                </c:pt>
                <c:pt idx="107">
                  <c:v>0.93</c:v>
                </c:pt>
                <c:pt idx="108">
                  <c:v>0.93</c:v>
                </c:pt>
                <c:pt idx="109">
                  <c:v>0.43</c:v>
                </c:pt>
                <c:pt idx="110">
                  <c:v>0.43</c:v>
                </c:pt>
                <c:pt idx="111">
                  <c:v>0.43</c:v>
                </c:pt>
                <c:pt idx="112">
                  <c:v>0.3</c:v>
                </c:pt>
                <c:pt idx="113">
                  <c:v>1.5</c:v>
                </c:pt>
                <c:pt idx="114">
                  <c:v>1.0</c:v>
                </c:pt>
                <c:pt idx="115">
                  <c:v>0.5</c:v>
                </c:pt>
                <c:pt idx="116">
                  <c:v>0.3</c:v>
                </c:pt>
                <c:pt idx="117">
                  <c:v>1.0</c:v>
                </c:pt>
                <c:pt idx="118">
                  <c:v>1.5</c:v>
                </c:pt>
                <c:pt idx="119">
                  <c:v>0.4</c:v>
                </c:pt>
                <c:pt idx="120">
                  <c:v>0.4</c:v>
                </c:pt>
                <c:pt idx="121">
                  <c:v>0.4</c:v>
                </c:pt>
                <c:pt idx="122">
                  <c:v>0.4</c:v>
                </c:pt>
                <c:pt idx="123">
                  <c:v>0.4</c:v>
                </c:pt>
                <c:pt idx="124">
                  <c:v>0.94</c:v>
                </c:pt>
                <c:pt idx="125">
                  <c:v>0.94</c:v>
                </c:pt>
                <c:pt idx="126">
                  <c:v>0.94</c:v>
                </c:pt>
                <c:pt idx="127">
                  <c:v>0.96</c:v>
                </c:pt>
                <c:pt idx="128">
                  <c:v>0.96</c:v>
                </c:pt>
                <c:pt idx="129">
                  <c:v>0.96</c:v>
                </c:pt>
                <c:pt idx="130">
                  <c:v>0.96</c:v>
                </c:pt>
                <c:pt idx="131">
                  <c:v>0.96</c:v>
                </c:pt>
                <c:pt idx="132">
                  <c:v>0.83</c:v>
                </c:pt>
                <c:pt idx="133">
                  <c:v>0.83</c:v>
                </c:pt>
                <c:pt idx="134">
                  <c:v>0.83</c:v>
                </c:pt>
                <c:pt idx="135">
                  <c:v>0.97</c:v>
                </c:pt>
                <c:pt idx="136">
                  <c:v>0.97</c:v>
                </c:pt>
                <c:pt idx="137">
                  <c:v>0.97</c:v>
                </c:pt>
                <c:pt idx="138">
                  <c:v>0.96</c:v>
                </c:pt>
                <c:pt idx="139">
                  <c:v>0.96</c:v>
                </c:pt>
                <c:pt idx="140">
                  <c:v>0.92</c:v>
                </c:pt>
                <c:pt idx="141">
                  <c:v>0.92</c:v>
                </c:pt>
                <c:pt idx="142">
                  <c:v>0.92</c:v>
                </c:pt>
                <c:pt idx="143">
                  <c:v>0.92</c:v>
                </c:pt>
                <c:pt idx="144">
                  <c:v>0.92</c:v>
                </c:pt>
                <c:pt idx="145">
                  <c:v>0.92</c:v>
                </c:pt>
                <c:pt idx="146">
                  <c:v>0.22</c:v>
                </c:pt>
                <c:pt idx="147">
                  <c:v>0.22</c:v>
                </c:pt>
                <c:pt idx="148">
                  <c:v>1.0</c:v>
                </c:pt>
                <c:pt idx="149">
                  <c:v>0.2212</c:v>
                </c:pt>
                <c:pt idx="150">
                  <c:v>0.2238</c:v>
                </c:pt>
                <c:pt idx="151">
                  <c:v>0.2238</c:v>
                </c:pt>
                <c:pt idx="152">
                  <c:v>0.2238</c:v>
                </c:pt>
                <c:pt idx="153">
                  <c:v>0.2238</c:v>
                </c:pt>
                <c:pt idx="154">
                  <c:v>0.2245</c:v>
                </c:pt>
                <c:pt idx="155">
                  <c:v>0.2245</c:v>
                </c:pt>
                <c:pt idx="156">
                  <c:v>0.23</c:v>
                </c:pt>
                <c:pt idx="157">
                  <c:v>0.23</c:v>
                </c:pt>
                <c:pt idx="158">
                  <c:v>0.23</c:v>
                </c:pt>
                <c:pt idx="159">
                  <c:v>0.2088</c:v>
                </c:pt>
                <c:pt idx="160">
                  <c:v>0.2088</c:v>
                </c:pt>
                <c:pt idx="161">
                  <c:v>0.2088</c:v>
                </c:pt>
                <c:pt idx="162">
                  <c:v>0.225</c:v>
                </c:pt>
                <c:pt idx="163">
                  <c:v>0.225</c:v>
                </c:pt>
                <c:pt idx="164">
                  <c:v>0.225</c:v>
                </c:pt>
                <c:pt idx="165">
                  <c:v>0.225</c:v>
                </c:pt>
                <c:pt idx="166">
                  <c:v>0.2237</c:v>
                </c:pt>
                <c:pt idx="167">
                  <c:v>0.2237</c:v>
                </c:pt>
                <c:pt idx="168">
                  <c:v>0.389</c:v>
                </c:pt>
                <c:pt idx="169">
                  <c:v>0.389</c:v>
                </c:pt>
                <c:pt idx="170">
                  <c:v>0.389</c:v>
                </c:pt>
              </c:numCache>
            </c:numRef>
          </c:xVal>
          <c:yVal>
            <c:numRef>
              <c:f>Amphibole!$BM$22:$BM$192</c:f>
              <c:numCache>
                <c:formatCode>General</c:formatCode>
                <c:ptCount val="171"/>
                <c:pt idx="0">
                  <c:v>0.357678997585667</c:v>
                </c:pt>
                <c:pt idx="1">
                  <c:v>0.381690167018109</c:v>
                </c:pt>
                <c:pt idx="2">
                  <c:v>0.307524161921535</c:v>
                </c:pt>
                <c:pt idx="3">
                  <c:v>0.303881185695599</c:v>
                </c:pt>
                <c:pt idx="4">
                  <c:v>0.292679275377257</c:v>
                </c:pt>
                <c:pt idx="5">
                  <c:v>0.184812891899226</c:v>
                </c:pt>
                <c:pt idx="6">
                  <c:v>0.158411704689727</c:v>
                </c:pt>
                <c:pt idx="7">
                  <c:v>0.169371543875581</c:v>
                </c:pt>
                <c:pt idx="8">
                  <c:v>0.189867588915085</c:v>
                </c:pt>
                <c:pt idx="9">
                  <c:v>0.12441832687976</c:v>
                </c:pt>
                <c:pt idx="10">
                  <c:v>0.350384117402153</c:v>
                </c:pt>
                <c:pt idx="11">
                  <c:v>0.61537164046795</c:v>
                </c:pt>
                <c:pt idx="12">
                  <c:v>0.464296336849733</c:v>
                </c:pt>
                <c:pt idx="13">
                  <c:v>0.410720558517457</c:v>
                </c:pt>
                <c:pt idx="14">
                  <c:v>0.614169315630389</c:v>
                </c:pt>
                <c:pt idx="15">
                  <c:v>1.71236186490918</c:v>
                </c:pt>
                <c:pt idx="16">
                  <c:v>1.765603568544964</c:v>
                </c:pt>
                <c:pt idx="17">
                  <c:v>2.06778361731516</c:v>
                </c:pt>
                <c:pt idx="18">
                  <c:v>1.7557794164348</c:v>
                </c:pt>
                <c:pt idx="19">
                  <c:v>1.410700207039761</c:v>
                </c:pt>
                <c:pt idx="20">
                  <c:v>1.269709798290455</c:v>
                </c:pt>
                <c:pt idx="21">
                  <c:v>0.589626235461681</c:v>
                </c:pt>
                <c:pt idx="22">
                  <c:v>0.371342650685409</c:v>
                </c:pt>
                <c:pt idx="23">
                  <c:v>0.664527012150335</c:v>
                </c:pt>
                <c:pt idx="24">
                  <c:v>0.530942833790212</c:v>
                </c:pt>
                <c:pt idx="25">
                  <c:v>0.310415037975375</c:v>
                </c:pt>
                <c:pt idx="26">
                  <c:v>0.318746287504878</c:v>
                </c:pt>
                <c:pt idx="27">
                  <c:v>0.791768989579833</c:v>
                </c:pt>
                <c:pt idx="28">
                  <c:v>0.495817154357135</c:v>
                </c:pt>
                <c:pt idx="29">
                  <c:v>0.491502827422401</c:v>
                </c:pt>
                <c:pt idx="30">
                  <c:v>0.740211300599633</c:v>
                </c:pt>
                <c:pt idx="31">
                  <c:v>0.614787703440378</c:v>
                </c:pt>
                <c:pt idx="32">
                  <c:v>0.567476878585949</c:v>
                </c:pt>
                <c:pt idx="33">
                  <c:v>0.852374338055608</c:v>
                </c:pt>
                <c:pt idx="34">
                  <c:v>0.499119081618194</c:v>
                </c:pt>
                <c:pt idx="35">
                  <c:v>0.389000425953105</c:v>
                </c:pt>
                <c:pt idx="36">
                  <c:v>0.532216564435297</c:v>
                </c:pt>
                <c:pt idx="37">
                  <c:v>0.424624506796691</c:v>
                </c:pt>
                <c:pt idx="38">
                  <c:v>0.596997580623832</c:v>
                </c:pt>
                <c:pt idx="39">
                  <c:v>0.306946773674012</c:v>
                </c:pt>
                <c:pt idx="40">
                  <c:v>0.437865345007522</c:v>
                </c:pt>
                <c:pt idx="41">
                  <c:v>0.272435458735155</c:v>
                </c:pt>
                <c:pt idx="42">
                  <c:v>1.19744490575274</c:v>
                </c:pt>
                <c:pt idx="43">
                  <c:v>2.43393938183022</c:v>
                </c:pt>
                <c:pt idx="44">
                  <c:v>2.266706826205861</c:v>
                </c:pt>
                <c:pt idx="45">
                  <c:v>1.686675585877588</c:v>
                </c:pt>
                <c:pt idx="46">
                  <c:v>-0.00378963861617332</c:v>
                </c:pt>
                <c:pt idx="47">
                  <c:v>-0.075119903179779</c:v>
                </c:pt>
                <c:pt idx="48">
                  <c:v>0.0673100439025043</c:v>
                </c:pt>
                <c:pt idx="49">
                  <c:v>0.21501629256716</c:v>
                </c:pt>
                <c:pt idx="50">
                  <c:v>0.0288087535119157</c:v>
                </c:pt>
                <c:pt idx="51">
                  <c:v>0.300713661625729</c:v>
                </c:pt>
                <c:pt idx="52">
                  <c:v>1.002751665064588</c:v>
                </c:pt>
                <c:pt idx="53">
                  <c:v>0.877991731331749</c:v>
                </c:pt>
                <c:pt idx="54">
                  <c:v>0.365687978540388</c:v>
                </c:pt>
                <c:pt idx="55">
                  <c:v>0.291817436606254</c:v>
                </c:pt>
                <c:pt idx="56">
                  <c:v>0.303195004800469</c:v>
                </c:pt>
                <c:pt idx="57">
                  <c:v>0.287618414201718</c:v>
                </c:pt>
                <c:pt idx="58">
                  <c:v>0.327142425174306</c:v>
                </c:pt>
                <c:pt idx="59">
                  <c:v>0.911713768448851</c:v>
                </c:pt>
                <c:pt idx="60">
                  <c:v>0.628395295258344</c:v>
                </c:pt>
                <c:pt idx="61">
                  <c:v>0.444352421528394</c:v>
                </c:pt>
                <c:pt idx="62">
                  <c:v>0.773736138707304</c:v>
                </c:pt>
                <c:pt idx="63">
                  <c:v>0.720273700186792</c:v>
                </c:pt>
                <c:pt idx="64">
                  <c:v>1.029938646885018</c:v>
                </c:pt>
                <c:pt idx="65">
                  <c:v>0.423711581651533</c:v>
                </c:pt>
                <c:pt idx="66">
                  <c:v>0.214264739870768</c:v>
                </c:pt>
                <c:pt idx="67">
                  <c:v>0.120147244918859</c:v>
                </c:pt>
                <c:pt idx="68">
                  <c:v>0.275961712355606</c:v>
                </c:pt>
                <c:pt idx="69">
                  <c:v>0.0621971590504325</c:v>
                </c:pt>
                <c:pt idx="70">
                  <c:v>0.944592248905586</c:v>
                </c:pt>
                <c:pt idx="71">
                  <c:v>0.539761508855476</c:v>
                </c:pt>
                <c:pt idx="72">
                  <c:v>0.376742906953298</c:v>
                </c:pt>
                <c:pt idx="73">
                  <c:v>0.851760151602377</c:v>
                </c:pt>
                <c:pt idx="74">
                  <c:v>0.400009153699592</c:v>
                </c:pt>
                <c:pt idx="75">
                  <c:v>0.742849806852775</c:v>
                </c:pt>
                <c:pt idx="76">
                  <c:v>1.106059166634442</c:v>
                </c:pt>
                <c:pt idx="77">
                  <c:v>0.30584852815554</c:v>
                </c:pt>
                <c:pt idx="78">
                  <c:v>0.672058131197541</c:v>
                </c:pt>
                <c:pt idx="79">
                  <c:v>0.222041314757406</c:v>
                </c:pt>
                <c:pt idx="80">
                  <c:v>0.170644890006438</c:v>
                </c:pt>
                <c:pt idx="81">
                  <c:v>0.085234360005989</c:v>
                </c:pt>
                <c:pt idx="82">
                  <c:v>0.64855486038561</c:v>
                </c:pt>
                <c:pt idx="83">
                  <c:v>0.452958342399164</c:v>
                </c:pt>
                <c:pt idx="84">
                  <c:v>0.810445794776038</c:v>
                </c:pt>
                <c:pt idx="85">
                  <c:v>0.378437481609076</c:v>
                </c:pt>
                <c:pt idx="86">
                  <c:v>1.063508055478182</c:v>
                </c:pt>
                <c:pt idx="87">
                  <c:v>0.83476515043718</c:v>
                </c:pt>
                <c:pt idx="88">
                  <c:v>1.012992504964277</c:v>
                </c:pt>
                <c:pt idx="89">
                  <c:v>0.383522299364218</c:v>
                </c:pt>
                <c:pt idx="90">
                  <c:v>0.443530490965722</c:v>
                </c:pt>
                <c:pt idx="91">
                  <c:v>0.198373246526628</c:v>
                </c:pt>
                <c:pt idx="92">
                  <c:v>0.0898198397295281</c:v>
                </c:pt>
                <c:pt idx="93">
                  <c:v>0.3587262674638</c:v>
                </c:pt>
                <c:pt idx="94">
                  <c:v>1.286753545847251</c:v>
                </c:pt>
                <c:pt idx="95">
                  <c:v>1.278993238683681</c:v>
                </c:pt>
                <c:pt idx="96">
                  <c:v>1.306244002034688</c:v>
                </c:pt>
                <c:pt idx="97">
                  <c:v>1.049402281508973</c:v>
                </c:pt>
                <c:pt idx="98">
                  <c:v>1.235454912628414</c:v>
                </c:pt>
                <c:pt idx="99">
                  <c:v>0.949083986425922</c:v>
                </c:pt>
                <c:pt idx="100">
                  <c:v>1.072546261121912</c:v>
                </c:pt>
                <c:pt idx="101">
                  <c:v>0.969872685453397</c:v>
                </c:pt>
                <c:pt idx="102">
                  <c:v>1.001485406278308</c:v>
                </c:pt>
                <c:pt idx="103">
                  <c:v>0.909841868978318</c:v>
                </c:pt>
                <c:pt idx="104">
                  <c:v>0.769736178549591</c:v>
                </c:pt>
                <c:pt idx="105">
                  <c:v>0.918478260315517</c:v>
                </c:pt>
                <c:pt idx="106">
                  <c:v>0.843533982563927</c:v>
                </c:pt>
                <c:pt idx="107">
                  <c:v>0.688783081158911</c:v>
                </c:pt>
                <c:pt idx="108">
                  <c:v>0.665118402297527</c:v>
                </c:pt>
                <c:pt idx="109">
                  <c:v>0.380810154648398</c:v>
                </c:pt>
                <c:pt idx="110">
                  <c:v>0.431229640345363</c:v>
                </c:pt>
                <c:pt idx="111">
                  <c:v>0.487206462865091</c:v>
                </c:pt>
                <c:pt idx="112">
                  <c:v>0.417585027887519</c:v>
                </c:pt>
                <c:pt idx="113">
                  <c:v>0.366161788951526</c:v>
                </c:pt>
                <c:pt idx="114">
                  <c:v>0.586808737849068</c:v>
                </c:pt>
                <c:pt idx="115">
                  <c:v>0.498655594398847</c:v>
                </c:pt>
                <c:pt idx="116">
                  <c:v>0.214669594326948</c:v>
                </c:pt>
                <c:pt idx="117">
                  <c:v>0.640595452188558</c:v>
                </c:pt>
                <c:pt idx="118">
                  <c:v>0.952468472208851</c:v>
                </c:pt>
                <c:pt idx="119">
                  <c:v>0.267024676025254</c:v>
                </c:pt>
                <c:pt idx="120">
                  <c:v>0.222019669023891</c:v>
                </c:pt>
                <c:pt idx="121">
                  <c:v>0.119012344500997</c:v>
                </c:pt>
                <c:pt idx="122">
                  <c:v>0.107279444347785</c:v>
                </c:pt>
                <c:pt idx="123">
                  <c:v>0.124439801724867</c:v>
                </c:pt>
                <c:pt idx="124">
                  <c:v>0.322906326175037</c:v>
                </c:pt>
                <c:pt idx="125">
                  <c:v>0.277223258600633</c:v>
                </c:pt>
                <c:pt idx="126">
                  <c:v>0.308470607511299</c:v>
                </c:pt>
                <c:pt idx="127">
                  <c:v>0.53310277952649</c:v>
                </c:pt>
                <c:pt idx="128">
                  <c:v>0.500859438570083</c:v>
                </c:pt>
                <c:pt idx="129">
                  <c:v>0.399271270861122</c:v>
                </c:pt>
                <c:pt idx="130">
                  <c:v>0.206787456778404</c:v>
                </c:pt>
                <c:pt idx="131">
                  <c:v>0.442811569365934</c:v>
                </c:pt>
                <c:pt idx="132">
                  <c:v>0.356827877954921</c:v>
                </c:pt>
                <c:pt idx="133">
                  <c:v>0.313753613365829</c:v>
                </c:pt>
                <c:pt idx="134">
                  <c:v>0.108124379962238</c:v>
                </c:pt>
                <c:pt idx="135">
                  <c:v>0.509892325381441</c:v>
                </c:pt>
                <c:pt idx="136">
                  <c:v>0.432725967249153</c:v>
                </c:pt>
                <c:pt idx="137">
                  <c:v>0.478795431161101</c:v>
                </c:pt>
                <c:pt idx="138">
                  <c:v>0.225914181951794</c:v>
                </c:pt>
                <c:pt idx="139">
                  <c:v>1.232782883469927</c:v>
                </c:pt>
                <c:pt idx="140">
                  <c:v>0.61512763438613</c:v>
                </c:pt>
                <c:pt idx="141">
                  <c:v>0.601352141170494</c:v>
                </c:pt>
                <c:pt idx="142">
                  <c:v>0.48330310353632</c:v>
                </c:pt>
                <c:pt idx="143">
                  <c:v>0.725832953112499</c:v>
                </c:pt>
                <c:pt idx="144">
                  <c:v>0.957300510154903</c:v>
                </c:pt>
                <c:pt idx="145">
                  <c:v>0.725898438121677</c:v>
                </c:pt>
                <c:pt idx="146">
                  <c:v>0.127123126486882</c:v>
                </c:pt>
                <c:pt idx="147">
                  <c:v>0.196955864976459</c:v>
                </c:pt>
                <c:pt idx="148">
                  <c:v>0.359003801718126</c:v>
                </c:pt>
                <c:pt idx="149">
                  <c:v>0.200261873891992</c:v>
                </c:pt>
                <c:pt idx="150">
                  <c:v>0.251160485160988</c:v>
                </c:pt>
                <c:pt idx="151">
                  <c:v>0.275875146421949</c:v>
                </c:pt>
                <c:pt idx="152">
                  <c:v>0.26454356435755</c:v>
                </c:pt>
                <c:pt idx="153">
                  <c:v>0.31964655328426</c:v>
                </c:pt>
                <c:pt idx="154">
                  <c:v>0.192600588701278</c:v>
                </c:pt>
                <c:pt idx="155">
                  <c:v>0.360484391671017</c:v>
                </c:pt>
                <c:pt idx="156">
                  <c:v>0.289828649135116</c:v>
                </c:pt>
                <c:pt idx="157">
                  <c:v>0.256658591690035</c:v>
                </c:pt>
                <c:pt idx="158">
                  <c:v>0.253580980815996</c:v>
                </c:pt>
                <c:pt idx="159">
                  <c:v>0.213388056871966</c:v>
                </c:pt>
                <c:pt idx="160">
                  <c:v>0.247357355298066</c:v>
                </c:pt>
                <c:pt idx="161">
                  <c:v>0.209414589144802</c:v>
                </c:pt>
                <c:pt idx="162">
                  <c:v>0.195735033317887</c:v>
                </c:pt>
                <c:pt idx="163">
                  <c:v>0.0705041833353839</c:v>
                </c:pt>
                <c:pt idx="164">
                  <c:v>0.137477806580297</c:v>
                </c:pt>
                <c:pt idx="165">
                  <c:v>0.120046233805918</c:v>
                </c:pt>
                <c:pt idx="166">
                  <c:v>0.287005324126641</c:v>
                </c:pt>
                <c:pt idx="167">
                  <c:v>0.148079286272513</c:v>
                </c:pt>
                <c:pt idx="168">
                  <c:v>0.304202407940836</c:v>
                </c:pt>
                <c:pt idx="169">
                  <c:v>0.294704597603576</c:v>
                </c:pt>
                <c:pt idx="170">
                  <c:v>0.237597349944417</c:v>
                </c:pt>
              </c:numCache>
            </c:numRef>
          </c:yVal>
          <c:smooth val="0"/>
        </c:ser>
        <c:ser>
          <c:idx val="1"/>
          <c:order val="1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Amphibole!$AT$1:$AT$5</c:f>
              <c:numCache>
                <c:formatCode>General</c:formatCode>
                <c:ptCount val="5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3.0</c:v>
                </c:pt>
              </c:numCache>
            </c:numRef>
          </c:xVal>
          <c:yVal>
            <c:numRef>
              <c:f>Amphibole!$AU$1:$AU$5</c:f>
              <c:numCache>
                <c:formatCode>General</c:formatCode>
                <c:ptCount val="5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3.0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circle"/>
            <c:size val="5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Amphibole!$K$19:$K$192</c:f>
              <c:numCache>
                <c:formatCode>General</c:formatCode>
                <c:ptCount val="174"/>
                <c:pt idx="0">
                  <c:v>1.0</c:v>
                </c:pt>
                <c:pt idx="1">
                  <c:v>2.0</c:v>
                </c:pt>
                <c:pt idx="2">
                  <c:v>2.0</c:v>
                </c:pt>
                <c:pt idx="3">
                  <c:v>0.221</c:v>
                </c:pt>
                <c:pt idx="4">
                  <c:v>0.223</c:v>
                </c:pt>
                <c:pt idx="5">
                  <c:v>0.121</c:v>
                </c:pt>
                <c:pt idx="6">
                  <c:v>0.104</c:v>
                </c:pt>
                <c:pt idx="7">
                  <c:v>0.094</c:v>
                </c:pt>
                <c:pt idx="8">
                  <c:v>0.054</c:v>
                </c:pt>
                <c:pt idx="9">
                  <c:v>0.228</c:v>
                </c:pt>
                <c:pt idx="10">
                  <c:v>0.2966</c:v>
                </c:pt>
                <c:pt idx="11">
                  <c:v>0.1938</c:v>
                </c:pt>
                <c:pt idx="12">
                  <c:v>0.1324</c:v>
                </c:pt>
                <c:pt idx="13">
                  <c:v>1.0</c:v>
                </c:pt>
                <c:pt idx="14">
                  <c:v>1.5</c:v>
                </c:pt>
                <c:pt idx="15">
                  <c:v>1.5</c:v>
                </c:pt>
                <c:pt idx="16">
                  <c:v>0.5</c:v>
                </c:pt>
                <c:pt idx="17">
                  <c:v>1.5</c:v>
                </c:pt>
                <c:pt idx="18">
                  <c:v>1.5</c:v>
                </c:pt>
                <c:pt idx="19">
                  <c:v>1.5</c:v>
                </c:pt>
                <c:pt idx="20">
                  <c:v>2.5</c:v>
                </c:pt>
                <c:pt idx="21">
                  <c:v>1.5</c:v>
                </c:pt>
                <c:pt idx="22">
                  <c:v>1.5</c:v>
                </c:pt>
                <c:pt idx="23">
                  <c:v>1.5</c:v>
                </c:pt>
                <c:pt idx="24">
                  <c:v>0.5</c:v>
                </c:pt>
                <c:pt idx="25">
                  <c:v>0.5</c:v>
                </c:pt>
                <c:pt idx="26">
                  <c:v>0.5</c:v>
                </c:pt>
                <c:pt idx="27">
                  <c:v>0.5</c:v>
                </c:pt>
                <c:pt idx="28">
                  <c:v>0.5</c:v>
                </c:pt>
                <c:pt idx="29">
                  <c:v>0.5</c:v>
                </c:pt>
                <c:pt idx="30">
                  <c:v>0.5</c:v>
                </c:pt>
                <c:pt idx="31">
                  <c:v>0.5</c:v>
                </c:pt>
                <c:pt idx="32">
                  <c:v>0.4893</c:v>
                </c:pt>
                <c:pt idx="33">
                  <c:v>0.4929</c:v>
                </c:pt>
                <c:pt idx="34">
                  <c:v>0.4929</c:v>
                </c:pt>
                <c:pt idx="35">
                  <c:v>0.4929</c:v>
                </c:pt>
                <c:pt idx="36">
                  <c:v>0.5003</c:v>
                </c:pt>
                <c:pt idx="37">
                  <c:v>0.5003</c:v>
                </c:pt>
                <c:pt idx="38">
                  <c:v>0.5003</c:v>
                </c:pt>
                <c:pt idx="39">
                  <c:v>0.4929</c:v>
                </c:pt>
                <c:pt idx="40">
                  <c:v>0.4929</c:v>
                </c:pt>
                <c:pt idx="41">
                  <c:v>0.5</c:v>
                </c:pt>
                <c:pt idx="42">
                  <c:v>0.5</c:v>
                </c:pt>
                <c:pt idx="43">
                  <c:v>0.4953</c:v>
                </c:pt>
                <c:pt idx="44">
                  <c:v>0.4953</c:v>
                </c:pt>
                <c:pt idx="45">
                  <c:v>1.0</c:v>
                </c:pt>
                <c:pt idx="46">
                  <c:v>1.5</c:v>
                </c:pt>
                <c:pt idx="47">
                  <c:v>1.5</c:v>
                </c:pt>
                <c:pt idx="48">
                  <c:v>2.0</c:v>
                </c:pt>
                <c:pt idx="49">
                  <c:v>0.25</c:v>
                </c:pt>
                <c:pt idx="50">
                  <c:v>0.25</c:v>
                </c:pt>
                <c:pt idx="51">
                  <c:v>0.15</c:v>
                </c:pt>
                <c:pt idx="52">
                  <c:v>0.15</c:v>
                </c:pt>
                <c:pt idx="53">
                  <c:v>0.25</c:v>
                </c:pt>
                <c:pt idx="54">
                  <c:v>0.2</c:v>
                </c:pt>
                <c:pt idx="55">
                  <c:v>0.8</c:v>
                </c:pt>
                <c:pt idx="56">
                  <c:v>0.8</c:v>
                </c:pt>
                <c:pt idx="57">
                  <c:v>0.2</c:v>
                </c:pt>
                <c:pt idx="58">
                  <c:v>0.2</c:v>
                </c:pt>
                <c:pt idx="59">
                  <c:v>0.2</c:v>
                </c:pt>
                <c:pt idx="60">
                  <c:v>0.2</c:v>
                </c:pt>
                <c:pt idx="61">
                  <c:v>0.2</c:v>
                </c:pt>
                <c:pt idx="62">
                  <c:v>0.5</c:v>
                </c:pt>
                <c:pt idx="63">
                  <c:v>0.5</c:v>
                </c:pt>
                <c:pt idx="64">
                  <c:v>0.5</c:v>
                </c:pt>
                <c:pt idx="65">
                  <c:v>0.5</c:v>
                </c:pt>
                <c:pt idx="66">
                  <c:v>0.2</c:v>
                </c:pt>
                <c:pt idx="67">
                  <c:v>0.2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0.2</c:v>
                </c:pt>
                <c:pt idx="72">
                  <c:v>0.2</c:v>
                </c:pt>
                <c:pt idx="73">
                  <c:v>0.5</c:v>
                </c:pt>
                <c:pt idx="74">
                  <c:v>0.5</c:v>
                </c:pt>
                <c:pt idx="75">
                  <c:v>0.5</c:v>
                </c:pt>
                <c:pt idx="76">
                  <c:v>0.5</c:v>
                </c:pt>
                <c:pt idx="77">
                  <c:v>0.5</c:v>
                </c:pt>
                <c:pt idx="78">
                  <c:v>0.2</c:v>
                </c:pt>
                <c:pt idx="79">
                  <c:v>0.2</c:v>
                </c:pt>
                <c:pt idx="80">
                  <c:v>0.2</c:v>
                </c:pt>
                <c:pt idx="81">
                  <c:v>0.2</c:v>
                </c:pt>
                <c:pt idx="82">
                  <c:v>0.2</c:v>
                </c:pt>
                <c:pt idx="83">
                  <c:v>0.2</c:v>
                </c:pt>
                <c:pt idx="84">
                  <c:v>0.2</c:v>
                </c:pt>
                <c:pt idx="85">
                  <c:v>0.5</c:v>
                </c:pt>
                <c:pt idx="86">
                  <c:v>0.5</c:v>
                </c:pt>
                <c:pt idx="87">
                  <c:v>0.5</c:v>
                </c:pt>
                <c:pt idx="88">
                  <c:v>0.5</c:v>
                </c:pt>
                <c:pt idx="89">
                  <c:v>0.5</c:v>
                </c:pt>
                <c:pt idx="90">
                  <c:v>0.2</c:v>
                </c:pt>
                <c:pt idx="91">
                  <c:v>0.2</c:v>
                </c:pt>
                <c:pt idx="92">
                  <c:v>0.2</c:v>
                </c:pt>
                <c:pt idx="93">
                  <c:v>0.2</c:v>
                </c:pt>
                <c:pt idx="94">
                  <c:v>0.2</c:v>
                </c:pt>
                <c:pt idx="95">
                  <c:v>0.2</c:v>
                </c:pt>
                <c:pt idx="96">
                  <c:v>1.4</c:v>
                </c:pt>
                <c:pt idx="97">
                  <c:v>1.5</c:v>
                </c:pt>
                <c:pt idx="98">
                  <c:v>2.0</c:v>
                </c:pt>
                <c:pt idx="99">
                  <c:v>2.0</c:v>
                </c:pt>
                <c:pt idx="100">
                  <c:v>2.0</c:v>
                </c:pt>
                <c:pt idx="101">
                  <c:v>2.0</c:v>
                </c:pt>
                <c:pt idx="102">
                  <c:v>1.5</c:v>
                </c:pt>
                <c:pt idx="103">
                  <c:v>1.5</c:v>
                </c:pt>
                <c:pt idx="104">
                  <c:v>1.5</c:v>
                </c:pt>
                <c:pt idx="105">
                  <c:v>0.93</c:v>
                </c:pt>
                <c:pt idx="106">
                  <c:v>0.93</c:v>
                </c:pt>
                <c:pt idx="107">
                  <c:v>0.93</c:v>
                </c:pt>
                <c:pt idx="108">
                  <c:v>0.93</c:v>
                </c:pt>
                <c:pt idx="109">
                  <c:v>0.93</c:v>
                </c:pt>
                <c:pt idx="110">
                  <c:v>0.93</c:v>
                </c:pt>
                <c:pt idx="111">
                  <c:v>0.93</c:v>
                </c:pt>
                <c:pt idx="112">
                  <c:v>0.43</c:v>
                </c:pt>
                <c:pt idx="113">
                  <c:v>0.43</c:v>
                </c:pt>
                <c:pt idx="114">
                  <c:v>0.43</c:v>
                </c:pt>
                <c:pt idx="115">
                  <c:v>0.3</c:v>
                </c:pt>
                <c:pt idx="116">
                  <c:v>1.5</c:v>
                </c:pt>
                <c:pt idx="117">
                  <c:v>1.0</c:v>
                </c:pt>
                <c:pt idx="118">
                  <c:v>0.5</c:v>
                </c:pt>
                <c:pt idx="119">
                  <c:v>0.3</c:v>
                </c:pt>
                <c:pt idx="120">
                  <c:v>1.0</c:v>
                </c:pt>
                <c:pt idx="121">
                  <c:v>1.5</c:v>
                </c:pt>
                <c:pt idx="122">
                  <c:v>0.4</c:v>
                </c:pt>
                <c:pt idx="123">
                  <c:v>0.4</c:v>
                </c:pt>
                <c:pt idx="124">
                  <c:v>0.4</c:v>
                </c:pt>
                <c:pt idx="125">
                  <c:v>0.4</c:v>
                </c:pt>
                <c:pt idx="126">
                  <c:v>0.4</c:v>
                </c:pt>
                <c:pt idx="127">
                  <c:v>0.94</c:v>
                </c:pt>
                <c:pt idx="128">
                  <c:v>0.94</c:v>
                </c:pt>
                <c:pt idx="129">
                  <c:v>0.94</c:v>
                </c:pt>
                <c:pt idx="130">
                  <c:v>0.96</c:v>
                </c:pt>
                <c:pt idx="131">
                  <c:v>0.96</c:v>
                </c:pt>
                <c:pt idx="132">
                  <c:v>0.96</c:v>
                </c:pt>
                <c:pt idx="133">
                  <c:v>0.96</c:v>
                </c:pt>
                <c:pt idx="134">
                  <c:v>0.96</c:v>
                </c:pt>
                <c:pt idx="135">
                  <c:v>0.83</c:v>
                </c:pt>
                <c:pt idx="136">
                  <c:v>0.83</c:v>
                </c:pt>
                <c:pt idx="137">
                  <c:v>0.83</c:v>
                </c:pt>
                <c:pt idx="138">
                  <c:v>0.97</c:v>
                </c:pt>
                <c:pt idx="139">
                  <c:v>0.97</c:v>
                </c:pt>
                <c:pt idx="140">
                  <c:v>0.97</c:v>
                </c:pt>
                <c:pt idx="141">
                  <c:v>0.96</c:v>
                </c:pt>
                <c:pt idx="142">
                  <c:v>0.96</c:v>
                </c:pt>
                <c:pt idx="143">
                  <c:v>0.92</c:v>
                </c:pt>
                <c:pt idx="144">
                  <c:v>0.92</c:v>
                </c:pt>
                <c:pt idx="145">
                  <c:v>0.92</c:v>
                </c:pt>
                <c:pt idx="146">
                  <c:v>0.92</c:v>
                </c:pt>
                <c:pt idx="147">
                  <c:v>0.92</c:v>
                </c:pt>
                <c:pt idx="148">
                  <c:v>0.92</c:v>
                </c:pt>
                <c:pt idx="149">
                  <c:v>0.22</c:v>
                </c:pt>
                <c:pt idx="150">
                  <c:v>0.22</c:v>
                </c:pt>
                <c:pt idx="151">
                  <c:v>1.0</c:v>
                </c:pt>
                <c:pt idx="152">
                  <c:v>0.2212</c:v>
                </c:pt>
                <c:pt idx="153">
                  <c:v>0.2238</c:v>
                </c:pt>
                <c:pt idx="154">
                  <c:v>0.2238</c:v>
                </c:pt>
                <c:pt idx="155">
                  <c:v>0.2238</c:v>
                </c:pt>
                <c:pt idx="156">
                  <c:v>0.2238</c:v>
                </c:pt>
                <c:pt idx="157">
                  <c:v>0.2245</c:v>
                </c:pt>
                <c:pt idx="158">
                  <c:v>0.2245</c:v>
                </c:pt>
                <c:pt idx="159">
                  <c:v>0.23</c:v>
                </c:pt>
                <c:pt idx="160">
                  <c:v>0.23</c:v>
                </c:pt>
                <c:pt idx="161">
                  <c:v>0.23</c:v>
                </c:pt>
                <c:pt idx="162">
                  <c:v>0.2088</c:v>
                </c:pt>
                <c:pt idx="163">
                  <c:v>0.2088</c:v>
                </c:pt>
                <c:pt idx="164">
                  <c:v>0.2088</c:v>
                </c:pt>
                <c:pt idx="165">
                  <c:v>0.225</c:v>
                </c:pt>
                <c:pt idx="166">
                  <c:v>0.225</c:v>
                </c:pt>
                <c:pt idx="167">
                  <c:v>0.225</c:v>
                </c:pt>
                <c:pt idx="168">
                  <c:v>0.225</c:v>
                </c:pt>
                <c:pt idx="169">
                  <c:v>0.2237</c:v>
                </c:pt>
                <c:pt idx="170">
                  <c:v>0.2237</c:v>
                </c:pt>
                <c:pt idx="171">
                  <c:v>0.389</c:v>
                </c:pt>
                <c:pt idx="172">
                  <c:v>0.389</c:v>
                </c:pt>
                <c:pt idx="173">
                  <c:v>0.389</c:v>
                </c:pt>
              </c:numCache>
            </c:numRef>
          </c:xVal>
          <c:yVal>
            <c:numRef>
              <c:f>Amphibole!$BM$19:$BM$192</c:f>
              <c:numCache>
                <c:formatCode>General</c:formatCode>
                <c:ptCount val="174"/>
                <c:pt idx="0">
                  <c:v>0.792078707640326</c:v>
                </c:pt>
                <c:pt idx="1">
                  <c:v>1.146394060155806</c:v>
                </c:pt>
                <c:pt idx="2">
                  <c:v>1.178842943385404</c:v>
                </c:pt>
                <c:pt idx="3">
                  <c:v>0.357678997585667</c:v>
                </c:pt>
                <c:pt idx="4">
                  <c:v>0.381690167018109</c:v>
                </c:pt>
                <c:pt idx="5">
                  <c:v>0.307524161921535</c:v>
                </c:pt>
                <c:pt idx="6">
                  <c:v>0.303881185695599</c:v>
                </c:pt>
                <c:pt idx="7">
                  <c:v>0.292679275377257</c:v>
                </c:pt>
                <c:pt idx="8">
                  <c:v>0.184812891899226</c:v>
                </c:pt>
                <c:pt idx="9">
                  <c:v>0.158411704689727</c:v>
                </c:pt>
                <c:pt idx="10">
                  <c:v>0.169371543875581</c:v>
                </c:pt>
                <c:pt idx="11">
                  <c:v>0.189867588915085</c:v>
                </c:pt>
                <c:pt idx="12">
                  <c:v>0.12441832687976</c:v>
                </c:pt>
                <c:pt idx="13">
                  <c:v>0.350384117402153</c:v>
                </c:pt>
                <c:pt idx="14">
                  <c:v>0.61537164046795</c:v>
                </c:pt>
                <c:pt idx="15">
                  <c:v>0.464296336849733</c:v>
                </c:pt>
                <c:pt idx="16">
                  <c:v>0.410720558517457</c:v>
                </c:pt>
                <c:pt idx="17">
                  <c:v>0.614169315630389</c:v>
                </c:pt>
                <c:pt idx="18">
                  <c:v>1.71236186490918</c:v>
                </c:pt>
                <c:pt idx="19">
                  <c:v>1.765603568544964</c:v>
                </c:pt>
                <c:pt idx="20">
                  <c:v>2.06778361731516</c:v>
                </c:pt>
                <c:pt idx="21">
                  <c:v>1.7557794164348</c:v>
                </c:pt>
                <c:pt idx="22">
                  <c:v>1.410700207039761</c:v>
                </c:pt>
                <c:pt idx="23">
                  <c:v>1.269709798290455</c:v>
                </c:pt>
                <c:pt idx="24">
                  <c:v>0.589626235461681</c:v>
                </c:pt>
                <c:pt idx="25">
                  <c:v>0.371342650685409</c:v>
                </c:pt>
                <c:pt idx="26">
                  <c:v>0.664527012150335</c:v>
                </c:pt>
                <c:pt idx="27">
                  <c:v>0.530942833790212</c:v>
                </c:pt>
                <c:pt idx="28">
                  <c:v>0.310415037975375</c:v>
                </c:pt>
                <c:pt idx="29">
                  <c:v>0.318746287504878</c:v>
                </c:pt>
                <c:pt idx="30">
                  <c:v>0.791768989579833</c:v>
                </c:pt>
                <c:pt idx="31">
                  <c:v>0.495817154357135</c:v>
                </c:pt>
                <c:pt idx="32">
                  <c:v>0.491502827422401</c:v>
                </c:pt>
                <c:pt idx="33">
                  <c:v>0.740211300599633</c:v>
                </c:pt>
                <c:pt idx="34">
                  <c:v>0.614787703440378</c:v>
                </c:pt>
                <c:pt idx="35">
                  <c:v>0.567476878585949</c:v>
                </c:pt>
                <c:pt idx="36">
                  <c:v>0.852374338055608</c:v>
                </c:pt>
                <c:pt idx="37">
                  <c:v>0.499119081618194</c:v>
                </c:pt>
                <c:pt idx="38">
                  <c:v>0.389000425953105</c:v>
                </c:pt>
                <c:pt idx="39">
                  <c:v>0.532216564435297</c:v>
                </c:pt>
                <c:pt idx="40">
                  <c:v>0.424624506796691</c:v>
                </c:pt>
                <c:pt idx="41">
                  <c:v>0.596997580623832</c:v>
                </c:pt>
                <c:pt idx="42">
                  <c:v>0.306946773674012</c:v>
                </c:pt>
                <c:pt idx="43">
                  <c:v>0.437865345007522</c:v>
                </c:pt>
                <c:pt idx="44">
                  <c:v>0.272435458735155</c:v>
                </c:pt>
                <c:pt idx="45">
                  <c:v>1.19744490575274</c:v>
                </c:pt>
                <c:pt idx="46">
                  <c:v>2.43393938183022</c:v>
                </c:pt>
                <c:pt idx="47">
                  <c:v>2.266706826205861</c:v>
                </c:pt>
                <c:pt idx="48">
                  <c:v>1.686675585877588</c:v>
                </c:pt>
                <c:pt idx="49">
                  <c:v>-0.00378963861617332</c:v>
                </c:pt>
                <c:pt idx="50">
                  <c:v>-0.075119903179779</c:v>
                </c:pt>
                <c:pt idx="51">
                  <c:v>0.0673100439025043</c:v>
                </c:pt>
                <c:pt idx="52">
                  <c:v>0.21501629256716</c:v>
                </c:pt>
                <c:pt idx="53">
                  <c:v>0.0288087535119157</c:v>
                </c:pt>
                <c:pt idx="54">
                  <c:v>0.300713661625729</c:v>
                </c:pt>
                <c:pt idx="55">
                  <c:v>1.002751665064588</c:v>
                </c:pt>
                <c:pt idx="56">
                  <c:v>0.877991731331749</c:v>
                </c:pt>
                <c:pt idx="57">
                  <c:v>0.365687978540388</c:v>
                </c:pt>
                <c:pt idx="58">
                  <c:v>0.291817436606254</c:v>
                </c:pt>
                <c:pt idx="59">
                  <c:v>0.303195004800469</c:v>
                </c:pt>
                <c:pt idx="60">
                  <c:v>0.287618414201718</c:v>
                </c:pt>
                <c:pt idx="61">
                  <c:v>0.327142425174306</c:v>
                </c:pt>
                <c:pt idx="62">
                  <c:v>0.911713768448851</c:v>
                </c:pt>
                <c:pt idx="63">
                  <c:v>0.628395295258344</c:v>
                </c:pt>
                <c:pt idx="64">
                  <c:v>0.444352421528394</c:v>
                </c:pt>
                <c:pt idx="65">
                  <c:v>0.773736138707304</c:v>
                </c:pt>
                <c:pt idx="66">
                  <c:v>0.720273700186792</c:v>
                </c:pt>
                <c:pt idx="67">
                  <c:v>1.029938646885018</c:v>
                </c:pt>
                <c:pt idx="68">
                  <c:v>0.423711581651533</c:v>
                </c:pt>
                <c:pt idx="69">
                  <c:v>0.214264739870768</c:v>
                </c:pt>
                <c:pt idx="70">
                  <c:v>0.120147244918859</c:v>
                </c:pt>
                <c:pt idx="71">
                  <c:v>0.275961712355606</c:v>
                </c:pt>
                <c:pt idx="72">
                  <c:v>0.0621971590504325</c:v>
                </c:pt>
                <c:pt idx="73">
                  <c:v>0.944592248905586</c:v>
                </c:pt>
                <c:pt idx="74">
                  <c:v>0.539761508855476</c:v>
                </c:pt>
                <c:pt idx="75">
                  <c:v>0.376742906953298</c:v>
                </c:pt>
                <c:pt idx="76">
                  <c:v>0.851760151602377</c:v>
                </c:pt>
                <c:pt idx="77">
                  <c:v>0.400009153699592</c:v>
                </c:pt>
                <c:pt idx="78">
                  <c:v>0.742849806852775</c:v>
                </c:pt>
                <c:pt idx="79">
                  <c:v>1.106059166634442</c:v>
                </c:pt>
                <c:pt idx="80">
                  <c:v>0.30584852815554</c:v>
                </c:pt>
                <c:pt idx="81">
                  <c:v>0.672058131197541</c:v>
                </c:pt>
                <c:pt idx="82">
                  <c:v>0.222041314757406</c:v>
                </c:pt>
                <c:pt idx="83">
                  <c:v>0.170644890006438</c:v>
                </c:pt>
                <c:pt idx="84">
                  <c:v>0.085234360005989</c:v>
                </c:pt>
                <c:pt idx="85">
                  <c:v>0.64855486038561</c:v>
                </c:pt>
                <c:pt idx="86">
                  <c:v>0.452958342399164</c:v>
                </c:pt>
                <c:pt idx="87">
                  <c:v>0.810445794776038</c:v>
                </c:pt>
                <c:pt idx="88">
                  <c:v>0.378437481609076</c:v>
                </c:pt>
                <c:pt idx="89">
                  <c:v>1.063508055478182</c:v>
                </c:pt>
                <c:pt idx="90">
                  <c:v>0.83476515043718</c:v>
                </c:pt>
                <c:pt idx="91">
                  <c:v>1.012992504964277</c:v>
                </c:pt>
                <c:pt idx="92">
                  <c:v>0.383522299364218</c:v>
                </c:pt>
                <c:pt idx="93">
                  <c:v>0.443530490965722</c:v>
                </c:pt>
                <c:pt idx="94">
                  <c:v>0.198373246526628</c:v>
                </c:pt>
                <c:pt idx="95">
                  <c:v>0.0898198397295281</c:v>
                </c:pt>
                <c:pt idx="96">
                  <c:v>0.3587262674638</c:v>
                </c:pt>
                <c:pt idx="97">
                  <c:v>1.286753545847251</c:v>
                </c:pt>
                <c:pt idx="98">
                  <c:v>1.278993238683681</c:v>
                </c:pt>
                <c:pt idx="99">
                  <c:v>1.306244002034688</c:v>
                </c:pt>
                <c:pt idx="100">
                  <c:v>1.049402281508973</c:v>
                </c:pt>
                <c:pt idx="101">
                  <c:v>1.235454912628414</c:v>
                </c:pt>
                <c:pt idx="102">
                  <c:v>0.949083986425922</c:v>
                </c:pt>
                <c:pt idx="103">
                  <c:v>1.072546261121912</c:v>
                </c:pt>
                <c:pt idx="104">
                  <c:v>0.969872685453397</c:v>
                </c:pt>
                <c:pt idx="105">
                  <c:v>1.001485406278308</c:v>
                </c:pt>
                <c:pt idx="106">
                  <c:v>0.909841868978318</c:v>
                </c:pt>
                <c:pt idx="107">
                  <c:v>0.769736178549591</c:v>
                </c:pt>
                <c:pt idx="108">
                  <c:v>0.918478260315517</c:v>
                </c:pt>
                <c:pt idx="109">
                  <c:v>0.843533982563927</c:v>
                </c:pt>
                <c:pt idx="110">
                  <c:v>0.688783081158911</c:v>
                </c:pt>
                <c:pt idx="111">
                  <c:v>0.665118402297527</c:v>
                </c:pt>
                <c:pt idx="112">
                  <c:v>0.380810154648398</c:v>
                </c:pt>
                <c:pt idx="113">
                  <c:v>0.431229640345363</c:v>
                </c:pt>
                <c:pt idx="114">
                  <c:v>0.487206462865091</c:v>
                </c:pt>
                <c:pt idx="115">
                  <c:v>0.417585027887519</c:v>
                </c:pt>
                <c:pt idx="116">
                  <c:v>0.366161788951526</c:v>
                </c:pt>
                <c:pt idx="117">
                  <c:v>0.586808737849068</c:v>
                </c:pt>
                <c:pt idx="118">
                  <c:v>0.498655594398847</c:v>
                </c:pt>
                <c:pt idx="119">
                  <c:v>0.214669594326948</c:v>
                </c:pt>
                <c:pt idx="120">
                  <c:v>0.640595452188558</c:v>
                </c:pt>
                <c:pt idx="121">
                  <c:v>0.952468472208851</c:v>
                </c:pt>
                <c:pt idx="122">
                  <c:v>0.267024676025254</c:v>
                </c:pt>
                <c:pt idx="123">
                  <c:v>0.222019669023891</c:v>
                </c:pt>
                <c:pt idx="124">
                  <c:v>0.119012344500997</c:v>
                </c:pt>
                <c:pt idx="125">
                  <c:v>0.107279444347785</c:v>
                </c:pt>
                <c:pt idx="126">
                  <c:v>0.124439801724867</c:v>
                </c:pt>
                <c:pt idx="127">
                  <c:v>0.322906326175037</c:v>
                </c:pt>
                <c:pt idx="128">
                  <c:v>0.277223258600633</c:v>
                </c:pt>
                <c:pt idx="129">
                  <c:v>0.308470607511299</c:v>
                </c:pt>
                <c:pt idx="130">
                  <c:v>0.53310277952649</c:v>
                </c:pt>
                <c:pt idx="131">
                  <c:v>0.500859438570083</c:v>
                </c:pt>
                <c:pt idx="132">
                  <c:v>0.399271270861122</c:v>
                </c:pt>
                <c:pt idx="133">
                  <c:v>0.206787456778404</c:v>
                </c:pt>
                <c:pt idx="134">
                  <c:v>0.442811569365934</c:v>
                </c:pt>
                <c:pt idx="135">
                  <c:v>0.356827877954921</c:v>
                </c:pt>
                <c:pt idx="136">
                  <c:v>0.313753613365829</c:v>
                </c:pt>
                <c:pt idx="137">
                  <c:v>0.108124379962238</c:v>
                </c:pt>
                <c:pt idx="138">
                  <c:v>0.509892325381441</c:v>
                </c:pt>
                <c:pt idx="139">
                  <c:v>0.432725967249153</c:v>
                </c:pt>
                <c:pt idx="140">
                  <c:v>0.478795431161101</c:v>
                </c:pt>
                <c:pt idx="141">
                  <c:v>0.225914181951794</c:v>
                </c:pt>
                <c:pt idx="142">
                  <c:v>1.232782883469927</c:v>
                </c:pt>
                <c:pt idx="143">
                  <c:v>0.61512763438613</c:v>
                </c:pt>
                <c:pt idx="144">
                  <c:v>0.601352141170494</c:v>
                </c:pt>
                <c:pt idx="145">
                  <c:v>0.48330310353632</c:v>
                </c:pt>
                <c:pt idx="146">
                  <c:v>0.725832953112499</c:v>
                </c:pt>
                <c:pt idx="147">
                  <c:v>0.957300510154903</c:v>
                </c:pt>
                <c:pt idx="148">
                  <c:v>0.725898438121677</c:v>
                </c:pt>
                <c:pt idx="149">
                  <c:v>0.127123126486882</c:v>
                </c:pt>
                <c:pt idx="150">
                  <c:v>0.196955864976459</c:v>
                </c:pt>
                <c:pt idx="151">
                  <c:v>0.359003801718126</c:v>
                </c:pt>
                <c:pt idx="152">
                  <c:v>0.200261873891992</c:v>
                </c:pt>
                <c:pt idx="153">
                  <c:v>0.251160485160988</c:v>
                </c:pt>
                <c:pt idx="154">
                  <c:v>0.275875146421949</c:v>
                </c:pt>
                <c:pt idx="155">
                  <c:v>0.26454356435755</c:v>
                </c:pt>
                <c:pt idx="156">
                  <c:v>0.31964655328426</c:v>
                </c:pt>
                <c:pt idx="157">
                  <c:v>0.192600588701278</c:v>
                </c:pt>
                <c:pt idx="158">
                  <c:v>0.360484391671017</c:v>
                </c:pt>
                <c:pt idx="159">
                  <c:v>0.289828649135116</c:v>
                </c:pt>
                <c:pt idx="160">
                  <c:v>0.256658591690035</c:v>
                </c:pt>
                <c:pt idx="161">
                  <c:v>0.253580980815996</c:v>
                </c:pt>
                <c:pt idx="162">
                  <c:v>0.213388056871966</c:v>
                </c:pt>
                <c:pt idx="163">
                  <c:v>0.247357355298066</c:v>
                </c:pt>
                <c:pt idx="164">
                  <c:v>0.209414589144802</c:v>
                </c:pt>
                <c:pt idx="165">
                  <c:v>0.195735033317887</c:v>
                </c:pt>
                <c:pt idx="166">
                  <c:v>0.0705041833353839</c:v>
                </c:pt>
                <c:pt idx="167">
                  <c:v>0.137477806580297</c:v>
                </c:pt>
                <c:pt idx="168">
                  <c:v>0.120046233805918</c:v>
                </c:pt>
                <c:pt idx="169">
                  <c:v>0.287005324126641</c:v>
                </c:pt>
                <c:pt idx="170">
                  <c:v>0.148079286272513</c:v>
                </c:pt>
                <c:pt idx="171">
                  <c:v>0.304202407940836</c:v>
                </c:pt>
                <c:pt idx="172">
                  <c:v>0.294704597603576</c:v>
                </c:pt>
                <c:pt idx="173">
                  <c:v>0.237597349944417</c:v>
                </c:pt>
              </c:numCache>
            </c:numRef>
          </c:yVal>
          <c:smooth val="0"/>
        </c:ser>
        <c:ser>
          <c:idx val="3"/>
          <c:order val="3"/>
          <c:tx>
            <c:v>Non P-dep expts</c:v>
          </c:tx>
          <c:spPr>
            <a:ln w="28575">
              <a:noFill/>
            </a:ln>
          </c:spPr>
          <c:marker>
            <c:symbol val="circle"/>
            <c:size val="5"/>
            <c:spPr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c:spPr>
          </c:marker>
          <c:xVal>
            <c:numRef>
              <c:f>Amphibole!$K$229:$K$510</c:f>
              <c:numCache>
                <c:formatCode>General</c:formatCode>
                <c:ptCount val="282"/>
                <c:pt idx="0">
                  <c:v>2.0</c:v>
                </c:pt>
                <c:pt idx="1">
                  <c:v>1.0</c:v>
                </c:pt>
                <c:pt idx="2">
                  <c:v>2.0</c:v>
                </c:pt>
                <c:pt idx="3">
                  <c:v>2.0</c:v>
                </c:pt>
                <c:pt idx="4">
                  <c:v>2.0</c:v>
                </c:pt>
                <c:pt idx="5">
                  <c:v>1.0</c:v>
                </c:pt>
                <c:pt idx="6">
                  <c:v>1.5</c:v>
                </c:pt>
                <c:pt idx="7">
                  <c:v>2.0</c:v>
                </c:pt>
                <c:pt idx="8">
                  <c:v>2.0</c:v>
                </c:pt>
                <c:pt idx="9">
                  <c:v>2.0</c:v>
                </c:pt>
                <c:pt idx="10">
                  <c:v>1.3</c:v>
                </c:pt>
                <c:pt idx="11">
                  <c:v>1.3</c:v>
                </c:pt>
                <c:pt idx="12">
                  <c:v>1.3</c:v>
                </c:pt>
                <c:pt idx="13">
                  <c:v>1.7</c:v>
                </c:pt>
                <c:pt idx="14">
                  <c:v>1.7</c:v>
                </c:pt>
                <c:pt idx="15">
                  <c:v>1.7</c:v>
                </c:pt>
                <c:pt idx="16">
                  <c:v>1.7</c:v>
                </c:pt>
                <c:pt idx="17">
                  <c:v>1.7</c:v>
                </c:pt>
                <c:pt idx="18">
                  <c:v>1.7</c:v>
                </c:pt>
                <c:pt idx="19">
                  <c:v>1.3</c:v>
                </c:pt>
                <c:pt idx="20">
                  <c:v>1.3</c:v>
                </c:pt>
                <c:pt idx="21">
                  <c:v>1.3</c:v>
                </c:pt>
                <c:pt idx="22">
                  <c:v>1.3</c:v>
                </c:pt>
                <c:pt idx="23">
                  <c:v>1.3</c:v>
                </c:pt>
                <c:pt idx="24">
                  <c:v>1.3</c:v>
                </c:pt>
                <c:pt idx="25">
                  <c:v>1.3</c:v>
                </c:pt>
                <c:pt idx="26">
                  <c:v>1.3</c:v>
                </c:pt>
                <c:pt idx="27">
                  <c:v>1.3</c:v>
                </c:pt>
                <c:pt idx="28">
                  <c:v>1.3</c:v>
                </c:pt>
                <c:pt idx="29">
                  <c:v>1.3</c:v>
                </c:pt>
                <c:pt idx="30">
                  <c:v>1.3</c:v>
                </c:pt>
                <c:pt idx="31">
                  <c:v>1.3</c:v>
                </c:pt>
                <c:pt idx="32">
                  <c:v>1.3</c:v>
                </c:pt>
                <c:pt idx="33">
                  <c:v>1.2</c:v>
                </c:pt>
                <c:pt idx="34">
                  <c:v>1.2</c:v>
                </c:pt>
                <c:pt idx="35">
                  <c:v>1.2</c:v>
                </c:pt>
                <c:pt idx="36">
                  <c:v>1.2</c:v>
                </c:pt>
                <c:pt idx="37">
                  <c:v>1.2</c:v>
                </c:pt>
                <c:pt idx="38">
                  <c:v>0.8</c:v>
                </c:pt>
                <c:pt idx="39">
                  <c:v>0.8</c:v>
                </c:pt>
                <c:pt idx="40">
                  <c:v>0.8</c:v>
                </c:pt>
                <c:pt idx="41">
                  <c:v>0.8</c:v>
                </c:pt>
                <c:pt idx="42">
                  <c:v>0.8</c:v>
                </c:pt>
                <c:pt idx="43">
                  <c:v>0.8</c:v>
                </c:pt>
                <c:pt idx="44">
                  <c:v>0.8</c:v>
                </c:pt>
                <c:pt idx="45">
                  <c:v>0.8</c:v>
                </c:pt>
                <c:pt idx="46">
                  <c:v>0.8</c:v>
                </c:pt>
                <c:pt idx="47">
                  <c:v>0.8</c:v>
                </c:pt>
                <c:pt idx="48">
                  <c:v>0.8</c:v>
                </c:pt>
                <c:pt idx="49">
                  <c:v>0.8</c:v>
                </c:pt>
                <c:pt idx="50">
                  <c:v>0.13</c:v>
                </c:pt>
                <c:pt idx="51">
                  <c:v>0.3</c:v>
                </c:pt>
                <c:pt idx="52">
                  <c:v>0.141</c:v>
                </c:pt>
                <c:pt idx="53">
                  <c:v>0.2</c:v>
                </c:pt>
                <c:pt idx="54">
                  <c:v>0.2</c:v>
                </c:pt>
                <c:pt idx="55">
                  <c:v>0.2</c:v>
                </c:pt>
                <c:pt idx="56">
                  <c:v>0.2</c:v>
                </c:pt>
                <c:pt idx="57">
                  <c:v>0.5</c:v>
                </c:pt>
                <c:pt idx="58">
                  <c:v>0.7</c:v>
                </c:pt>
                <c:pt idx="59">
                  <c:v>1.0</c:v>
                </c:pt>
                <c:pt idx="60">
                  <c:v>0.7</c:v>
                </c:pt>
                <c:pt idx="61">
                  <c:v>0.7</c:v>
                </c:pt>
                <c:pt idx="62">
                  <c:v>0.7</c:v>
                </c:pt>
                <c:pt idx="63">
                  <c:v>1.0</c:v>
                </c:pt>
                <c:pt idx="64">
                  <c:v>0.7</c:v>
                </c:pt>
                <c:pt idx="65">
                  <c:v>1.5</c:v>
                </c:pt>
                <c:pt idx="66">
                  <c:v>1.5</c:v>
                </c:pt>
                <c:pt idx="67">
                  <c:v>1.5</c:v>
                </c:pt>
                <c:pt idx="68">
                  <c:v>1.5</c:v>
                </c:pt>
                <c:pt idx="69">
                  <c:v>1.5</c:v>
                </c:pt>
                <c:pt idx="70">
                  <c:v>1.5</c:v>
                </c:pt>
                <c:pt idx="71">
                  <c:v>1.5</c:v>
                </c:pt>
                <c:pt idx="72">
                  <c:v>1.5</c:v>
                </c:pt>
                <c:pt idx="73">
                  <c:v>2.0</c:v>
                </c:pt>
                <c:pt idx="74">
                  <c:v>1.5</c:v>
                </c:pt>
                <c:pt idx="75">
                  <c:v>0.2</c:v>
                </c:pt>
                <c:pt idx="76">
                  <c:v>0.2</c:v>
                </c:pt>
                <c:pt idx="77">
                  <c:v>0.2</c:v>
                </c:pt>
                <c:pt idx="78">
                  <c:v>0.2</c:v>
                </c:pt>
                <c:pt idx="79">
                  <c:v>0.2</c:v>
                </c:pt>
                <c:pt idx="80">
                  <c:v>0.2</c:v>
                </c:pt>
                <c:pt idx="81">
                  <c:v>0.2</c:v>
                </c:pt>
                <c:pt idx="82">
                  <c:v>0.2</c:v>
                </c:pt>
                <c:pt idx="83">
                  <c:v>0.2</c:v>
                </c:pt>
                <c:pt idx="84">
                  <c:v>0.2</c:v>
                </c:pt>
                <c:pt idx="85">
                  <c:v>0.2</c:v>
                </c:pt>
                <c:pt idx="86">
                  <c:v>0.2</c:v>
                </c:pt>
                <c:pt idx="87">
                  <c:v>0.2</c:v>
                </c:pt>
                <c:pt idx="88">
                  <c:v>0.2</c:v>
                </c:pt>
                <c:pt idx="89">
                  <c:v>0.2</c:v>
                </c:pt>
                <c:pt idx="90">
                  <c:v>0.2</c:v>
                </c:pt>
                <c:pt idx="91">
                  <c:v>0.2</c:v>
                </c:pt>
                <c:pt idx="92">
                  <c:v>0.2</c:v>
                </c:pt>
                <c:pt idx="93">
                  <c:v>0.2</c:v>
                </c:pt>
                <c:pt idx="94">
                  <c:v>0.2</c:v>
                </c:pt>
                <c:pt idx="95">
                  <c:v>0.2</c:v>
                </c:pt>
                <c:pt idx="96">
                  <c:v>0.2</c:v>
                </c:pt>
                <c:pt idx="97">
                  <c:v>0.2</c:v>
                </c:pt>
                <c:pt idx="98">
                  <c:v>0.2</c:v>
                </c:pt>
                <c:pt idx="99">
                  <c:v>0.2</c:v>
                </c:pt>
                <c:pt idx="100">
                  <c:v>0.2</c:v>
                </c:pt>
                <c:pt idx="101">
                  <c:v>0.2</c:v>
                </c:pt>
                <c:pt idx="102">
                  <c:v>2.5</c:v>
                </c:pt>
                <c:pt idx="103">
                  <c:v>2.5</c:v>
                </c:pt>
                <c:pt idx="104">
                  <c:v>1.2</c:v>
                </c:pt>
                <c:pt idx="105">
                  <c:v>1.0</c:v>
                </c:pt>
                <c:pt idx="106">
                  <c:v>1.0</c:v>
                </c:pt>
                <c:pt idx="107">
                  <c:v>1.1</c:v>
                </c:pt>
                <c:pt idx="108">
                  <c:v>1.2</c:v>
                </c:pt>
                <c:pt idx="109">
                  <c:v>0.8</c:v>
                </c:pt>
                <c:pt idx="110">
                  <c:v>1.0</c:v>
                </c:pt>
                <c:pt idx="111">
                  <c:v>1.8</c:v>
                </c:pt>
                <c:pt idx="112">
                  <c:v>1.4</c:v>
                </c:pt>
                <c:pt idx="113">
                  <c:v>2.0</c:v>
                </c:pt>
                <c:pt idx="114">
                  <c:v>0.5</c:v>
                </c:pt>
                <c:pt idx="115">
                  <c:v>0.9</c:v>
                </c:pt>
                <c:pt idx="116">
                  <c:v>1.0</c:v>
                </c:pt>
                <c:pt idx="117">
                  <c:v>1.0</c:v>
                </c:pt>
                <c:pt idx="118">
                  <c:v>1.0</c:v>
                </c:pt>
                <c:pt idx="119">
                  <c:v>1.0</c:v>
                </c:pt>
                <c:pt idx="120">
                  <c:v>0.5003</c:v>
                </c:pt>
                <c:pt idx="121">
                  <c:v>0.4953</c:v>
                </c:pt>
                <c:pt idx="122">
                  <c:v>0.5</c:v>
                </c:pt>
                <c:pt idx="123">
                  <c:v>0.5</c:v>
                </c:pt>
                <c:pt idx="124">
                  <c:v>0.5</c:v>
                </c:pt>
                <c:pt idx="125">
                  <c:v>0.3</c:v>
                </c:pt>
                <c:pt idx="126">
                  <c:v>0.3</c:v>
                </c:pt>
                <c:pt idx="127">
                  <c:v>0.3</c:v>
                </c:pt>
                <c:pt idx="128">
                  <c:v>0.3</c:v>
                </c:pt>
                <c:pt idx="129">
                  <c:v>0.3</c:v>
                </c:pt>
                <c:pt idx="130">
                  <c:v>0.3</c:v>
                </c:pt>
                <c:pt idx="131">
                  <c:v>0.3</c:v>
                </c:pt>
                <c:pt idx="132">
                  <c:v>0.3</c:v>
                </c:pt>
                <c:pt idx="133">
                  <c:v>0.2</c:v>
                </c:pt>
                <c:pt idx="134">
                  <c:v>0.3</c:v>
                </c:pt>
                <c:pt idx="135">
                  <c:v>0.3</c:v>
                </c:pt>
                <c:pt idx="136">
                  <c:v>0.2</c:v>
                </c:pt>
                <c:pt idx="137">
                  <c:v>0.2</c:v>
                </c:pt>
                <c:pt idx="138">
                  <c:v>1.5</c:v>
                </c:pt>
                <c:pt idx="139">
                  <c:v>0.5</c:v>
                </c:pt>
                <c:pt idx="140">
                  <c:v>0.7</c:v>
                </c:pt>
                <c:pt idx="141">
                  <c:v>0.7</c:v>
                </c:pt>
                <c:pt idx="142">
                  <c:v>0.7</c:v>
                </c:pt>
                <c:pt idx="143">
                  <c:v>0.7</c:v>
                </c:pt>
                <c:pt idx="144">
                  <c:v>0.7</c:v>
                </c:pt>
                <c:pt idx="145">
                  <c:v>0.7</c:v>
                </c:pt>
                <c:pt idx="146">
                  <c:v>0.7</c:v>
                </c:pt>
                <c:pt idx="147">
                  <c:v>1.0</c:v>
                </c:pt>
                <c:pt idx="148">
                  <c:v>1.0</c:v>
                </c:pt>
                <c:pt idx="149">
                  <c:v>1.0</c:v>
                </c:pt>
                <c:pt idx="150">
                  <c:v>1.0</c:v>
                </c:pt>
                <c:pt idx="151">
                  <c:v>1.0</c:v>
                </c:pt>
                <c:pt idx="152">
                  <c:v>1.0</c:v>
                </c:pt>
                <c:pt idx="153">
                  <c:v>0.5</c:v>
                </c:pt>
                <c:pt idx="154">
                  <c:v>0.5</c:v>
                </c:pt>
                <c:pt idx="155">
                  <c:v>0.5</c:v>
                </c:pt>
                <c:pt idx="156">
                  <c:v>0.5</c:v>
                </c:pt>
                <c:pt idx="157">
                  <c:v>0.5</c:v>
                </c:pt>
                <c:pt idx="158">
                  <c:v>1.0</c:v>
                </c:pt>
                <c:pt idx="159">
                  <c:v>1.0</c:v>
                </c:pt>
                <c:pt idx="160">
                  <c:v>1.0</c:v>
                </c:pt>
                <c:pt idx="161">
                  <c:v>1.0</c:v>
                </c:pt>
                <c:pt idx="162">
                  <c:v>1.0</c:v>
                </c:pt>
                <c:pt idx="163">
                  <c:v>1.0</c:v>
                </c:pt>
                <c:pt idx="164">
                  <c:v>1.0</c:v>
                </c:pt>
                <c:pt idx="165">
                  <c:v>1.0</c:v>
                </c:pt>
                <c:pt idx="166">
                  <c:v>1.0</c:v>
                </c:pt>
                <c:pt idx="167">
                  <c:v>1.0</c:v>
                </c:pt>
                <c:pt idx="168">
                  <c:v>1.0</c:v>
                </c:pt>
                <c:pt idx="169">
                  <c:v>1.0</c:v>
                </c:pt>
                <c:pt idx="170">
                  <c:v>1.0</c:v>
                </c:pt>
                <c:pt idx="171">
                  <c:v>1.0</c:v>
                </c:pt>
                <c:pt idx="172">
                  <c:v>1.0</c:v>
                </c:pt>
                <c:pt idx="173">
                  <c:v>1.0</c:v>
                </c:pt>
                <c:pt idx="174">
                  <c:v>1.0</c:v>
                </c:pt>
                <c:pt idx="175">
                  <c:v>1.0</c:v>
                </c:pt>
                <c:pt idx="176">
                  <c:v>1.0</c:v>
                </c:pt>
                <c:pt idx="177">
                  <c:v>1.0</c:v>
                </c:pt>
                <c:pt idx="178">
                  <c:v>1.0</c:v>
                </c:pt>
                <c:pt idx="179">
                  <c:v>0.2</c:v>
                </c:pt>
                <c:pt idx="180">
                  <c:v>0.2</c:v>
                </c:pt>
                <c:pt idx="181">
                  <c:v>0.2</c:v>
                </c:pt>
                <c:pt idx="182">
                  <c:v>0.2</c:v>
                </c:pt>
                <c:pt idx="183">
                  <c:v>0.2</c:v>
                </c:pt>
                <c:pt idx="184">
                  <c:v>0.2</c:v>
                </c:pt>
                <c:pt idx="185">
                  <c:v>0.2</c:v>
                </c:pt>
                <c:pt idx="186">
                  <c:v>1.5</c:v>
                </c:pt>
                <c:pt idx="187">
                  <c:v>1.5</c:v>
                </c:pt>
                <c:pt idx="188">
                  <c:v>1.5</c:v>
                </c:pt>
                <c:pt idx="189">
                  <c:v>1.5</c:v>
                </c:pt>
                <c:pt idx="190">
                  <c:v>1.5</c:v>
                </c:pt>
                <c:pt idx="191">
                  <c:v>1.5</c:v>
                </c:pt>
                <c:pt idx="192">
                  <c:v>1.5</c:v>
                </c:pt>
                <c:pt idx="193">
                  <c:v>0.0001</c:v>
                </c:pt>
                <c:pt idx="194">
                  <c:v>0.213</c:v>
                </c:pt>
                <c:pt idx="195">
                  <c:v>0.3</c:v>
                </c:pt>
                <c:pt idx="196">
                  <c:v>0.3</c:v>
                </c:pt>
                <c:pt idx="197">
                  <c:v>0.3</c:v>
                </c:pt>
                <c:pt idx="198">
                  <c:v>2.0</c:v>
                </c:pt>
                <c:pt idx="199">
                  <c:v>1.0</c:v>
                </c:pt>
                <c:pt idx="200">
                  <c:v>1.0</c:v>
                </c:pt>
                <c:pt idx="201">
                  <c:v>0.18</c:v>
                </c:pt>
                <c:pt idx="202">
                  <c:v>0.1455</c:v>
                </c:pt>
                <c:pt idx="203">
                  <c:v>0.101</c:v>
                </c:pt>
                <c:pt idx="204">
                  <c:v>0.2482</c:v>
                </c:pt>
                <c:pt idx="205">
                  <c:v>0.2851</c:v>
                </c:pt>
                <c:pt idx="206">
                  <c:v>0.3027</c:v>
                </c:pt>
                <c:pt idx="207">
                  <c:v>0.2496</c:v>
                </c:pt>
                <c:pt idx="208">
                  <c:v>0.222</c:v>
                </c:pt>
                <c:pt idx="209">
                  <c:v>0.2806</c:v>
                </c:pt>
                <c:pt idx="210">
                  <c:v>1.2</c:v>
                </c:pt>
                <c:pt idx="211">
                  <c:v>1.2</c:v>
                </c:pt>
                <c:pt idx="212">
                  <c:v>0.08</c:v>
                </c:pt>
                <c:pt idx="213">
                  <c:v>0.08</c:v>
                </c:pt>
                <c:pt idx="214">
                  <c:v>0.08</c:v>
                </c:pt>
                <c:pt idx="215">
                  <c:v>0.93</c:v>
                </c:pt>
                <c:pt idx="216">
                  <c:v>1.25</c:v>
                </c:pt>
                <c:pt idx="217">
                  <c:v>0.7</c:v>
                </c:pt>
                <c:pt idx="218">
                  <c:v>0.3988</c:v>
                </c:pt>
                <c:pt idx="219">
                  <c:v>0.4002</c:v>
                </c:pt>
                <c:pt idx="220">
                  <c:v>0.3988</c:v>
                </c:pt>
                <c:pt idx="221">
                  <c:v>0.4002</c:v>
                </c:pt>
                <c:pt idx="222">
                  <c:v>0.4048</c:v>
                </c:pt>
                <c:pt idx="223">
                  <c:v>0.427</c:v>
                </c:pt>
                <c:pt idx="224">
                  <c:v>0.2</c:v>
                </c:pt>
                <c:pt idx="225">
                  <c:v>0.2</c:v>
                </c:pt>
                <c:pt idx="226">
                  <c:v>0.2</c:v>
                </c:pt>
                <c:pt idx="227">
                  <c:v>0.2</c:v>
                </c:pt>
                <c:pt idx="228">
                  <c:v>0.2</c:v>
                </c:pt>
                <c:pt idx="229">
                  <c:v>0.2</c:v>
                </c:pt>
                <c:pt idx="230">
                  <c:v>0.2</c:v>
                </c:pt>
                <c:pt idx="231">
                  <c:v>0.2</c:v>
                </c:pt>
                <c:pt idx="232">
                  <c:v>0.2</c:v>
                </c:pt>
                <c:pt idx="233">
                  <c:v>1.5</c:v>
                </c:pt>
                <c:pt idx="234">
                  <c:v>1.5</c:v>
                </c:pt>
                <c:pt idx="235">
                  <c:v>1.5</c:v>
                </c:pt>
                <c:pt idx="236">
                  <c:v>1.5</c:v>
                </c:pt>
                <c:pt idx="237">
                  <c:v>1.5</c:v>
                </c:pt>
                <c:pt idx="238">
                  <c:v>1.5</c:v>
                </c:pt>
                <c:pt idx="239">
                  <c:v>1.2</c:v>
                </c:pt>
                <c:pt idx="240">
                  <c:v>1.8</c:v>
                </c:pt>
                <c:pt idx="241">
                  <c:v>1.8</c:v>
                </c:pt>
                <c:pt idx="242">
                  <c:v>1.6</c:v>
                </c:pt>
                <c:pt idx="243">
                  <c:v>2.2</c:v>
                </c:pt>
                <c:pt idx="244">
                  <c:v>0.8</c:v>
                </c:pt>
                <c:pt idx="245">
                  <c:v>2.7</c:v>
                </c:pt>
                <c:pt idx="246">
                  <c:v>1.6</c:v>
                </c:pt>
                <c:pt idx="247">
                  <c:v>0.8</c:v>
                </c:pt>
                <c:pt idx="248">
                  <c:v>0.8</c:v>
                </c:pt>
                <c:pt idx="249">
                  <c:v>1.6</c:v>
                </c:pt>
                <c:pt idx="250">
                  <c:v>0.8</c:v>
                </c:pt>
                <c:pt idx="251">
                  <c:v>0.2</c:v>
                </c:pt>
                <c:pt idx="252">
                  <c:v>0.2</c:v>
                </c:pt>
                <c:pt idx="253">
                  <c:v>0.13</c:v>
                </c:pt>
                <c:pt idx="254">
                  <c:v>0.049</c:v>
                </c:pt>
                <c:pt idx="255">
                  <c:v>0.185</c:v>
                </c:pt>
                <c:pt idx="256">
                  <c:v>0.15</c:v>
                </c:pt>
                <c:pt idx="257">
                  <c:v>0.93</c:v>
                </c:pt>
                <c:pt idx="258">
                  <c:v>0.2</c:v>
                </c:pt>
                <c:pt idx="259">
                  <c:v>0.2</c:v>
                </c:pt>
                <c:pt idx="260">
                  <c:v>0.2</c:v>
                </c:pt>
                <c:pt idx="261">
                  <c:v>0.2</c:v>
                </c:pt>
                <c:pt idx="262">
                  <c:v>0.2</c:v>
                </c:pt>
                <c:pt idx="263">
                  <c:v>0.2</c:v>
                </c:pt>
                <c:pt idx="264">
                  <c:v>0.2</c:v>
                </c:pt>
                <c:pt idx="265">
                  <c:v>0.2</c:v>
                </c:pt>
                <c:pt idx="266">
                  <c:v>0.2</c:v>
                </c:pt>
                <c:pt idx="267">
                  <c:v>0.2</c:v>
                </c:pt>
                <c:pt idx="268">
                  <c:v>0.2</c:v>
                </c:pt>
                <c:pt idx="269">
                  <c:v>1.0</c:v>
                </c:pt>
                <c:pt idx="270">
                  <c:v>1.0</c:v>
                </c:pt>
                <c:pt idx="271">
                  <c:v>1.0</c:v>
                </c:pt>
                <c:pt idx="272">
                  <c:v>1.5</c:v>
                </c:pt>
                <c:pt idx="273">
                  <c:v>1.5</c:v>
                </c:pt>
                <c:pt idx="274">
                  <c:v>0.5</c:v>
                </c:pt>
                <c:pt idx="275">
                  <c:v>1.0</c:v>
                </c:pt>
                <c:pt idx="276">
                  <c:v>1.5</c:v>
                </c:pt>
                <c:pt idx="277">
                  <c:v>0.5</c:v>
                </c:pt>
                <c:pt idx="278">
                  <c:v>1.0</c:v>
                </c:pt>
                <c:pt idx="279">
                  <c:v>0.245</c:v>
                </c:pt>
                <c:pt idx="280">
                  <c:v>0.196</c:v>
                </c:pt>
                <c:pt idx="281">
                  <c:v>0.392</c:v>
                </c:pt>
              </c:numCache>
            </c:numRef>
          </c:xVal>
          <c:yVal>
            <c:numRef>
              <c:f>Amphibole!$BM$229:$BM$510</c:f>
              <c:numCache>
                <c:formatCode>General</c:formatCode>
                <c:ptCount val="282"/>
                <c:pt idx="0">
                  <c:v>1.064129690796788</c:v>
                </c:pt>
                <c:pt idx="1">
                  <c:v>0.305000735028216</c:v>
                </c:pt>
                <c:pt idx="2">
                  <c:v>0.945237839733527</c:v>
                </c:pt>
                <c:pt idx="3">
                  <c:v>0.789238876654961</c:v>
                </c:pt>
                <c:pt idx="4">
                  <c:v>0.896725937266515</c:v>
                </c:pt>
                <c:pt idx="5">
                  <c:v>0.928571208163912</c:v>
                </c:pt>
                <c:pt idx="6">
                  <c:v>1.169525635237845</c:v>
                </c:pt>
                <c:pt idx="7">
                  <c:v>1.328859452155845</c:v>
                </c:pt>
                <c:pt idx="8">
                  <c:v>1.631400796743505</c:v>
                </c:pt>
                <c:pt idx="9">
                  <c:v>1.888810218322155</c:v>
                </c:pt>
                <c:pt idx="10">
                  <c:v>0.802895976165028</c:v>
                </c:pt>
                <c:pt idx="11">
                  <c:v>0.600659748096077</c:v>
                </c:pt>
                <c:pt idx="12">
                  <c:v>0.39183631921674</c:v>
                </c:pt>
                <c:pt idx="13">
                  <c:v>0.534163793678428</c:v>
                </c:pt>
                <c:pt idx="14">
                  <c:v>0.90780363131148</c:v>
                </c:pt>
                <c:pt idx="15">
                  <c:v>0.925491406112983</c:v>
                </c:pt>
                <c:pt idx="16">
                  <c:v>1.341601133266156</c:v>
                </c:pt>
                <c:pt idx="17">
                  <c:v>1.402678638602092</c:v>
                </c:pt>
                <c:pt idx="18">
                  <c:v>0.944597639062285</c:v>
                </c:pt>
                <c:pt idx="19">
                  <c:v>1.267232169807156</c:v>
                </c:pt>
                <c:pt idx="20">
                  <c:v>0.514143438247407</c:v>
                </c:pt>
                <c:pt idx="21">
                  <c:v>2.065546532975661</c:v>
                </c:pt>
                <c:pt idx="22">
                  <c:v>1.218261179873504</c:v>
                </c:pt>
                <c:pt idx="23">
                  <c:v>1.373137250624344</c:v>
                </c:pt>
                <c:pt idx="24">
                  <c:v>0.6437695044589</c:v>
                </c:pt>
                <c:pt idx="25">
                  <c:v>0.567068159462234</c:v>
                </c:pt>
                <c:pt idx="26">
                  <c:v>0.613272261901353</c:v>
                </c:pt>
                <c:pt idx="27">
                  <c:v>1.755334537847388</c:v>
                </c:pt>
                <c:pt idx="28">
                  <c:v>0.560174251761337</c:v>
                </c:pt>
                <c:pt idx="29">
                  <c:v>1.230106787381126</c:v>
                </c:pt>
                <c:pt idx="30">
                  <c:v>0.90208867222787</c:v>
                </c:pt>
                <c:pt idx="31">
                  <c:v>0.517459062091793</c:v>
                </c:pt>
                <c:pt idx="32">
                  <c:v>0.447841600335341</c:v>
                </c:pt>
                <c:pt idx="33">
                  <c:v>1.011577481589593</c:v>
                </c:pt>
                <c:pt idx="34">
                  <c:v>0.940827040688647</c:v>
                </c:pt>
                <c:pt idx="35">
                  <c:v>1.162277874254608</c:v>
                </c:pt>
                <c:pt idx="36">
                  <c:v>1.34749985440376</c:v>
                </c:pt>
                <c:pt idx="37">
                  <c:v>1.178861962197794</c:v>
                </c:pt>
                <c:pt idx="38">
                  <c:v>0.544105755742328</c:v>
                </c:pt>
                <c:pt idx="39">
                  <c:v>0.891958802104556</c:v>
                </c:pt>
                <c:pt idx="40">
                  <c:v>0.963178977249261</c:v>
                </c:pt>
                <c:pt idx="41">
                  <c:v>0.807880339243095</c:v>
                </c:pt>
                <c:pt idx="42">
                  <c:v>0.800065269289697</c:v>
                </c:pt>
                <c:pt idx="43">
                  <c:v>0.802925189453273</c:v>
                </c:pt>
                <c:pt idx="44">
                  <c:v>0.968794751115219</c:v>
                </c:pt>
                <c:pt idx="45">
                  <c:v>0.755539799546496</c:v>
                </c:pt>
                <c:pt idx="46">
                  <c:v>0.887007175030993</c:v>
                </c:pt>
                <c:pt idx="47">
                  <c:v>0.784553782358523</c:v>
                </c:pt>
                <c:pt idx="48">
                  <c:v>0.76434281426672</c:v>
                </c:pt>
                <c:pt idx="49">
                  <c:v>0.675174970656008</c:v>
                </c:pt>
                <c:pt idx="50">
                  <c:v>0.113609717185865</c:v>
                </c:pt>
                <c:pt idx="51">
                  <c:v>0.284123450882232</c:v>
                </c:pt>
                <c:pt idx="52">
                  <c:v>0.0506721482532975</c:v>
                </c:pt>
                <c:pt idx="53">
                  <c:v>0.364236669128119</c:v>
                </c:pt>
                <c:pt idx="54">
                  <c:v>0.261674924289525</c:v>
                </c:pt>
                <c:pt idx="55">
                  <c:v>0.272769490956962</c:v>
                </c:pt>
                <c:pt idx="56">
                  <c:v>0.208315775801694</c:v>
                </c:pt>
                <c:pt idx="57">
                  <c:v>0.441824634118244</c:v>
                </c:pt>
                <c:pt idx="58">
                  <c:v>0.55076647577617</c:v>
                </c:pt>
                <c:pt idx="59">
                  <c:v>0.99660162043369</c:v>
                </c:pt>
                <c:pt idx="60">
                  <c:v>0.601043285298835</c:v>
                </c:pt>
                <c:pt idx="61">
                  <c:v>0.652345511962969</c:v>
                </c:pt>
                <c:pt idx="62">
                  <c:v>0.694744301545773</c:v>
                </c:pt>
                <c:pt idx="63">
                  <c:v>1.035706380647237</c:v>
                </c:pt>
                <c:pt idx="64">
                  <c:v>0.827595447273082</c:v>
                </c:pt>
                <c:pt idx="65">
                  <c:v>0.41930774204243</c:v>
                </c:pt>
                <c:pt idx="66">
                  <c:v>1.1889850733331</c:v>
                </c:pt>
                <c:pt idx="67">
                  <c:v>1.444423135689235</c:v>
                </c:pt>
                <c:pt idx="68">
                  <c:v>0.877460748448186</c:v>
                </c:pt>
                <c:pt idx="69">
                  <c:v>1.069107284342582</c:v>
                </c:pt>
                <c:pt idx="70">
                  <c:v>0.859656740357685</c:v>
                </c:pt>
                <c:pt idx="71">
                  <c:v>0.674877532403947</c:v>
                </c:pt>
                <c:pt idx="72">
                  <c:v>0.588175799339477</c:v>
                </c:pt>
                <c:pt idx="73">
                  <c:v>-0.129542397961827</c:v>
                </c:pt>
                <c:pt idx="74">
                  <c:v>0.432124042079737</c:v>
                </c:pt>
                <c:pt idx="75">
                  <c:v>0.319813641524571</c:v>
                </c:pt>
                <c:pt idx="76">
                  <c:v>0.313083676487648</c:v>
                </c:pt>
                <c:pt idx="77">
                  <c:v>0.235021005571488</c:v>
                </c:pt>
                <c:pt idx="78">
                  <c:v>0.204420082282353</c:v>
                </c:pt>
                <c:pt idx="79">
                  <c:v>0.277583704988047</c:v>
                </c:pt>
                <c:pt idx="80">
                  <c:v>0.175598700496399</c:v>
                </c:pt>
                <c:pt idx="81">
                  <c:v>0.13364442035123</c:v>
                </c:pt>
                <c:pt idx="82">
                  <c:v>0.118595995964779</c:v>
                </c:pt>
                <c:pt idx="83">
                  <c:v>0.152444377853877</c:v>
                </c:pt>
                <c:pt idx="84">
                  <c:v>0.276440919024902</c:v>
                </c:pt>
                <c:pt idx="85">
                  <c:v>0.17769133427378</c:v>
                </c:pt>
                <c:pt idx="86">
                  <c:v>0.198515904614974</c:v>
                </c:pt>
                <c:pt idx="87">
                  <c:v>0.320758338564298</c:v>
                </c:pt>
                <c:pt idx="88">
                  <c:v>0.115242270998198</c:v>
                </c:pt>
                <c:pt idx="89">
                  <c:v>0.161478459774709</c:v>
                </c:pt>
                <c:pt idx="90">
                  <c:v>0.150034436730192</c:v>
                </c:pt>
                <c:pt idx="91">
                  <c:v>0.234012558981927</c:v>
                </c:pt>
                <c:pt idx="92">
                  <c:v>0.21963414296106</c:v>
                </c:pt>
                <c:pt idx="93">
                  <c:v>0.26145137407435</c:v>
                </c:pt>
                <c:pt idx="94">
                  <c:v>0.158513966000498</c:v>
                </c:pt>
                <c:pt idx="95">
                  <c:v>0.0884314429115237</c:v>
                </c:pt>
                <c:pt idx="96">
                  <c:v>0.115989522462125</c:v>
                </c:pt>
                <c:pt idx="97">
                  <c:v>0.193668338508447</c:v>
                </c:pt>
                <c:pt idx="98">
                  <c:v>0.0955113570262936</c:v>
                </c:pt>
                <c:pt idx="99">
                  <c:v>0.13370147738172</c:v>
                </c:pt>
                <c:pt idx="100">
                  <c:v>0.187913725714586</c:v>
                </c:pt>
                <c:pt idx="101">
                  <c:v>0.178704306945645</c:v>
                </c:pt>
                <c:pt idx="102">
                  <c:v>2.231475619297139</c:v>
                </c:pt>
                <c:pt idx="103">
                  <c:v>1.67019582248364</c:v>
                </c:pt>
                <c:pt idx="104">
                  <c:v>1.81309310044072</c:v>
                </c:pt>
                <c:pt idx="105">
                  <c:v>1.319405863758468</c:v>
                </c:pt>
                <c:pt idx="106">
                  <c:v>1.844316912941728</c:v>
                </c:pt>
                <c:pt idx="107">
                  <c:v>1.665631608595774</c:v>
                </c:pt>
                <c:pt idx="108">
                  <c:v>1.808842324038713</c:v>
                </c:pt>
                <c:pt idx="109">
                  <c:v>1.688728966620495</c:v>
                </c:pt>
                <c:pt idx="110">
                  <c:v>1.383613993469673</c:v>
                </c:pt>
                <c:pt idx="111">
                  <c:v>1.077393053151881</c:v>
                </c:pt>
                <c:pt idx="112">
                  <c:v>1.710333809726842</c:v>
                </c:pt>
                <c:pt idx="113">
                  <c:v>1.250440212130433</c:v>
                </c:pt>
                <c:pt idx="114">
                  <c:v>1.0785980672543</c:v>
                </c:pt>
                <c:pt idx="115">
                  <c:v>1.185735104098986</c:v>
                </c:pt>
                <c:pt idx="116">
                  <c:v>1.131372516559244</c:v>
                </c:pt>
                <c:pt idx="117">
                  <c:v>1.297457992312921</c:v>
                </c:pt>
                <c:pt idx="118">
                  <c:v>1.137120893908265</c:v>
                </c:pt>
                <c:pt idx="119">
                  <c:v>1.129077155566905</c:v>
                </c:pt>
                <c:pt idx="120">
                  <c:v>1.3420295219098</c:v>
                </c:pt>
                <c:pt idx="121">
                  <c:v>0.519740890384538</c:v>
                </c:pt>
                <c:pt idx="122">
                  <c:v>1.1487067263092</c:v>
                </c:pt>
                <c:pt idx="123">
                  <c:v>1.143241669726286</c:v>
                </c:pt>
                <c:pt idx="124">
                  <c:v>0.112670321435103</c:v>
                </c:pt>
                <c:pt idx="125">
                  <c:v>0.485724975139851</c:v>
                </c:pt>
                <c:pt idx="126">
                  <c:v>0.255353491554351</c:v>
                </c:pt>
                <c:pt idx="127">
                  <c:v>0.282957601191751</c:v>
                </c:pt>
                <c:pt idx="128">
                  <c:v>0.301274858871678</c:v>
                </c:pt>
                <c:pt idx="129">
                  <c:v>0.262630883030266</c:v>
                </c:pt>
                <c:pt idx="130">
                  <c:v>0.469352319271601</c:v>
                </c:pt>
                <c:pt idx="131">
                  <c:v>0.569673231310058</c:v>
                </c:pt>
                <c:pt idx="132">
                  <c:v>0.357278977298336</c:v>
                </c:pt>
                <c:pt idx="133">
                  <c:v>0.169429388514772</c:v>
                </c:pt>
                <c:pt idx="134">
                  <c:v>0.333621768852026</c:v>
                </c:pt>
                <c:pt idx="135">
                  <c:v>0.163300751162335</c:v>
                </c:pt>
                <c:pt idx="136">
                  <c:v>0.246626771993473</c:v>
                </c:pt>
                <c:pt idx="137">
                  <c:v>0.230831797796334</c:v>
                </c:pt>
                <c:pt idx="138">
                  <c:v>1.087731709272415</c:v>
                </c:pt>
                <c:pt idx="139">
                  <c:v>1.509670452063646</c:v>
                </c:pt>
                <c:pt idx="140">
                  <c:v>0.498141503413154</c:v>
                </c:pt>
                <c:pt idx="141">
                  <c:v>0.804580985464556</c:v>
                </c:pt>
                <c:pt idx="142">
                  <c:v>0.438012700133761</c:v>
                </c:pt>
                <c:pt idx="143">
                  <c:v>0.432132562706764</c:v>
                </c:pt>
                <c:pt idx="144">
                  <c:v>0.495666537038889</c:v>
                </c:pt>
                <c:pt idx="145">
                  <c:v>0.230468635638319</c:v>
                </c:pt>
                <c:pt idx="146">
                  <c:v>0.252367694596551</c:v>
                </c:pt>
                <c:pt idx="147">
                  <c:v>0.47283223110682</c:v>
                </c:pt>
                <c:pt idx="148">
                  <c:v>0.506072151724102</c:v>
                </c:pt>
                <c:pt idx="149">
                  <c:v>0.249358617548425</c:v>
                </c:pt>
                <c:pt idx="150">
                  <c:v>0.703280427515934</c:v>
                </c:pt>
                <c:pt idx="151">
                  <c:v>0.392579428534432</c:v>
                </c:pt>
                <c:pt idx="152">
                  <c:v>0.316715994628063</c:v>
                </c:pt>
                <c:pt idx="153">
                  <c:v>0.112241221908011</c:v>
                </c:pt>
                <c:pt idx="154">
                  <c:v>-0.179513748240552</c:v>
                </c:pt>
                <c:pt idx="155">
                  <c:v>0.114037382809282</c:v>
                </c:pt>
                <c:pt idx="156">
                  <c:v>0.0959054757286941</c:v>
                </c:pt>
                <c:pt idx="157">
                  <c:v>0.101283207827554</c:v>
                </c:pt>
                <c:pt idx="158">
                  <c:v>0.330799759295171</c:v>
                </c:pt>
                <c:pt idx="159">
                  <c:v>0.361254993951214</c:v>
                </c:pt>
                <c:pt idx="160">
                  <c:v>0.341709173547958</c:v>
                </c:pt>
                <c:pt idx="161">
                  <c:v>0.338464740190484</c:v>
                </c:pt>
                <c:pt idx="162">
                  <c:v>0.322285062647766</c:v>
                </c:pt>
                <c:pt idx="163">
                  <c:v>0.378971170651454</c:v>
                </c:pt>
                <c:pt idx="164">
                  <c:v>0.334609434611964</c:v>
                </c:pt>
                <c:pt idx="165">
                  <c:v>0.378298135680088</c:v>
                </c:pt>
                <c:pt idx="166">
                  <c:v>0.400469180844226</c:v>
                </c:pt>
                <c:pt idx="167">
                  <c:v>0.301488133206957</c:v>
                </c:pt>
                <c:pt idx="168">
                  <c:v>0.31652750436974</c:v>
                </c:pt>
                <c:pt idx="169">
                  <c:v>0.430469848756937</c:v>
                </c:pt>
                <c:pt idx="170">
                  <c:v>0.451793704825923</c:v>
                </c:pt>
                <c:pt idx="171">
                  <c:v>0.451164600468856</c:v>
                </c:pt>
                <c:pt idx="172">
                  <c:v>0.659125512930695</c:v>
                </c:pt>
                <c:pt idx="173">
                  <c:v>0.563669922065908</c:v>
                </c:pt>
                <c:pt idx="174">
                  <c:v>0.547228903891443</c:v>
                </c:pt>
                <c:pt idx="175">
                  <c:v>0.543616629887477</c:v>
                </c:pt>
                <c:pt idx="176">
                  <c:v>0.583128585010731</c:v>
                </c:pt>
                <c:pt idx="177">
                  <c:v>0.530682446851917</c:v>
                </c:pt>
                <c:pt idx="178">
                  <c:v>0.535471041548265</c:v>
                </c:pt>
                <c:pt idx="179">
                  <c:v>0.362779404161404</c:v>
                </c:pt>
                <c:pt idx="180">
                  <c:v>0.525519812458949</c:v>
                </c:pt>
                <c:pt idx="181">
                  <c:v>0.481694564820445</c:v>
                </c:pt>
                <c:pt idx="182">
                  <c:v>0.441183198552186</c:v>
                </c:pt>
                <c:pt idx="183">
                  <c:v>0.40309083743</c:v>
                </c:pt>
                <c:pt idx="184">
                  <c:v>0.394389361299861</c:v>
                </c:pt>
                <c:pt idx="185">
                  <c:v>0.306631980836715</c:v>
                </c:pt>
                <c:pt idx="186">
                  <c:v>1.639258212088429</c:v>
                </c:pt>
                <c:pt idx="187">
                  <c:v>1.364499855281505</c:v>
                </c:pt>
                <c:pt idx="188">
                  <c:v>1.33965862801135</c:v>
                </c:pt>
                <c:pt idx="189">
                  <c:v>0.0</c:v>
                </c:pt>
                <c:pt idx="190">
                  <c:v>1.957101135416758</c:v>
                </c:pt>
                <c:pt idx="191">
                  <c:v>1.205884054636138</c:v>
                </c:pt>
                <c:pt idx="192">
                  <c:v>1.336779237923497</c:v>
                </c:pt>
                <c:pt idx="193">
                  <c:v>0.530155003746892</c:v>
                </c:pt>
                <c:pt idx="194">
                  <c:v>0.116749885819089</c:v>
                </c:pt>
                <c:pt idx="195">
                  <c:v>-0.343480490501563</c:v>
                </c:pt>
                <c:pt idx="196">
                  <c:v>-0.308973377087794</c:v>
                </c:pt>
                <c:pt idx="197">
                  <c:v>-0.174595145018708</c:v>
                </c:pt>
                <c:pt idx="198">
                  <c:v>1.17545875360299</c:v>
                </c:pt>
                <c:pt idx="199">
                  <c:v>0.95321944846671</c:v>
                </c:pt>
                <c:pt idx="200">
                  <c:v>0.796241195804236</c:v>
                </c:pt>
                <c:pt idx="201">
                  <c:v>-0.00861174856322111</c:v>
                </c:pt>
                <c:pt idx="202">
                  <c:v>0.163217039164161</c:v>
                </c:pt>
                <c:pt idx="203">
                  <c:v>0.204262772388311</c:v>
                </c:pt>
                <c:pt idx="204">
                  <c:v>0.198255058085105</c:v>
                </c:pt>
                <c:pt idx="205">
                  <c:v>0.252764192868366</c:v>
                </c:pt>
                <c:pt idx="206">
                  <c:v>0.361607085270261</c:v>
                </c:pt>
                <c:pt idx="207">
                  <c:v>0.303991934005312</c:v>
                </c:pt>
                <c:pt idx="208">
                  <c:v>0.314213116057538</c:v>
                </c:pt>
                <c:pt idx="209">
                  <c:v>0.380537996623767</c:v>
                </c:pt>
                <c:pt idx="210">
                  <c:v>1.008549360053674</c:v>
                </c:pt>
                <c:pt idx="211">
                  <c:v>0.709848948828259</c:v>
                </c:pt>
                <c:pt idx="212">
                  <c:v>0.724336140302929</c:v>
                </c:pt>
                <c:pt idx="213">
                  <c:v>0.627074974018753</c:v>
                </c:pt>
                <c:pt idx="214">
                  <c:v>0.787905886252414</c:v>
                </c:pt>
                <c:pt idx="215">
                  <c:v>0.656146390155194</c:v>
                </c:pt>
                <c:pt idx="216">
                  <c:v>0.308953864412132</c:v>
                </c:pt>
                <c:pt idx="217">
                  <c:v>0.194446232962918</c:v>
                </c:pt>
                <c:pt idx="218">
                  <c:v>0.522737914367113</c:v>
                </c:pt>
                <c:pt idx="219">
                  <c:v>0.387846585849228</c:v>
                </c:pt>
                <c:pt idx="220">
                  <c:v>0.43186615552154</c:v>
                </c:pt>
                <c:pt idx="221">
                  <c:v>0.602997548955248</c:v>
                </c:pt>
                <c:pt idx="222">
                  <c:v>0.438616225029766</c:v>
                </c:pt>
                <c:pt idx="223">
                  <c:v>0.472215793813929</c:v>
                </c:pt>
                <c:pt idx="224">
                  <c:v>0.3164261191271</c:v>
                </c:pt>
                <c:pt idx="225">
                  <c:v>0.253273473732031</c:v>
                </c:pt>
                <c:pt idx="226">
                  <c:v>0.43889891647972</c:v>
                </c:pt>
                <c:pt idx="227">
                  <c:v>0.262093025189043</c:v>
                </c:pt>
                <c:pt idx="228">
                  <c:v>0.191979402518605</c:v>
                </c:pt>
                <c:pt idx="229">
                  <c:v>0.37257879173833</c:v>
                </c:pt>
                <c:pt idx="230">
                  <c:v>0.233860961872001</c:v>
                </c:pt>
                <c:pt idx="231">
                  <c:v>0.0796037198891704</c:v>
                </c:pt>
                <c:pt idx="232">
                  <c:v>0.380715696754002</c:v>
                </c:pt>
                <c:pt idx="233">
                  <c:v>1.342405909652767</c:v>
                </c:pt>
                <c:pt idx="234">
                  <c:v>1.605801435603042</c:v>
                </c:pt>
                <c:pt idx="235">
                  <c:v>1.89808288824166</c:v>
                </c:pt>
                <c:pt idx="236">
                  <c:v>1.438668756532818</c:v>
                </c:pt>
                <c:pt idx="237">
                  <c:v>1.066631930128557</c:v>
                </c:pt>
                <c:pt idx="238">
                  <c:v>1.972197141736158</c:v>
                </c:pt>
                <c:pt idx="239">
                  <c:v>0.13628238226583</c:v>
                </c:pt>
                <c:pt idx="240">
                  <c:v>0.292588203258179</c:v>
                </c:pt>
                <c:pt idx="241">
                  <c:v>0.316335816033873</c:v>
                </c:pt>
                <c:pt idx="242">
                  <c:v>0.639256015705736</c:v>
                </c:pt>
                <c:pt idx="243">
                  <c:v>0.451418009659929</c:v>
                </c:pt>
                <c:pt idx="244">
                  <c:v>0.567644351897319</c:v>
                </c:pt>
                <c:pt idx="245">
                  <c:v>0.353562687009931</c:v>
                </c:pt>
                <c:pt idx="246">
                  <c:v>0.524501424385844</c:v>
                </c:pt>
                <c:pt idx="247">
                  <c:v>0.57574500367509</c:v>
                </c:pt>
                <c:pt idx="248">
                  <c:v>0.3900310156599</c:v>
                </c:pt>
                <c:pt idx="249">
                  <c:v>0.767536713782038</c:v>
                </c:pt>
                <c:pt idx="250">
                  <c:v>0.228601965170559</c:v>
                </c:pt>
                <c:pt idx="251">
                  <c:v>-0.0136887722250323</c:v>
                </c:pt>
                <c:pt idx="252">
                  <c:v>-0.355474094488785</c:v>
                </c:pt>
                <c:pt idx="253">
                  <c:v>0.111263613188497</c:v>
                </c:pt>
                <c:pt idx="254">
                  <c:v>0.31301093320318</c:v>
                </c:pt>
                <c:pt idx="255">
                  <c:v>0.431696811601439</c:v>
                </c:pt>
                <c:pt idx="256">
                  <c:v>4.475890532124023</c:v>
                </c:pt>
                <c:pt idx="257">
                  <c:v>0.892849048277976</c:v>
                </c:pt>
                <c:pt idx="258">
                  <c:v>0.134672035923458</c:v>
                </c:pt>
                <c:pt idx="259">
                  <c:v>0.351669592804296</c:v>
                </c:pt>
                <c:pt idx="260">
                  <c:v>0.408068064203637</c:v>
                </c:pt>
                <c:pt idx="261">
                  <c:v>0.358078416459842</c:v>
                </c:pt>
                <c:pt idx="262">
                  <c:v>0.207046439068022</c:v>
                </c:pt>
                <c:pt idx="263">
                  <c:v>0.343253403542743</c:v>
                </c:pt>
                <c:pt idx="264">
                  <c:v>0.341238658856966</c:v>
                </c:pt>
                <c:pt idx="265">
                  <c:v>0.33039298622926</c:v>
                </c:pt>
                <c:pt idx="266">
                  <c:v>0.271215353661508</c:v>
                </c:pt>
                <c:pt idx="267">
                  <c:v>0.134635898251071</c:v>
                </c:pt>
                <c:pt idx="268">
                  <c:v>0.220004744206486</c:v>
                </c:pt>
                <c:pt idx="269">
                  <c:v>1.250084026951096</c:v>
                </c:pt>
                <c:pt idx="270">
                  <c:v>1.031680184997353</c:v>
                </c:pt>
                <c:pt idx="271">
                  <c:v>0.973366580214096</c:v>
                </c:pt>
                <c:pt idx="272">
                  <c:v>1.377373634629097</c:v>
                </c:pt>
                <c:pt idx="273">
                  <c:v>1.23270938419034</c:v>
                </c:pt>
                <c:pt idx="274">
                  <c:v>-0.29775948154608</c:v>
                </c:pt>
                <c:pt idx="275">
                  <c:v>-0.129583482160321</c:v>
                </c:pt>
                <c:pt idx="276">
                  <c:v>0.339464563016337</c:v>
                </c:pt>
                <c:pt idx="277">
                  <c:v>-0.430221430851486</c:v>
                </c:pt>
                <c:pt idx="278">
                  <c:v>-0.29662508467333</c:v>
                </c:pt>
                <c:pt idx="279">
                  <c:v>0.139123362466371</c:v>
                </c:pt>
                <c:pt idx="280">
                  <c:v>0.168449505301233</c:v>
                </c:pt>
                <c:pt idx="281">
                  <c:v>0.237510535181812</c:v>
                </c:pt>
              </c:numCache>
            </c:numRef>
          </c:yVal>
          <c:smooth val="0"/>
        </c:ser>
        <c:ser>
          <c:idx val="4"/>
          <c:order val="4"/>
          <c:tx>
            <c:v>Test Data</c:v>
          </c:tx>
          <c:spPr>
            <a:ln w="28575">
              <a:noFill/>
            </a:ln>
          </c:spPr>
          <c:marker>
            <c:symbol val="square"/>
            <c:size val="7"/>
            <c:spPr>
              <a:noFill/>
              <a:ln>
                <a:solidFill>
                  <a:srgbClr val="FF0000"/>
                </a:solidFill>
              </a:ln>
            </c:spPr>
          </c:marker>
          <c:xVal>
            <c:numRef>
              <c:f>Amphibole!$K$517:$K$592</c:f>
              <c:numCache>
                <c:formatCode>General</c:formatCode>
                <c:ptCount val="76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  <c:pt idx="5">
                  <c:v>0.7</c:v>
                </c:pt>
                <c:pt idx="6">
                  <c:v>0.7</c:v>
                </c:pt>
                <c:pt idx="7">
                  <c:v>0.7</c:v>
                </c:pt>
                <c:pt idx="8">
                  <c:v>0.7</c:v>
                </c:pt>
                <c:pt idx="9">
                  <c:v>0.7</c:v>
                </c:pt>
                <c:pt idx="10">
                  <c:v>0.7</c:v>
                </c:pt>
                <c:pt idx="11">
                  <c:v>0.7</c:v>
                </c:pt>
                <c:pt idx="12">
                  <c:v>0.7</c:v>
                </c:pt>
                <c:pt idx="13">
                  <c:v>0.7</c:v>
                </c:pt>
                <c:pt idx="14">
                  <c:v>0.7</c:v>
                </c:pt>
                <c:pt idx="15">
                  <c:v>0.7</c:v>
                </c:pt>
                <c:pt idx="16">
                  <c:v>0.7</c:v>
                </c:pt>
                <c:pt idx="17">
                  <c:v>0.7</c:v>
                </c:pt>
                <c:pt idx="18">
                  <c:v>0.7</c:v>
                </c:pt>
                <c:pt idx="19">
                  <c:v>0.7</c:v>
                </c:pt>
                <c:pt idx="20">
                  <c:v>0.7</c:v>
                </c:pt>
                <c:pt idx="21">
                  <c:v>0.7</c:v>
                </c:pt>
                <c:pt idx="22">
                  <c:v>0.7</c:v>
                </c:pt>
                <c:pt idx="23">
                  <c:v>0.7</c:v>
                </c:pt>
                <c:pt idx="24">
                  <c:v>0.7</c:v>
                </c:pt>
                <c:pt idx="25">
                  <c:v>0.7</c:v>
                </c:pt>
                <c:pt idx="26">
                  <c:v>0.7</c:v>
                </c:pt>
                <c:pt idx="27">
                  <c:v>0.7</c:v>
                </c:pt>
                <c:pt idx="28">
                  <c:v>0.7</c:v>
                </c:pt>
                <c:pt idx="29">
                  <c:v>0.7</c:v>
                </c:pt>
                <c:pt idx="30">
                  <c:v>0.7</c:v>
                </c:pt>
                <c:pt idx="31">
                  <c:v>0.7</c:v>
                </c:pt>
                <c:pt idx="32">
                  <c:v>0.7</c:v>
                </c:pt>
                <c:pt idx="33">
                  <c:v>0.7</c:v>
                </c:pt>
                <c:pt idx="34">
                  <c:v>0.7</c:v>
                </c:pt>
                <c:pt idx="35">
                  <c:v>0.7</c:v>
                </c:pt>
                <c:pt idx="36">
                  <c:v>0.7</c:v>
                </c:pt>
                <c:pt idx="37">
                  <c:v>0.7</c:v>
                </c:pt>
                <c:pt idx="38">
                  <c:v>0.7</c:v>
                </c:pt>
                <c:pt idx="39">
                  <c:v>0.7</c:v>
                </c:pt>
                <c:pt idx="40">
                  <c:v>0.7</c:v>
                </c:pt>
                <c:pt idx="41">
                  <c:v>0.7</c:v>
                </c:pt>
                <c:pt idx="42">
                  <c:v>0.7</c:v>
                </c:pt>
                <c:pt idx="43">
                  <c:v>0.7</c:v>
                </c:pt>
                <c:pt idx="44">
                  <c:v>0.7</c:v>
                </c:pt>
                <c:pt idx="45">
                  <c:v>0.7</c:v>
                </c:pt>
                <c:pt idx="46">
                  <c:v>0.7</c:v>
                </c:pt>
                <c:pt idx="47">
                  <c:v>0.7</c:v>
                </c:pt>
                <c:pt idx="48">
                  <c:v>0.7</c:v>
                </c:pt>
                <c:pt idx="49">
                  <c:v>0.15</c:v>
                </c:pt>
                <c:pt idx="50">
                  <c:v>0.15</c:v>
                </c:pt>
                <c:pt idx="51">
                  <c:v>0.15</c:v>
                </c:pt>
                <c:pt idx="52">
                  <c:v>0.15</c:v>
                </c:pt>
                <c:pt idx="53">
                  <c:v>0.15</c:v>
                </c:pt>
                <c:pt idx="54">
                  <c:v>0.15</c:v>
                </c:pt>
                <c:pt idx="55">
                  <c:v>0.15</c:v>
                </c:pt>
                <c:pt idx="56">
                  <c:v>0.1</c:v>
                </c:pt>
                <c:pt idx="57">
                  <c:v>0.1</c:v>
                </c:pt>
                <c:pt idx="58">
                  <c:v>0.2</c:v>
                </c:pt>
                <c:pt idx="59">
                  <c:v>0.2</c:v>
                </c:pt>
                <c:pt idx="60">
                  <c:v>0.208</c:v>
                </c:pt>
                <c:pt idx="61">
                  <c:v>0.489</c:v>
                </c:pt>
                <c:pt idx="62">
                  <c:v>0.49</c:v>
                </c:pt>
                <c:pt idx="63">
                  <c:v>0.5</c:v>
                </c:pt>
                <c:pt idx="64">
                  <c:v>0.5</c:v>
                </c:pt>
                <c:pt idx="65">
                  <c:v>0.5</c:v>
                </c:pt>
                <c:pt idx="66">
                  <c:v>0.5</c:v>
                </c:pt>
                <c:pt idx="67">
                  <c:v>0.5</c:v>
                </c:pt>
                <c:pt idx="68">
                  <c:v>0.8</c:v>
                </c:pt>
                <c:pt idx="69">
                  <c:v>0.8</c:v>
                </c:pt>
                <c:pt idx="70">
                  <c:v>0.2</c:v>
                </c:pt>
                <c:pt idx="71">
                  <c:v>0.2</c:v>
                </c:pt>
                <c:pt idx="72">
                  <c:v>0.2</c:v>
                </c:pt>
                <c:pt idx="73">
                  <c:v>0.2</c:v>
                </c:pt>
                <c:pt idx="74">
                  <c:v>0.2043</c:v>
                </c:pt>
                <c:pt idx="75">
                  <c:v>0.2043</c:v>
                </c:pt>
              </c:numCache>
            </c:numRef>
          </c:xVal>
          <c:yVal>
            <c:numRef>
              <c:f>Amphibole!$BM$517:$BM$592</c:f>
              <c:numCache>
                <c:formatCode>General</c:formatCode>
                <c:ptCount val="76"/>
                <c:pt idx="0">
                  <c:v>0.237160124544261</c:v>
                </c:pt>
                <c:pt idx="1">
                  <c:v>0.466853688696879</c:v>
                </c:pt>
                <c:pt idx="2">
                  <c:v>0.528804382898274</c:v>
                </c:pt>
                <c:pt idx="3">
                  <c:v>0.392591586850514</c:v>
                </c:pt>
                <c:pt idx="4">
                  <c:v>0.327068780805453</c:v>
                </c:pt>
                <c:pt idx="5">
                  <c:v>0.272589134493139</c:v>
                </c:pt>
                <c:pt idx="6">
                  <c:v>0.50354220684514</c:v>
                </c:pt>
                <c:pt idx="7">
                  <c:v>0.482028890853102</c:v>
                </c:pt>
                <c:pt idx="8">
                  <c:v>0.484744951861059</c:v>
                </c:pt>
                <c:pt idx="9">
                  <c:v>0.377104441373251</c:v>
                </c:pt>
                <c:pt idx="10">
                  <c:v>0.290074258321756</c:v>
                </c:pt>
                <c:pt idx="11">
                  <c:v>0.248487337521105</c:v>
                </c:pt>
                <c:pt idx="12">
                  <c:v>0.95718687058467</c:v>
                </c:pt>
                <c:pt idx="13">
                  <c:v>0.92534515928294</c:v>
                </c:pt>
                <c:pt idx="14">
                  <c:v>0.749612702251925</c:v>
                </c:pt>
                <c:pt idx="15">
                  <c:v>0.915600720819302</c:v>
                </c:pt>
                <c:pt idx="16">
                  <c:v>0.897187141664077</c:v>
                </c:pt>
                <c:pt idx="17">
                  <c:v>1.067294693874115</c:v>
                </c:pt>
                <c:pt idx="18">
                  <c:v>0.998166252938394</c:v>
                </c:pt>
                <c:pt idx="19">
                  <c:v>1.076243415571142</c:v>
                </c:pt>
                <c:pt idx="20">
                  <c:v>0.851590701760525</c:v>
                </c:pt>
                <c:pt idx="21">
                  <c:v>0.887798008960005</c:v>
                </c:pt>
                <c:pt idx="22">
                  <c:v>0.956048524007872</c:v>
                </c:pt>
                <c:pt idx="23">
                  <c:v>1.019676367593143</c:v>
                </c:pt>
                <c:pt idx="24">
                  <c:v>0.857881088218142</c:v>
                </c:pt>
                <c:pt idx="25">
                  <c:v>0.878617483821933</c:v>
                </c:pt>
                <c:pt idx="26">
                  <c:v>0.815954239158444</c:v>
                </c:pt>
                <c:pt idx="27">
                  <c:v>0.948404673213622</c:v>
                </c:pt>
                <c:pt idx="28">
                  <c:v>0.816595044102874</c:v>
                </c:pt>
                <c:pt idx="29">
                  <c:v>0.843238589263533</c:v>
                </c:pt>
                <c:pt idx="30">
                  <c:v>0.787327260995242</c:v>
                </c:pt>
                <c:pt idx="31">
                  <c:v>0.735333162044398</c:v>
                </c:pt>
                <c:pt idx="32">
                  <c:v>0.763993248974977</c:v>
                </c:pt>
                <c:pt idx="33">
                  <c:v>0.707528456731301</c:v>
                </c:pt>
                <c:pt idx="34">
                  <c:v>0.718887491480298</c:v>
                </c:pt>
                <c:pt idx="35">
                  <c:v>0.862867512919459</c:v>
                </c:pt>
                <c:pt idx="36">
                  <c:v>0.801129360677645</c:v>
                </c:pt>
                <c:pt idx="37">
                  <c:v>0.605368191737551</c:v>
                </c:pt>
                <c:pt idx="38">
                  <c:v>0.725238806737011</c:v>
                </c:pt>
                <c:pt idx="39">
                  <c:v>0.647243884960586</c:v>
                </c:pt>
                <c:pt idx="40">
                  <c:v>0.624268285884259</c:v>
                </c:pt>
                <c:pt idx="41">
                  <c:v>0.686717298946499</c:v>
                </c:pt>
                <c:pt idx="42">
                  <c:v>0.699100312018973</c:v>
                </c:pt>
                <c:pt idx="43">
                  <c:v>0.671681776796211</c:v>
                </c:pt>
                <c:pt idx="44">
                  <c:v>0.705880975419843</c:v>
                </c:pt>
                <c:pt idx="45">
                  <c:v>0.706183425004793</c:v>
                </c:pt>
                <c:pt idx="46">
                  <c:v>0.699834441205837</c:v>
                </c:pt>
                <c:pt idx="47">
                  <c:v>0.678578609551681</c:v>
                </c:pt>
                <c:pt idx="48">
                  <c:v>0.756091775639991</c:v>
                </c:pt>
                <c:pt idx="49">
                  <c:v>4.254404631596444</c:v>
                </c:pt>
                <c:pt idx="50">
                  <c:v>5.078527325681246</c:v>
                </c:pt>
                <c:pt idx="51">
                  <c:v>6.951571875315906</c:v>
                </c:pt>
                <c:pt idx="52">
                  <c:v>7.907042454438056</c:v>
                </c:pt>
                <c:pt idx="53">
                  <c:v>4.837985076070916</c:v>
                </c:pt>
                <c:pt idx="54">
                  <c:v>7.462154074823037</c:v>
                </c:pt>
                <c:pt idx="55">
                  <c:v>3.256762121581425</c:v>
                </c:pt>
                <c:pt idx="56">
                  <c:v>6.601067496020501</c:v>
                </c:pt>
                <c:pt idx="57">
                  <c:v>6.484511248531565</c:v>
                </c:pt>
                <c:pt idx="58">
                  <c:v>0.153429222623358</c:v>
                </c:pt>
                <c:pt idx="59">
                  <c:v>0.198000192113531</c:v>
                </c:pt>
                <c:pt idx="60">
                  <c:v>0.3012393495126</c:v>
                </c:pt>
                <c:pt idx="61">
                  <c:v>0.506263605542091</c:v>
                </c:pt>
                <c:pt idx="62">
                  <c:v>0.342796553460365</c:v>
                </c:pt>
                <c:pt idx="63">
                  <c:v>0.382102578085474</c:v>
                </c:pt>
                <c:pt idx="64">
                  <c:v>0.483747052015018</c:v>
                </c:pt>
                <c:pt idx="65">
                  <c:v>0.468871456921855</c:v>
                </c:pt>
                <c:pt idx="66">
                  <c:v>0.389829083373968</c:v>
                </c:pt>
                <c:pt idx="67">
                  <c:v>0.51568279150514</c:v>
                </c:pt>
                <c:pt idx="68">
                  <c:v>0.55254381862378</c:v>
                </c:pt>
                <c:pt idx="69">
                  <c:v>0.640180707566184</c:v>
                </c:pt>
                <c:pt idx="70">
                  <c:v>0.282002252968316</c:v>
                </c:pt>
                <c:pt idx="71">
                  <c:v>0.160029024582426</c:v>
                </c:pt>
                <c:pt idx="72">
                  <c:v>0.210074646714529</c:v>
                </c:pt>
                <c:pt idx="73">
                  <c:v>0.502733236089385</c:v>
                </c:pt>
                <c:pt idx="74">
                  <c:v>0.223009601357735</c:v>
                </c:pt>
                <c:pt idx="75">
                  <c:v>0.234668404207405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4623576"/>
        <c:axId val="2144802024"/>
      </c:scatterChart>
      <c:valAx>
        <c:axId val="2144623576"/>
        <c:scaling>
          <c:orientation val="minMax"/>
          <c:max val="3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sz="1800"/>
                  <a:t>P(GPa) Measured</a:t>
                </a:r>
              </a:p>
            </c:rich>
          </c:tx>
          <c:layout>
            <c:manualLayout>
              <c:xMode val="edge"/>
              <c:yMode val="edge"/>
              <c:x val="0.430303067860557"/>
              <c:y val="0.9629630085664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2144802024"/>
        <c:crossesAt val="-0.5"/>
        <c:crossBetween val="midCat"/>
        <c:majorUnit val="0.5"/>
        <c:minorUnit val="0.1"/>
      </c:valAx>
      <c:valAx>
        <c:axId val="2144802024"/>
        <c:scaling>
          <c:orientation val="minMax"/>
          <c:max val="3.5"/>
          <c:min val="-0.5"/>
        </c:scaling>
        <c:delete val="0"/>
        <c:axPos val="l"/>
        <c:title>
          <c:tx>
            <c:rich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sz="1800"/>
                  <a:t>P(GPa) Predicted</a:t>
                </a:r>
              </a:p>
            </c:rich>
          </c:tx>
          <c:layout>
            <c:manualLayout>
              <c:xMode val="edge"/>
              <c:yMode val="edge"/>
              <c:x val="0.0"/>
              <c:y val="0.37254906065101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2144623576"/>
        <c:crosses val="autoZero"/>
        <c:crossBetween val="midCat"/>
      </c:valAx>
      <c:spPr>
        <a:noFill/>
        <a:ln w="12700">
          <a:solidFill>
            <a:srgbClr val="000000"/>
          </a:solidFill>
          <a:prstDash val="solid"/>
        </a:ln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567325867705982"/>
          <c:y val="0.0600694770652176"/>
          <c:w val="0.272429297089511"/>
          <c:h val="0.151962764646903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0.33314</cdr:x>
      <cdr:y>0.22296</cdr:y>
    </cdr:from>
    <cdr:to>
      <cdr:x>0.80614</cdr:x>
      <cdr:y>0.667</cdr:y>
    </cdr:to>
    <cdr:sp macro="" textlink="">
      <cdr:nvSpPr>
        <cdr:cNvPr id="2" name="Freeform 1"/>
        <cdr:cNvSpPr/>
      </cdr:nvSpPr>
      <cdr:spPr>
        <a:xfrm xmlns:a="http://schemas.openxmlformats.org/drawingml/2006/main">
          <a:off x="2375638" y="1318106"/>
          <a:ext cx="3372987" cy="2625098"/>
        </a:xfrm>
        <a:custGeom xmlns:a="http://schemas.openxmlformats.org/drawingml/2006/main">
          <a:avLst/>
          <a:gdLst>
            <a:gd name="connsiteX0" fmla="*/ 2691613 w 3213788"/>
            <a:gd name="connsiteY0" fmla="*/ 122204 h 2475693"/>
            <a:gd name="connsiteX1" fmla="*/ 3131879 w 3213788"/>
            <a:gd name="connsiteY1" fmla="*/ 71404 h 2475693"/>
            <a:gd name="connsiteX2" fmla="*/ 3038746 w 3213788"/>
            <a:gd name="connsiteY2" fmla="*/ 697937 h 2475693"/>
            <a:gd name="connsiteX3" fmla="*/ 1430079 w 3213788"/>
            <a:gd name="connsiteY3" fmla="*/ 1730871 h 2475693"/>
            <a:gd name="connsiteX4" fmla="*/ 397146 w 3213788"/>
            <a:gd name="connsiteY4" fmla="*/ 2365871 h 2475693"/>
            <a:gd name="connsiteX5" fmla="*/ 50013 w 3213788"/>
            <a:gd name="connsiteY5" fmla="*/ 2340471 h 2475693"/>
            <a:gd name="connsiteX6" fmla="*/ 1396213 w 3213788"/>
            <a:gd name="connsiteY6" fmla="*/ 1036604 h 2475693"/>
            <a:gd name="connsiteX7" fmla="*/ 2691613 w 3213788"/>
            <a:gd name="connsiteY7" fmla="*/ 122204 h 2475693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</a:cxnLst>
          <a:rect l="l" t="t" r="r" b="b"/>
          <a:pathLst>
            <a:path w="3213788" h="2475693">
              <a:moveTo>
                <a:pt x="2691613" y="122204"/>
              </a:moveTo>
              <a:cubicBezTo>
                <a:pt x="2980891" y="-38663"/>
                <a:pt x="3074024" y="-24552"/>
                <a:pt x="3131879" y="71404"/>
              </a:cubicBezTo>
              <a:cubicBezTo>
                <a:pt x="3189735" y="167360"/>
                <a:pt x="3322379" y="421359"/>
                <a:pt x="3038746" y="697937"/>
              </a:cubicBezTo>
              <a:cubicBezTo>
                <a:pt x="2755113" y="974515"/>
                <a:pt x="1870346" y="1452882"/>
                <a:pt x="1430079" y="1730871"/>
              </a:cubicBezTo>
              <a:cubicBezTo>
                <a:pt x="989812" y="2008860"/>
                <a:pt x="627157" y="2264271"/>
                <a:pt x="397146" y="2365871"/>
              </a:cubicBezTo>
              <a:cubicBezTo>
                <a:pt x="167135" y="2467471"/>
                <a:pt x="-116498" y="2562016"/>
                <a:pt x="50013" y="2340471"/>
              </a:cubicBezTo>
              <a:cubicBezTo>
                <a:pt x="216524" y="2118927"/>
                <a:pt x="960180" y="1406315"/>
                <a:pt x="1396213" y="1036604"/>
              </a:cubicBezTo>
              <a:cubicBezTo>
                <a:pt x="1832246" y="666893"/>
                <a:pt x="2402335" y="283071"/>
                <a:pt x="2691613" y="122204"/>
              </a:cubicBezTo>
              <a:close/>
            </a:path>
          </a:pathLst>
        </a:custGeom>
        <a:noFill xmlns:a="http://schemas.openxmlformats.org/drawingml/2006/main"/>
        <a:ln xmlns:a="http://schemas.openxmlformats.org/drawingml/2006/main" w="19050" cmpd="sng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0.33314</cdr:x>
      <cdr:y>0.22296</cdr:y>
    </cdr:from>
    <cdr:to>
      <cdr:x>0.80614</cdr:x>
      <cdr:y>0.667</cdr:y>
    </cdr:to>
    <cdr:sp macro="" textlink="">
      <cdr:nvSpPr>
        <cdr:cNvPr id="2" name="Freeform 1"/>
        <cdr:cNvSpPr/>
      </cdr:nvSpPr>
      <cdr:spPr>
        <a:xfrm xmlns:a="http://schemas.openxmlformats.org/drawingml/2006/main">
          <a:off x="2263504" y="1243046"/>
          <a:ext cx="3213788" cy="2475693"/>
        </a:xfrm>
        <a:custGeom xmlns:a="http://schemas.openxmlformats.org/drawingml/2006/main">
          <a:avLst/>
          <a:gdLst>
            <a:gd name="connsiteX0" fmla="*/ 2691613 w 3213788"/>
            <a:gd name="connsiteY0" fmla="*/ 122204 h 2475693"/>
            <a:gd name="connsiteX1" fmla="*/ 3131879 w 3213788"/>
            <a:gd name="connsiteY1" fmla="*/ 71404 h 2475693"/>
            <a:gd name="connsiteX2" fmla="*/ 3038746 w 3213788"/>
            <a:gd name="connsiteY2" fmla="*/ 697937 h 2475693"/>
            <a:gd name="connsiteX3" fmla="*/ 1430079 w 3213788"/>
            <a:gd name="connsiteY3" fmla="*/ 1730871 h 2475693"/>
            <a:gd name="connsiteX4" fmla="*/ 397146 w 3213788"/>
            <a:gd name="connsiteY4" fmla="*/ 2365871 h 2475693"/>
            <a:gd name="connsiteX5" fmla="*/ 50013 w 3213788"/>
            <a:gd name="connsiteY5" fmla="*/ 2340471 h 2475693"/>
            <a:gd name="connsiteX6" fmla="*/ 1396213 w 3213788"/>
            <a:gd name="connsiteY6" fmla="*/ 1036604 h 2475693"/>
            <a:gd name="connsiteX7" fmla="*/ 2691613 w 3213788"/>
            <a:gd name="connsiteY7" fmla="*/ 122204 h 2475693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</a:cxnLst>
          <a:rect l="l" t="t" r="r" b="b"/>
          <a:pathLst>
            <a:path w="3213788" h="2475693">
              <a:moveTo>
                <a:pt x="2691613" y="122204"/>
              </a:moveTo>
              <a:cubicBezTo>
                <a:pt x="2980891" y="-38663"/>
                <a:pt x="3074024" y="-24552"/>
                <a:pt x="3131879" y="71404"/>
              </a:cubicBezTo>
              <a:cubicBezTo>
                <a:pt x="3189735" y="167360"/>
                <a:pt x="3322379" y="421359"/>
                <a:pt x="3038746" y="697937"/>
              </a:cubicBezTo>
              <a:cubicBezTo>
                <a:pt x="2755113" y="974515"/>
                <a:pt x="1870346" y="1452882"/>
                <a:pt x="1430079" y="1730871"/>
              </a:cubicBezTo>
              <a:cubicBezTo>
                <a:pt x="989812" y="2008860"/>
                <a:pt x="627157" y="2264271"/>
                <a:pt x="397146" y="2365871"/>
              </a:cubicBezTo>
              <a:cubicBezTo>
                <a:pt x="167135" y="2467471"/>
                <a:pt x="-116498" y="2562016"/>
                <a:pt x="50013" y="2340471"/>
              </a:cubicBezTo>
              <a:cubicBezTo>
                <a:pt x="216524" y="2118927"/>
                <a:pt x="960180" y="1406315"/>
                <a:pt x="1396213" y="1036604"/>
              </a:cubicBezTo>
              <a:cubicBezTo>
                <a:pt x="1832246" y="666893"/>
                <a:pt x="2402335" y="283071"/>
                <a:pt x="2691613" y="122204"/>
              </a:cubicBezTo>
              <a:close/>
            </a:path>
          </a:pathLst>
        </a:custGeom>
        <a:noFill xmlns:a="http://schemas.openxmlformats.org/drawingml/2006/main"/>
        <a:ln xmlns:a="http://schemas.openxmlformats.org/drawingml/2006/main" w="19050" cmpd="sng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0.70187</cdr:x>
      <cdr:y>0.05125</cdr:y>
    </cdr:from>
    <cdr:to>
      <cdr:x>0.9</cdr:x>
      <cdr:y>0.10592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68850" y="285750"/>
          <a:ext cx="13462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err="1"/>
            <a:t>T</a:t>
          </a:r>
          <a:r>
            <a:rPr lang="en-US" sz="1800" dirty="0" err="1" smtClean="0"/>
            <a:t>schermakite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0.3</cdr:x>
      <cdr:y>0.04442</cdr:y>
    </cdr:from>
    <cdr:to>
      <cdr:x>0.49813</cdr:x>
      <cdr:y>0.09909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38350" y="247650"/>
          <a:ext cx="13462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err="1" smtClean="0"/>
            <a:t>Magnesiohornblende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0.66449</cdr:x>
      <cdr:y>0.68907</cdr:y>
    </cdr:from>
    <cdr:to>
      <cdr:x>0.86262</cdr:x>
      <cdr:y>0.74374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514850" y="3841750"/>
          <a:ext cx="13462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err="1" smtClean="0"/>
            <a:t>Ferrotschermakite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0.33178</cdr:x>
      <cdr:y>0.48405</cdr:y>
    </cdr:from>
    <cdr:to>
      <cdr:x>0.52991</cdr:x>
      <cdr:y>0.53872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254250" y="2698750"/>
          <a:ext cx="13462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err="1" smtClean="0"/>
            <a:t>Ferrohornblende</a:t>
          </a:r>
          <a:endParaRPr lang="en-US" sz="18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0.05036</cdr:x>
      <cdr:y>0.85554</cdr:y>
    </cdr:from>
    <cdr:to>
      <cdr:x>0.19936</cdr:x>
      <cdr:y>0.90229</cdr:y>
    </cdr:to>
    <cdr:sp macro="" textlink="">
      <cdr:nvSpPr>
        <cdr:cNvPr id="1638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1800" y="4989400"/>
          <a:ext cx="1277681" cy="2726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0" i="0" u="none" strike="noStrike" baseline="0" dirty="0">
              <a:solidFill>
                <a:srgbClr val="000000"/>
              </a:solidFill>
              <a:latin typeface="Verdana"/>
              <a:ea typeface="Verdana"/>
              <a:cs typeface="Verdana"/>
            </a:rPr>
            <a:t>Ti</a:t>
          </a:r>
          <a:r>
            <a:rPr lang="en-US" sz="1400" b="0" i="0" u="none" strike="noStrike" baseline="-25000" dirty="0">
              <a:solidFill>
                <a:srgbClr val="000000"/>
              </a:solidFill>
              <a:latin typeface="Verdana"/>
              <a:ea typeface="Verdana"/>
              <a:cs typeface="Verdana"/>
            </a:rPr>
            <a:t>11.5</a:t>
          </a:r>
          <a:r>
            <a:rPr lang="en-US" sz="1400" b="0" i="0" u="none" strike="noStrike" baseline="0" dirty="0">
              <a:solidFill>
                <a:srgbClr val="000000"/>
              </a:solidFill>
              <a:latin typeface="Verdana"/>
              <a:ea typeface="Verdana"/>
              <a:cs typeface="Verdana"/>
            </a:rPr>
            <a:t>O</a:t>
          </a:r>
          <a:r>
            <a:rPr lang="en-US" sz="1400" b="0" i="0" u="none" strike="noStrike" baseline="-25000" dirty="0">
              <a:solidFill>
                <a:srgbClr val="000000"/>
              </a:solidFill>
              <a:latin typeface="Verdana"/>
              <a:ea typeface="Verdana"/>
              <a:cs typeface="Verdana"/>
            </a:rPr>
            <a:t>22</a:t>
          </a:r>
          <a:r>
            <a:rPr lang="en-US" sz="1400" b="0" i="0" u="none" strike="noStrike" baseline="0" dirty="0">
              <a:solidFill>
                <a:srgbClr val="000000"/>
              </a:solidFill>
              <a:latin typeface="Verdana"/>
              <a:ea typeface="Verdana"/>
              <a:cs typeface="Verdana"/>
            </a:rPr>
            <a:t>(OH)</a:t>
          </a:r>
          <a:r>
            <a:rPr lang="en-US" sz="1400" b="0" i="0" u="none" strike="noStrike" baseline="-25000" dirty="0">
              <a:solidFill>
                <a:srgbClr val="000000"/>
              </a:solidFill>
              <a:latin typeface="Verdana"/>
              <a:ea typeface="Verdana"/>
              <a:cs typeface="Verdana"/>
            </a:rPr>
            <a:t>2</a:t>
          </a:r>
        </a:p>
      </cdr:txBody>
    </cdr:sp>
  </cdr:relSizeAnchor>
  <cdr:relSizeAnchor xmlns:cdr="http://schemas.openxmlformats.org/drawingml/2006/chartDrawing">
    <cdr:from>
      <cdr:x>0.81751</cdr:x>
      <cdr:y>0.86917</cdr:y>
    </cdr:from>
    <cdr:to>
      <cdr:x>0.99676</cdr:x>
      <cdr:y>0.94774</cdr:y>
    </cdr:to>
    <cdr:sp macro="" textlink="">
      <cdr:nvSpPr>
        <cdr:cNvPr id="1638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010217" y="5068834"/>
          <a:ext cx="1537076" cy="4582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rPr>
            <a:t>Al</a:t>
          </a:r>
          <a:r>
            <a:rPr lang="en-US" sz="1200" b="0" i="0" u="none" strike="noStrike" baseline="-25000">
              <a:solidFill>
                <a:srgbClr val="000000"/>
              </a:solidFill>
              <a:latin typeface="Verdana"/>
              <a:ea typeface="Verdana"/>
              <a:cs typeface="Verdana"/>
            </a:rPr>
            <a:t>15.3</a:t>
          </a:r>
          <a:r>
            <a:rPr lang="en-US" sz="12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rPr>
            <a:t>O</a:t>
          </a:r>
          <a:r>
            <a:rPr lang="en-US" sz="1200" b="0" i="0" u="none" strike="noStrike" baseline="-25000">
              <a:solidFill>
                <a:srgbClr val="000000"/>
              </a:solidFill>
              <a:latin typeface="Verdana"/>
              <a:ea typeface="Verdana"/>
              <a:cs typeface="Verdana"/>
            </a:rPr>
            <a:t>22</a:t>
          </a:r>
          <a:r>
            <a:rPr lang="en-US" sz="12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rPr>
            <a:t>(OH)</a:t>
          </a:r>
          <a:r>
            <a:rPr lang="en-US" sz="1200" b="0" i="0" u="none" strike="noStrike" baseline="-25000">
              <a:solidFill>
                <a:srgbClr val="000000"/>
              </a:solidFill>
              <a:latin typeface="Verdana"/>
              <a:ea typeface="Verdana"/>
              <a:cs typeface="Verdana"/>
            </a:rPr>
            <a:t>2</a:t>
          </a:r>
        </a:p>
        <a:p xmlns:a="http://schemas.openxmlformats.org/drawingml/2006/main">
          <a:pPr algn="l" rtl="0">
            <a:defRPr sz="1000"/>
          </a:pPr>
          <a:r>
            <a:rPr lang="en-US" sz="1400" b="0" i="0" u="none" strike="noStrike" baseline="-25000">
              <a:solidFill>
                <a:srgbClr val="000000"/>
              </a:solidFill>
              <a:latin typeface="Verdana"/>
              <a:ea typeface="Verdana"/>
              <a:cs typeface="Verdana"/>
            </a:rPr>
            <a:t>Aluminotschermakite</a:t>
          </a:r>
        </a:p>
      </cdr:txBody>
    </cdr:sp>
  </cdr:relSizeAnchor>
  <cdr:relSizeAnchor xmlns:cdr="http://schemas.openxmlformats.org/drawingml/2006/chartDrawing">
    <cdr:from>
      <cdr:x>0.38365</cdr:x>
      <cdr:y>0.14543</cdr:y>
    </cdr:from>
    <cdr:to>
      <cdr:x>0.53815</cdr:x>
      <cdr:y>0.19093</cdr:y>
    </cdr:to>
    <cdr:sp macro="" textlink="">
      <cdr:nvSpPr>
        <cdr:cNvPr id="1638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9818" y="848126"/>
          <a:ext cx="1324843" cy="2653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0" i="0" u="none" strike="noStrike" baseline="0" dirty="0">
              <a:solidFill>
                <a:srgbClr val="000000"/>
              </a:solidFill>
              <a:latin typeface="Verdana"/>
              <a:ea typeface="Verdana"/>
              <a:cs typeface="Verdana"/>
            </a:rPr>
            <a:t>Na</a:t>
          </a:r>
          <a:r>
            <a:rPr lang="en-US" sz="1400" b="0" i="0" u="none" strike="noStrike" baseline="-25000" dirty="0">
              <a:solidFill>
                <a:srgbClr val="000000"/>
              </a:solidFill>
              <a:latin typeface="Verdana"/>
              <a:ea typeface="Verdana"/>
              <a:cs typeface="Verdana"/>
            </a:rPr>
            <a:t>46</a:t>
          </a:r>
          <a:r>
            <a:rPr lang="en-US" sz="1400" b="0" i="0" u="none" strike="noStrike" baseline="0" dirty="0">
              <a:solidFill>
                <a:srgbClr val="000000"/>
              </a:solidFill>
              <a:latin typeface="Verdana"/>
              <a:ea typeface="Verdana"/>
              <a:cs typeface="Verdana"/>
            </a:rPr>
            <a:t>O</a:t>
          </a:r>
          <a:r>
            <a:rPr lang="en-US" sz="1400" b="0" i="0" u="none" strike="noStrike" baseline="-25000" dirty="0">
              <a:solidFill>
                <a:srgbClr val="000000"/>
              </a:solidFill>
              <a:latin typeface="Verdana"/>
              <a:ea typeface="Verdana"/>
              <a:cs typeface="Verdana"/>
            </a:rPr>
            <a:t>22</a:t>
          </a:r>
          <a:r>
            <a:rPr lang="en-US" sz="1400" b="0" i="0" u="none" strike="noStrike" baseline="0" dirty="0">
              <a:solidFill>
                <a:srgbClr val="000000"/>
              </a:solidFill>
              <a:latin typeface="Verdana"/>
              <a:ea typeface="Verdana"/>
              <a:cs typeface="Verdana"/>
            </a:rPr>
            <a:t>(OH)</a:t>
          </a:r>
          <a:r>
            <a:rPr lang="en-US" sz="1400" b="0" i="0" u="none" strike="noStrike" baseline="-25000" dirty="0">
              <a:solidFill>
                <a:srgbClr val="000000"/>
              </a:solidFill>
              <a:latin typeface="Verdana"/>
              <a:ea typeface="Verdana"/>
              <a:cs typeface="Verdana"/>
            </a:rPr>
            <a:t>2</a:t>
          </a:r>
        </a:p>
      </cdr:txBody>
    </cdr:sp>
  </cdr:relSizeAnchor>
  <cdr:relSizeAnchor xmlns:cdr="http://schemas.openxmlformats.org/drawingml/2006/chartDrawing">
    <cdr:from>
      <cdr:x>0.66687</cdr:x>
      <cdr:y>0.355</cdr:y>
    </cdr:from>
    <cdr:to>
      <cdr:x>0.90877</cdr:x>
      <cdr:y>0.45122</cdr:y>
    </cdr:to>
    <cdr:sp macro="" textlink="">
      <cdr:nvSpPr>
        <cdr:cNvPr id="16388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718404" y="2070288"/>
          <a:ext cx="2074316" cy="561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rPr>
            <a:t>Edenite</a:t>
          </a:r>
          <a:endParaRPr lang="en-US" sz="1200" b="0" i="0" u="none" strike="noStrike" baseline="0">
            <a:solidFill>
              <a:srgbClr val="000000"/>
            </a:solidFill>
            <a:latin typeface="Verdana"/>
            <a:ea typeface="Verdana"/>
            <a:cs typeface="Verdana"/>
          </a:endParaRPr>
        </a:p>
        <a:p xmlns:a="http://schemas.openxmlformats.org/drawingml/2006/main">
          <a:pPr algn="l" rtl="0">
            <a:defRPr sz="1000"/>
          </a:pPr>
          <a:r>
            <a:rPr lang="en-US" sz="12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rPr>
            <a:t>NaCa</a:t>
          </a:r>
          <a:r>
            <a:rPr lang="en-US" sz="1200" b="0" i="0" u="none" strike="noStrike" baseline="-25000">
              <a:solidFill>
                <a:srgbClr val="000000"/>
              </a:solidFill>
              <a:latin typeface="Verdana"/>
              <a:ea typeface="Verdana"/>
              <a:cs typeface="Verdana"/>
            </a:rPr>
            <a:t>2</a:t>
          </a:r>
          <a:r>
            <a:rPr lang="en-US" sz="12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rPr>
            <a:t>(Fm</a:t>
          </a:r>
          <a:r>
            <a:rPr lang="en-US" sz="1200" b="0" i="0" u="none" strike="noStrike" baseline="-25000">
              <a:solidFill>
                <a:srgbClr val="000000"/>
              </a:solidFill>
              <a:latin typeface="Verdana"/>
              <a:ea typeface="Verdana"/>
              <a:cs typeface="Verdana"/>
            </a:rPr>
            <a:t>5</a:t>
          </a:r>
          <a:r>
            <a:rPr lang="en-US" sz="12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rPr>
            <a:t>)Si</a:t>
          </a:r>
          <a:r>
            <a:rPr lang="en-US" sz="1200" b="0" i="0" u="none" strike="noStrike" baseline="-25000">
              <a:solidFill>
                <a:srgbClr val="000000"/>
              </a:solidFill>
              <a:latin typeface="Verdana"/>
              <a:ea typeface="Verdana"/>
              <a:cs typeface="Verdana"/>
            </a:rPr>
            <a:t>7</a:t>
          </a:r>
          <a:r>
            <a:rPr lang="en-US" sz="12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rPr>
            <a:t>AlO</a:t>
          </a:r>
          <a:r>
            <a:rPr lang="en-US" sz="1200" b="0" i="0" u="none" strike="noStrike" baseline="-25000">
              <a:solidFill>
                <a:srgbClr val="000000"/>
              </a:solidFill>
              <a:latin typeface="Verdana"/>
              <a:ea typeface="Verdana"/>
              <a:cs typeface="Verdana"/>
            </a:rPr>
            <a:t>22</a:t>
          </a:r>
          <a:r>
            <a:rPr lang="en-US" sz="12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rPr>
            <a:t>(OH)</a:t>
          </a:r>
          <a:r>
            <a:rPr lang="en-US" sz="1200" b="0" i="0" u="none" strike="noStrike" baseline="-25000">
              <a:solidFill>
                <a:srgbClr val="000000"/>
              </a:solidFill>
              <a:latin typeface="Verdana"/>
              <a:ea typeface="Verdana"/>
              <a:cs typeface="Verdana"/>
            </a:rPr>
            <a:t>2</a:t>
          </a:r>
        </a:p>
      </cdr:txBody>
    </cdr:sp>
  </cdr:relSizeAnchor>
  <cdr:relSizeAnchor xmlns:cdr="http://schemas.openxmlformats.org/drawingml/2006/chartDrawing">
    <cdr:from>
      <cdr:x>0.08313</cdr:x>
      <cdr:y>0.65254</cdr:y>
    </cdr:from>
    <cdr:to>
      <cdr:x>0.37915</cdr:x>
      <cdr:y>0.72979</cdr:y>
    </cdr:to>
    <cdr:sp macro="" textlink="">
      <cdr:nvSpPr>
        <cdr:cNvPr id="1638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12804" y="3805484"/>
          <a:ext cx="2538396" cy="4505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400" b="0" i="0" u="none" strike="noStrike" baseline="0" dirty="0" err="1">
              <a:solidFill>
                <a:srgbClr val="000000"/>
              </a:solidFill>
              <a:latin typeface="Verdana"/>
              <a:ea typeface="Verdana"/>
              <a:cs typeface="Verdana"/>
            </a:rPr>
            <a:t>Kaersutite</a:t>
          </a:r>
          <a:endParaRPr lang="en-US" sz="1400" b="0" i="0" u="none" strike="noStrike" baseline="0" dirty="0">
            <a:solidFill>
              <a:srgbClr val="000000"/>
            </a:solidFill>
            <a:latin typeface="Verdana"/>
            <a:ea typeface="Verdana"/>
            <a:cs typeface="Verdana"/>
          </a:endParaRPr>
        </a:p>
        <a:p xmlns:a="http://schemas.openxmlformats.org/drawingml/2006/main">
          <a:pPr algn="ctr" rtl="0">
            <a:defRPr sz="1000"/>
          </a:pPr>
          <a:r>
            <a:rPr lang="en-US" sz="1200" b="0" i="0" u="none" strike="noStrike" baseline="0" dirty="0">
              <a:solidFill>
                <a:srgbClr val="000000"/>
              </a:solidFill>
              <a:latin typeface="Verdana"/>
              <a:ea typeface="Verdana"/>
              <a:cs typeface="Verdana"/>
            </a:rPr>
            <a:t>NaCa</a:t>
          </a:r>
          <a:r>
            <a:rPr lang="en-US" sz="1200" b="0" i="0" u="none" strike="noStrike" baseline="-25000" dirty="0">
              <a:solidFill>
                <a:srgbClr val="000000"/>
              </a:solidFill>
              <a:latin typeface="Verdana"/>
              <a:ea typeface="Verdana"/>
              <a:cs typeface="Verdana"/>
            </a:rPr>
            <a:t>2</a:t>
          </a:r>
          <a:r>
            <a:rPr lang="en-US" sz="1200" b="0" i="0" u="none" strike="noStrike" baseline="0" dirty="0">
              <a:solidFill>
                <a:srgbClr val="000000"/>
              </a:solidFill>
              <a:latin typeface="Verdana"/>
              <a:ea typeface="Verdana"/>
              <a:cs typeface="Verdana"/>
            </a:rPr>
            <a:t>(Fm</a:t>
          </a:r>
          <a:r>
            <a:rPr lang="en-US" sz="1200" b="0" i="0" u="none" strike="noStrike" baseline="-25000" dirty="0">
              <a:solidFill>
                <a:srgbClr val="000000"/>
              </a:solidFill>
              <a:latin typeface="Verdana"/>
              <a:ea typeface="Verdana"/>
              <a:cs typeface="Verdana"/>
            </a:rPr>
            <a:t>4</a:t>
          </a:r>
          <a:r>
            <a:rPr lang="en-US" sz="1200" b="0" i="0" u="none" strike="noStrike" baseline="0" dirty="0">
              <a:solidFill>
                <a:srgbClr val="000000"/>
              </a:solidFill>
              <a:latin typeface="Verdana"/>
              <a:ea typeface="Verdana"/>
              <a:cs typeface="Verdana"/>
            </a:rPr>
            <a:t>Ti)Si</a:t>
          </a:r>
          <a:r>
            <a:rPr lang="en-US" sz="1200" b="0" i="0" u="none" strike="noStrike" baseline="-25000" dirty="0">
              <a:solidFill>
                <a:srgbClr val="000000"/>
              </a:solidFill>
              <a:latin typeface="Verdana"/>
              <a:ea typeface="Verdana"/>
              <a:cs typeface="Verdana"/>
            </a:rPr>
            <a:t>6</a:t>
          </a:r>
          <a:r>
            <a:rPr lang="en-US" sz="1200" b="0" i="0" u="none" strike="noStrike" baseline="0" dirty="0">
              <a:solidFill>
                <a:srgbClr val="000000"/>
              </a:solidFill>
              <a:latin typeface="Verdana"/>
              <a:ea typeface="Verdana"/>
              <a:cs typeface="Verdana"/>
            </a:rPr>
            <a:t>Al</a:t>
          </a:r>
          <a:r>
            <a:rPr lang="en-US" sz="1200" b="0" i="0" u="none" strike="noStrike" baseline="-25000" dirty="0">
              <a:solidFill>
                <a:srgbClr val="000000"/>
              </a:solidFill>
              <a:latin typeface="Verdana"/>
              <a:ea typeface="Verdana"/>
              <a:cs typeface="Verdana"/>
            </a:rPr>
            <a:t>2</a:t>
          </a:r>
          <a:r>
            <a:rPr lang="en-US" sz="1200" b="0" i="0" u="none" strike="noStrike" baseline="0" dirty="0">
              <a:solidFill>
                <a:srgbClr val="000000"/>
              </a:solidFill>
              <a:latin typeface="Verdana"/>
              <a:ea typeface="Verdana"/>
              <a:cs typeface="Verdana"/>
            </a:rPr>
            <a:t>O</a:t>
          </a:r>
          <a:r>
            <a:rPr lang="en-US" sz="1200" b="0" i="0" u="none" strike="noStrike" baseline="-25000" dirty="0">
              <a:solidFill>
                <a:srgbClr val="000000"/>
              </a:solidFill>
              <a:latin typeface="Verdana"/>
              <a:ea typeface="Verdana"/>
              <a:cs typeface="Verdana"/>
            </a:rPr>
            <a:t>23</a:t>
          </a:r>
          <a:r>
            <a:rPr lang="en-US" sz="1200" b="0" i="0" u="none" strike="noStrike" baseline="0" dirty="0">
              <a:solidFill>
                <a:srgbClr val="000000"/>
              </a:solidFill>
              <a:latin typeface="Verdana"/>
              <a:ea typeface="Verdana"/>
              <a:cs typeface="Verdana"/>
            </a:rPr>
            <a:t>(OH</a:t>
          </a:r>
          <a:r>
            <a:rPr lang="en-US" sz="1200" b="0" i="0" u="none" strike="noStrike" baseline="0" dirty="0" smtClean="0">
              <a:solidFill>
                <a:srgbClr val="000000"/>
              </a:solidFill>
              <a:latin typeface="Verdana"/>
              <a:ea typeface="Verdana"/>
              <a:cs typeface="Verdana"/>
            </a:rPr>
            <a:t>)2</a:t>
          </a:r>
          <a:endParaRPr lang="en-US" sz="1200" b="0" i="0" u="none" strike="noStrike" baseline="0" dirty="0">
            <a:solidFill>
              <a:srgbClr val="000000"/>
            </a:solidFill>
            <a:latin typeface="Verdana"/>
            <a:ea typeface="Verdana"/>
            <a:cs typeface="Verdana"/>
          </a:endParaRPr>
        </a:p>
      </cdr:txBody>
    </cdr:sp>
  </cdr:relSizeAnchor>
  <cdr:relSizeAnchor xmlns:cdr="http://schemas.openxmlformats.org/drawingml/2006/chartDrawing">
    <cdr:from>
      <cdr:x>0.74408</cdr:x>
      <cdr:y>0.62718</cdr:y>
    </cdr:from>
    <cdr:to>
      <cdr:x>0.99289</cdr:x>
      <cdr:y>0.7234</cdr:y>
    </cdr:to>
    <cdr:sp macro="" textlink="">
      <cdr:nvSpPr>
        <cdr:cNvPr id="10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380480" y="3657600"/>
          <a:ext cx="2133600" cy="561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18288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4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rPr>
            <a:t>Pargasite</a:t>
          </a:r>
          <a:endParaRPr lang="en-US" sz="1200" b="0" i="0" u="none" strike="noStrike" baseline="0">
            <a:solidFill>
              <a:srgbClr val="000000"/>
            </a:solidFill>
            <a:latin typeface="Verdana"/>
            <a:ea typeface="Verdana"/>
            <a:cs typeface="Verdana"/>
          </a:endParaRPr>
        </a:p>
        <a:p xmlns:a="http://schemas.openxmlformats.org/drawingml/2006/main">
          <a:pPr algn="l" rtl="0">
            <a:defRPr sz="1000"/>
          </a:pPr>
          <a:r>
            <a:rPr lang="en-US" sz="12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rPr>
            <a:t>NaCa</a:t>
          </a:r>
          <a:r>
            <a:rPr lang="en-US" sz="1200" b="0" i="0" u="none" strike="noStrike" baseline="-25000">
              <a:solidFill>
                <a:srgbClr val="000000"/>
              </a:solidFill>
              <a:latin typeface="Verdana"/>
              <a:ea typeface="Verdana"/>
              <a:cs typeface="Verdana"/>
            </a:rPr>
            <a:t>2</a:t>
          </a:r>
          <a:r>
            <a:rPr lang="en-US" sz="12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rPr>
            <a:t>(Mg</a:t>
          </a:r>
          <a:r>
            <a:rPr lang="en-US" sz="1200" b="0" i="0" u="none" strike="noStrike" baseline="-25000">
              <a:solidFill>
                <a:srgbClr val="000000"/>
              </a:solidFill>
              <a:latin typeface="Verdana"/>
              <a:ea typeface="Verdana"/>
              <a:cs typeface="Verdana"/>
            </a:rPr>
            <a:t>4</a:t>
          </a:r>
          <a:r>
            <a:rPr lang="en-US" sz="12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rPr>
            <a:t>Al)Si</a:t>
          </a:r>
          <a:r>
            <a:rPr lang="en-US" sz="1000" b="0" i="0" u="none" strike="noStrike" baseline="-2500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6</a:t>
          </a:r>
          <a:r>
            <a:rPr lang="en-US" sz="12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rPr>
            <a:t>Al</a:t>
          </a:r>
          <a:r>
            <a:rPr lang="en-US" sz="1000" b="0" i="0" u="none" strike="noStrike" baseline="-2500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2</a:t>
          </a:r>
          <a:r>
            <a:rPr lang="en-US" sz="12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rPr>
            <a:t>O</a:t>
          </a:r>
          <a:r>
            <a:rPr lang="en-US" sz="1200" b="0" i="0" u="none" strike="noStrike" baseline="-25000">
              <a:solidFill>
                <a:srgbClr val="000000"/>
              </a:solidFill>
              <a:latin typeface="Verdana"/>
              <a:ea typeface="Verdana"/>
              <a:cs typeface="Verdana"/>
            </a:rPr>
            <a:t>22</a:t>
          </a:r>
          <a:r>
            <a:rPr lang="en-US" sz="12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rPr>
            <a:t>(OH)</a:t>
          </a:r>
          <a:r>
            <a:rPr lang="en-US" sz="1200" b="0" i="0" u="none" strike="noStrike" baseline="-25000">
              <a:solidFill>
                <a:srgbClr val="000000"/>
              </a:solidFill>
              <a:latin typeface="Verdana"/>
              <a:ea typeface="Verdana"/>
              <a:cs typeface="Verdana"/>
            </a:rPr>
            <a:t>2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0.64529</cdr:x>
      <cdr:y>0.04734</cdr:y>
    </cdr:from>
    <cdr:to>
      <cdr:x>0.66621</cdr:x>
      <cdr:y>0.04734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4505325" y="260328"/>
          <a:ext cx="14605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0.64575</cdr:x>
      <cdr:y>0.25692</cdr:y>
    </cdr:from>
    <cdr:to>
      <cdr:x>0.66667</cdr:x>
      <cdr:y>0.25692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4508500" y="1412853"/>
          <a:ext cx="14605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0.03159</cdr:x>
      <cdr:y>0.74531</cdr:y>
    </cdr:from>
    <cdr:to>
      <cdr:x>0.26963</cdr:x>
      <cdr:y>0.87799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0767" y="4344651"/>
          <a:ext cx="2040598" cy="7734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0" i="0" u="none" strike="noStrike" baseline="0" dirty="0">
              <a:solidFill>
                <a:srgbClr val="000000"/>
              </a:solidFill>
              <a:latin typeface="Verdana"/>
              <a:ea typeface="Verdana"/>
              <a:cs typeface="Verdana"/>
            </a:rPr>
            <a:t>Fm</a:t>
          </a:r>
          <a:r>
            <a:rPr lang="en-US" sz="1400" b="0" i="0" u="none" strike="noStrike" baseline="-25000" dirty="0">
              <a:solidFill>
                <a:srgbClr val="000000"/>
              </a:solidFill>
              <a:latin typeface="Verdana"/>
              <a:ea typeface="Verdana"/>
              <a:cs typeface="Verdana"/>
            </a:rPr>
            <a:t>7</a:t>
          </a:r>
          <a:r>
            <a:rPr lang="en-US" sz="1400" b="0" i="0" u="none" strike="noStrike" baseline="0" dirty="0">
              <a:solidFill>
                <a:srgbClr val="000000"/>
              </a:solidFill>
              <a:latin typeface="Verdana"/>
              <a:ea typeface="Verdana"/>
              <a:cs typeface="Verdana"/>
            </a:rPr>
            <a:t>Si</a:t>
          </a:r>
          <a:r>
            <a:rPr lang="en-US" sz="1400" b="0" i="0" u="none" strike="noStrike" baseline="-25000" dirty="0">
              <a:solidFill>
                <a:srgbClr val="000000"/>
              </a:solidFill>
              <a:latin typeface="Verdana"/>
              <a:ea typeface="Verdana"/>
              <a:cs typeface="Verdana"/>
            </a:rPr>
            <a:t>8</a:t>
          </a:r>
          <a:r>
            <a:rPr lang="en-US" sz="1400" b="0" i="0" u="none" strike="noStrike" baseline="0" dirty="0">
              <a:solidFill>
                <a:srgbClr val="000000"/>
              </a:solidFill>
              <a:latin typeface="Verdana"/>
              <a:ea typeface="Verdana"/>
              <a:cs typeface="Verdana"/>
            </a:rPr>
            <a:t>O</a:t>
          </a:r>
          <a:r>
            <a:rPr lang="en-US" sz="1400" b="0" i="0" u="none" strike="noStrike" baseline="-25000" dirty="0">
              <a:solidFill>
                <a:srgbClr val="000000"/>
              </a:solidFill>
              <a:latin typeface="Verdana"/>
              <a:ea typeface="Verdana"/>
              <a:cs typeface="Verdana"/>
            </a:rPr>
            <a:t>22</a:t>
          </a:r>
          <a:r>
            <a:rPr lang="en-US" sz="1400" b="0" i="0" u="none" strike="noStrike" baseline="0" dirty="0">
              <a:solidFill>
                <a:srgbClr val="000000"/>
              </a:solidFill>
              <a:latin typeface="Verdana"/>
              <a:ea typeface="Verdana"/>
              <a:cs typeface="Verdana"/>
            </a:rPr>
            <a:t>(OH)</a:t>
          </a:r>
          <a:r>
            <a:rPr lang="en-US" sz="1400" b="0" i="0" u="none" strike="noStrike" baseline="-25000" dirty="0">
              <a:solidFill>
                <a:srgbClr val="000000"/>
              </a:solidFill>
              <a:latin typeface="Verdana"/>
              <a:ea typeface="Verdana"/>
              <a:cs typeface="Verdana"/>
            </a:rPr>
            <a:t>2</a:t>
          </a:r>
        </a:p>
        <a:p xmlns:a="http://schemas.openxmlformats.org/drawingml/2006/main">
          <a:pPr algn="l" rtl="0">
            <a:defRPr sz="1000"/>
          </a:pPr>
          <a:r>
            <a:rPr lang="en-US" sz="1400" b="0" i="0" u="none" strike="noStrike" baseline="0" dirty="0" err="1">
              <a:solidFill>
                <a:srgbClr val="000000"/>
              </a:solidFill>
              <a:latin typeface="Verdana"/>
              <a:ea typeface="Verdana"/>
              <a:cs typeface="Verdana"/>
            </a:rPr>
            <a:t>Cummingtonite-Grunerite</a:t>
          </a:r>
          <a:endParaRPr lang="en-US" sz="1400" b="0" i="0" u="none" strike="noStrike" baseline="0" dirty="0">
            <a:solidFill>
              <a:srgbClr val="000000"/>
            </a:solidFill>
            <a:latin typeface="Verdana"/>
            <a:ea typeface="Verdana"/>
            <a:cs typeface="Verdana"/>
          </a:endParaRPr>
        </a:p>
      </cdr:txBody>
    </cdr:sp>
  </cdr:relSizeAnchor>
  <cdr:relSizeAnchor xmlns:cdr="http://schemas.openxmlformats.org/drawingml/2006/chartDrawing">
    <cdr:from>
      <cdr:x>0.50371</cdr:x>
      <cdr:y>0.89128</cdr:y>
    </cdr:from>
    <cdr:to>
      <cdr:x>0.82444</cdr:x>
      <cdr:y>1</cdr:y>
    </cdr:to>
    <cdr:sp macro="" textlink="">
      <cdr:nvSpPr>
        <cdr:cNvPr id="102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18054" y="5195539"/>
          <a:ext cx="2749496" cy="63376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0" i="0" u="none" strike="noStrike" baseline="0" dirty="0">
              <a:solidFill>
                <a:srgbClr val="000000"/>
              </a:solidFill>
              <a:latin typeface="Verdana"/>
              <a:ea typeface="Verdana"/>
              <a:cs typeface="Verdana"/>
            </a:rPr>
            <a:t>NaCa</a:t>
          </a:r>
          <a:r>
            <a:rPr lang="en-US" sz="1400" b="0" i="0" u="none" strike="noStrike" baseline="-25000" dirty="0">
              <a:solidFill>
                <a:srgbClr val="000000"/>
              </a:solidFill>
              <a:latin typeface="Verdana"/>
              <a:ea typeface="Verdana"/>
              <a:cs typeface="Verdana"/>
            </a:rPr>
            <a:t>2</a:t>
          </a:r>
          <a:r>
            <a:rPr lang="en-US" sz="1400" b="0" i="0" u="none" strike="noStrike" baseline="0" dirty="0">
              <a:solidFill>
                <a:srgbClr val="000000"/>
              </a:solidFill>
              <a:latin typeface="Verdana"/>
              <a:ea typeface="Verdana"/>
              <a:cs typeface="Verdana"/>
            </a:rPr>
            <a:t>(Fm</a:t>
          </a:r>
          <a:r>
            <a:rPr lang="en-US" sz="1400" b="0" i="0" u="none" strike="noStrike" baseline="-25000" dirty="0">
              <a:solidFill>
                <a:srgbClr val="000000"/>
              </a:solidFill>
              <a:latin typeface="Verdana"/>
              <a:ea typeface="Verdana"/>
              <a:cs typeface="Verdana"/>
            </a:rPr>
            <a:t>4</a:t>
          </a:r>
          <a:r>
            <a:rPr lang="en-US" sz="1400" b="0" i="0" u="none" strike="noStrike" baseline="0" dirty="0">
              <a:solidFill>
                <a:srgbClr val="000000"/>
              </a:solidFill>
              <a:latin typeface="Verdana"/>
              <a:ea typeface="Verdana"/>
              <a:cs typeface="Verdana"/>
            </a:rPr>
            <a:t>Ti)Si</a:t>
          </a:r>
          <a:r>
            <a:rPr lang="en-US" sz="1400" b="0" i="0" u="none" strike="noStrike" baseline="-25000" dirty="0">
              <a:solidFill>
                <a:srgbClr val="000000"/>
              </a:solidFill>
              <a:latin typeface="Verdana"/>
              <a:ea typeface="Verdana"/>
              <a:cs typeface="Verdana"/>
            </a:rPr>
            <a:t>6</a:t>
          </a:r>
          <a:r>
            <a:rPr lang="en-US" sz="1400" b="0" i="0" u="none" strike="noStrike" baseline="0" dirty="0">
              <a:solidFill>
                <a:srgbClr val="000000"/>
              </a:solidFill>
              <a:latin typeface="Verdana"/>
              <a:ea typeface="Verdana"/>
              <a:cs typeface="Verdana"/>
            </a:rPr>
            <a:t>Al</a:t>
          </a:r>
          <a:r>
            <a:rPr lang="en-US" sz="1400" b="0" i="0" u="none" strike="noStrike" baseline="-25000" dirty="0">
              <a:solidFill>
                <a:srgbClr val="000000"/>
              </a:solidFill>
              <a:latin typeface="Verdana"/>
              <a:ea typeface="Verdana"/>
              <a:cs typeface="Verdana"/>
            </a:rPr>
            <a:t>2</a:t>
          </a:r>
          <a:r>
            <a:rPr lang="en-US" sz="1400" b="0" i="0" u="none" strike="noStrike" baseline="0" dirty="0">
              <a:solidFill>
                <a:srgbClr val="000000"/>
              </a:solidFill>
              <a:latin typeface="Verdana"/>
              <a:ea typeface="Verdana"/>
              <a:cs typeface="Verdana"/>
            </a:rPr>
            <a:t>O</a:t>
          </a:r>
          <a:r>
            <a:rPr lang="en-US" sz="1400" b="0" i="0" u="none" strike="noStrike" baseline="-25000" dirty="0">
              <a:solidFill>
                <a:srgbClr val="000000"/>
              </a:solidFill>
              <a:latin typeface="Verdana"/>
              <a:ea typeface="Verdana"/>
              <a:cs typeface="Verdana"/>
            </a:rPr>
            <a:t>23</a:t>
          </a:r>
          <a:r>
            <a:rPr lang="en-US" sz="1400" b="0" i="0" u="none" strike="noStrike" baseline="0" dirty="0">
              <a:solidFill>
                <a:srgbClr val="000000"/>
              </a:solidFill>
              <a:latin typeface="Verdana"/>
              <a:ea typeface="Verdana"/>
              <a:cs typeface="Verdana"/>
            </a:rPr>
            <a:t>(OH</a:t>
          </a:r>
          <a:r>
            <a:rPr lang="en-US" sz="1400" b="0" i="0" u="none" strike="noStrike" baseline="0" dirty="0" smtClean="0">
              <a:solidFill>
                <a:srgbClr val="000000"/>
              </a:solidFill>
              <a:latin typeface="Verdana"/>
              <a:ea typeface="Verdana"/>
              <a:cs typeface="Verdana"/>
            </a:rPr>
            <a:t>)</a:t>
          </a:r>
          <a:endParaRPr lang="en-US" sz="1400" b="0" i="0" u="none" strike="noStrike" baseline="-25000" dirty="0">
            <a:solidFill>
              <a:srgbClr val="000000"/>
            </a:solidFill>
            <a:latin typeface="Verdana"/>
            <a:ea typeface="Verdana"/>
            <a:cs typeface="Verdana"/>
          </a:endParaRPr>
        </a:p>
        <a:p xmlns:a="http://schemas.openxmlformats.org/drawingml/2006/main">
          <a:pPr algn="l" rtl="0">
            <a:defRPr sz="1000"/>
          </a:pPr>
          <a:r>
            <a:rPr lang="en-US" sz="1400" dirty="0">
              <a:solidFill>
                <a:srgbClr val="000000"/>
              </a:solidFill>
              <a:latin typeface="Verdana"/>
              <a:ea typeface="Verdana"/>
              <a:cs typeface="Verdana"/>
            </a:rPr>
            <a:t> </a:t>
          </a:r>
          <a:r>
            <a:rPr lang="en-US" sz="1400" dirty="0" smtClean="0">
              <a:solidFill>
                <a:srgbClr val="000000"/>
              </a:solidFill>
              <a:latin typeface="Verdana"/>
              <a:ea typeface="Verdana"/>
              <a:cs typeface="Verdana"/>
            </a:rPr>
            <a:t>                     </a:t>
          </a:r>
          <a:r>
            <a:rPr lang="en-US" sz="1400" b="0" i="0" u="none" strike="noStrike" baseline="0" dirty="0" err="1" smtClean="0">
              <a:solidFill>
                <a:srgbClr val="000000"/>
              </a:solidFill>
              <a:latin typeface="Verdana"/>
              <a:ea typeface="Verdana"/>
              <a:cs typeface="Verdana"/>
            </a:rPr>
            <a:t>Kaersutite</a:t>
          </a:r>
          <a:endParaRPr lang="en-US" sz="1400" b="0" i="0" u="none" strike="noStrike" baseline="0" dirty="0">
            <a:solidFill>
              <a:srgbClr val="000000"/>
            </a:solidFill>
            <a:latin typeface="Verdana"/>
            <a:ea typeface="Verdana"/>
            <a:cs typeface="Verdana"/>
          </a:endParaRPr>
        </a:p>
      </cdr:txBody>
    </cdr:sp>
  </cdr:relSizeAnchor>
  <cdr:relSizeAnchor xmlns:cdr="http://schemas.openxmlformats.org/drawingml/2006/chartDrawing">
    <cdr:from>
      <cdr:x>0.46978</cdr:x>
      <cdr:y>0.01708</cdr:y>
    </cdr:from>
    <cdr:to>
      <cdr:x>0.79259</cdr:x>
      <cdr:y>0.14597</cdr:y>
    </cdr:to>
    <cdr:sp macro="" textlink="">
      <cdr:nvSpPr>
        <cdr:cNvPr id="103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27227" y="99560"/>
          <a:ext cx="2767273" cy="7513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rPr>
            <a:t>Ca</a:t>
          </a:r>
          <a:r>
            <a:rPr lang="en-US" sz="1400" b="0" i="0" u="none" strike="noStrike" baseline="-25000">
              <a:solidFill>
                <a:srgbClr val="000000"/>
              </a:solidFill>
              <a:latin typeface="Verdana"/>
              <a:ea typeface="Verdana"/>
              <a:cs typeface="Verdana"/>
            </a:rPr>
            <a:t>2</a:t>
          </a:r>
          <a:r>
            <a:rPr lang="en-US" sz="14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rPr>
            <a:t>(Fm</a:t>
          </a:r>
          <a:r>
            <a:rPr lang="en-US" sz="1400" b="0" i="0" u="none" strike="noStrike" baseline="-25000">
              <a:solidFill>
                <a:srgbClr val="000000"/>
              </a:solidFill>
              <a:latin typeface="Verdana"/>
              <a:ea typeface="Verdana"/>
              <a:cs typeface="Verdana"/>
            </a:rPr>
            <a:t>3</a:t>
          </a:r>
          <a:r>
            <a:rPr lang="en-US" sz="14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rPr>
            <a:t>Al</a:t>
          </a:r>
          <a:r>
            <a:rPr lang="en-US" sz="1400" b="0" i="0" u="none" strike="noStrike" baseline="-25000">
              <a:solidFill>
                <a:srgbClr val="000000"/>
              </a:solidFill>
              <a:latin typeface="Verdana"/>
              <a:ea typeface="Verdana"/>
              <a:cs typeface="Verdana"/>
            </a:rPr>
            <a:t>2</a:t>
          </a:r>
          <a:r>
            <a:rPr lang="en-US" sz="14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rPr>
            <a:t>)Si</a:t>
          </a:r>
          <a:r>
            <a:rPr lang="en-US" sz="1400" b="0" i="0" u="none" strike="noStrike" baseline="-25000">
              <a:solidFill>
                <a:srgbClr val="000000"/>
              </a:solidFill>
              <a:latin typeface="Verdana"/>
              <a:ea typeface="Verdana"/>
              <a:cs typeface="Verdana"/>
            </a:rPr>
            <a:t>6</a:t>
          </a:r>
          <a:r>
            <a:rPr lang="en-US" sz="14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rPr>
            <a:t>Al</a:t>
          </a:r>
          <a:r>
            <a:rPr lang="en-US" sz="1400" b="0" i="0" u="none" strike="noStrike" baseline="-25000">
              <a:solidFill>
                <a:srgbClr val="000000"/>
              </a:solidFill>
              <a:latin typeface="Verdana"/>
              <a:ea typeface="Verdana"/>
              <a:cs typeface="Verdana"/>
            </a:rPr>
            <a:t>2</a:t>
          </a:r>
          <a:r>
            <a:rPr lang="en-US" sz="14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rPr>
            <a:t>O</a:t>
          </a:r>
          <a:r>
            <a:rPr lang="en-US" sz="1400" b="0" i="0" u="none" strike="noStrike" baseline="-25000">
              <a:solidFill>
                <a:srgbClr val="000000"/>
              </a:solidFill>
              <a:latin typeface="Verdana"/>
              <a:ea typeface="Verdana"/>
              <a:cs typeface="Verdana"/>
            </a:rPr>
            <a:t>22</a:t>
          </a:r>
          <a:r>
            <a:rPr lang="en-US" sz="14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rPr>
            <a:t>(OH)</a:t>
          </a:r>
          <a:r>
            <a:rPr lang="en-US" sz="1400" b="0" i="0" u="none" strike="noStrike" baseline="-25000">
              <a:solidFill>
                <a:srgbClr val="000000"/>
              </a:solidFill>
              <a:latin typeface="Verdana"/>
              <a:ea typeface="Verdana"/>
              <a:cs typeface="Verdana"/>
            </a:rPr>
            <a:t>2</a:t>
          </a:r>
        </a:p>
        <a:p xmlns:a="http://schemas.openxmlformats.org/drawingml/2006/main">
          <a:pPr algn="l" rtl="0">
            <a:defRPr sz="1000"/>
          </a:pPr>
          <a:r>
            <a:rPr lang="en-US" sz="14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rPr>
            <a:t>Aluminotschermakite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0.00444</cdr:x>
      <cdr:y>0.78826</cdr:y>
    </cdr:from>
    <cdr:to>
      <cdr:x>0.18758</cdr:x>
      <cdr:y>0.83483</cdr:y>
    </cdr:to>
    <cdr:sp macro="" textlink="">
      <cdr:nvSpPr>
        <cdr:cNvPr id="13319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100" y="4595014"/>
          <a:ext cx="1569967" cy="271471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0" i="0" u="none" strike="noStrike" baseline="0" dirty="0">
              <a:solidFill>
                <a:srgbClr val="000000"/>
              </a:solidFill>
              <a:latin typeface="Verdana"/>
              <a:ea typeface="Verdana"/>
              <a:cs typeface="Verdana"/>
            </a:rPr>
            <a:t>Fe</a:t>
          </a:r>
          <a:r>
            <a:rPr lang="en-US" sz="1400" b="0" i="0" u="none" strike="noStrike" baseline="30000" dirty="0">
              <a:solidFill>
                <a:srgbClr val="000000"/>
              </a:solidFill>
              <a:latin typeface="Verdana"/>
              <a:ea typeface="Verdana"/>
              <a:cs typeface="Verdana"/>
            </a:rPr>
            <a:t>3+</a:t>
          </a:r>
          <a:r>
            <a:rPr lang="en-US" sz="1400" b="0" i="0" u="none" strike="noStrike" baseline="-25000" dirty="0">
              <a:solidFill>
                <a:srgbClr val="000000"/>
              </a:solidFill>
              <a:latin typeface="Verdana"/>
              <a:ea typeface="Verdana"/>
              <a:cs typeface="Verdana"/>
            </a:rPr>
            <a:t>15.3</a:t>
          </a:r>
          <a:r>
            <a:rPr lang="en-US" sz="1400" b="0" i="0" u="none" strike="noStrike" baseline="0" dirty="0">
              <a:solidFill>
                <a:srgbClr val="000000"/>
              </a:solidFill>
              <a:latin typeface="Verdana"/>
              <a:ea typeface="Verdana"/>
              <a:cs typeface="Verdana"/>
            </a:rPr>
            <a:t>O</a:t>
          </a:r>
          <a:r>
            <a:rPr lang="en-US" sz="1400" b="0" i="0" u="none" strike="noStrike" baseline="-25000" dirty="0">
              <a:solidFill>
                <a:srgbClr val="000000"/>
              </a:solidFill>
              <a:latin typeface="Verdana"/>
              <a:ea typeface="Verdana"/>
              <a:cs typeface="Verdana"/>
            </a:rPr>
            <a:t>22</a:t>
          </a:r>
          <a:r>
            <a:rPr lang="en-US" sz="1400" b="0" i="0" u="none" strike="noStrike" baseline="0" dirty="0">
              <a:solidFill>
                <a:srgbClr val="000000"/>
              </a:solidFill>
              <a:latin typeface="Verdana"/>
              <a:ea typeface="Verdana"/>
              <a:cs typeface="Verdana"/>
            </a:rPr>
            <a:t>(OH)</a:t>
          </a:r>
          <a:r>
            <a:rPr lang="en-US" sz="1400" b="0" i="0" u="none" strike="noStrike" baseline="-25000" dirty="0">
              <a:solidFill>
                <a:srgbClr val="000000"/>
              </a:solidFill>
              <a:latin typeface="Verdana"/>
              <a:ea typeface="Verdana"/>
              <a:cs typeface="Verdana"/>
            </a:rPr>
            <a:t>2</a:t>
          </a:r>
        </a:p>
      </cdr:txBody>
    </cdr:sp>
  </cdr:relSizeAnchor>
  <cdr:relSizeAnchor xmlns:cdr="http://schemas.openxmlformats.org/drawingml/2006/chartDrawing">
    <cdr:from>
      <cdr:x>0.83852</cdr:x>
      <cdr:y>0.83823</cdr:y>
    </cdr:from>
    <cdr:to>
      <cdr:x>1</cdr:x>
      <cdr:y>0.94989</cdr:y>
    </cdr:to>
    <cdr:sp macro="" textlink="">
      <cdr:nvSpPr>
        <cdr:cNvPr id="13320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188175" y="4886308"/>
          <a:ext cx="1384325" cy="650892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rPr>
            <a:t>Al</a:t>
          </a:r>
          <a:r>
            <a:rPr lang="en-US" sz="1400" b="0" i="0" u="none" strike="noStrike" baseline="-25000">
              <a:solidFill>
                <a:srgbClr val="000000"/>
              </a:solidFill>
              <a:latin typeface="Verdana"/>
              <a:ea typeface="Verdana"/>
              <a:cs typeface="Verdana"/>
            </a:rPr>
            <a:t>15.3</a:t>
          </a:r>
          <a:r>
            <a:rPr lang="en-US" sz="14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rPr>
            <a:t>O</a:t>
          </a:r>
          <a:r>
            <a:rPr lang="en-US" sz="1400" b="0" i="0" u="none" strike="noStrike" baseline="-25000">
              <a:solidFill>
                <a:srgbClr val="000000"/>
              </a:solidFill>
              <a:latin typeface="Verdana"/>
              <a:ea typeface="Verdana"/>
              <a:cs typeface="Verdana"/>
            </a:rPr>
            <a:t>22</a:t>
          </a:r>
          <a:r>
            <a:rPr lang="en-US" sz="14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rPr>
            <a:t>(OH)</a:t>
          </a:r>
          <a:r>
            <a:rPr lang="en-US" sz="1400" b="0" i="0" u="none" strike="noStrike" baseline="-25000">
              <a:solidFill>
                <a:srgbClr val="000000"/>
              </a:solidFill>
              <a:latin typeface="Verdana"/>
              <a:ea typeface="Verdana"/>
              <a:cs typeface="Verdana"/>
            </a:rPr>
            <a:t>2</a:t>
          </a:r>
        </a:p>
        <a:p xmlns:a="http://schemas.openxmlformats.org/drawingml/2006/main">
          <a:pPr algn="l" rtl="0">
            <a:defRPr sz="1000"/>
          </a:pPr>
          <a:r>
            <a:rPr lang="en-US" sz="1600" b="0" i="0" u="none" strike="noStrike" baseline="-25000">
              <a:solidFill>
                <a:srgbClr val="000000"/>
              </a:solidFill>
              <a:latin typeface="Verdana"/>
              <a:ea typeface="Verdana"/>
              <a:cs typeface="Verdana"/>
            </a:rPr>
            <a:t>Alumino-</a:t>
          </a:r>
        </a:p>
        <a:p xmlns:a="http://schemas.openxmlformats.org/drawingml/2006/main">
          <a:pPr algn="l" rtl="0">
            <a:defRPr sz="1000"/>
          </a:pPr>
          <a:r>
            <a:rPr lang="en-US" sz="1600" b="0" i="0" u="none" strike="noStrike" baseline="-25000">
              <a:solidFill>
                <a:srgbClr val="000000"/>
              </a:solidFill>
              <a:latin typeface="Verdana"/>
              <a:ea typeface="Verdana"/>
              <a:cs typeface="Verdana"/>
            </a:rPr>
            <a:t>tschermakite</a:t>
          </a:r>
        </a:p>
      </cdr:txBody>
    </cdr:sp>
  </cdr:relSizeAnchor>
  <cdr:relSizeAnchor xmlns:cdr="http://schemas.openxmlformats.org/drawingml/2006/chartDrawing">
    <cdr:from>
      <cdr:x>0.4043</cdr:x>
      <cdr:y>0.2095</cdr:y>
    </cdr:from>
    <cdr:to>
      <cdr:x>0.5588</cdr:x>
      <cdr:y>0.255</cdr:y>
    </cdr:to>
    <cdr:sp macro="" textlink="">
      <cdr:nvSpPr>
        <cdr:cNvPr id="13321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65897" y="1221242"/>
          <a:ext cx="1324451" cy="2652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0" i="0" u="none" strike="noStrike" baseline="0" dirty="0">
              <a:solidFill>
                <a:srgbClr val="000000"/>
              </a:solidFill>
              <a:latin typeface="Verdana"/>
              <a:ea typeface="Verdana"/>
              <a:cs typeface="Verdana"/>
            </a:rPr>
            <a:t>Na</a:t>
          </a:r>
          <a:r>
            <a:rPr lang="en-US" sz="1400" b="0" i="0" u="none" strike="noStrike" baseline="-25000" dirty="0">
              <a:solidFill>
                <a:srgbClr val="000000"/>
              </a:solidFill>
              <a:latin typeface="Verdana"/>
              <a:ea typeface="Verdana"/>
              <a:cs typeface="Verdana"/>
            </a:rPr>
            <a:t>46</a:t>
          </a:r>
          <a:r>
            <a:rPr lang="en-US" sz="1400" b="0" i="0" u="none" strike="noStrike" baseline="0" dirty="0">
              <a:solidFill>
                <a:srgbClr val="000000"/>
              </a:solidFill>
              <a:latin typeface="Verdana"/>
              <a:ea typeface="Verdana"/>
              <a:cs typeface="Verdana"/>
            </a:rPr>
            <a:t>O</a:t>
          </a:r>
          <a:r>
            <a:rPr lang="en-US" sz="1400" b="0" i="0" u="none" strike="noStrike" baseline="-25000" dirty="0">
              <a:solidFill>
                <a:srgbClr val="000000"/>
              </a:solidFill>
              <a:latin typeface="Verdana"/>
              <a:ea typeface="Verdana"/>
              <a:cs typeface="Verdana"/>
            </a:rPr>
            <a:t>22</a:t>
          </a:r>
          <a:r>
            <a:rPr lang="en-US" sz="1400" b="0" i="0" u="none" strike="noStrike" baseline="0" dirty="0">
              <a:solidFill>
                <a:srgbClr val="000000"/>
              </a:solidFill>
              <a:latin typeface="Verdana"/>
              <a:ea typeface="Verdana"/>
              <a:cs typeface="Verdana"/>
            </a:rPr>
            <a:t>(OH)</a:t>
          </a:r>
          <a:r>
            <a:rPr lang="en-US" sz="1400" b="0" i="0" u="none" strike="noStrike" baseline="-25000" dirty="0">
              <a:solidFill>
                <a:srgbClr val="000000"/>
              </a:solidFill>
              <a:latin typeface="Verdana"/>
              <a:ea typeface="Verdana"/>
              <a:cs typeface="Verdana"/>
            </a:rPr>
            <a:t>2</a:t>
          </a:r>
        </a:p>
      </cdr:txBody>
    </cdr:sp>
  </cdr:relSizeAnchor>
  <cdr:relSizeAnchor xmlns:cdr="http://schemas.openxmlformats.org/drawingml/2006/chartDrawing">
    <cdr:from>
      <cdr:x>0.68118</cdr:x>
      <cdr:y>0.21068</cdr:y>
    </cdr:from>
    <cdr:to>
      <cdr:x>0.87666</cdr:x>
      <cdr:y>0.29086</cdr:y>
    </cdr:to>
    <cdr:sp macro="" textlink="">
      <cdr:nvSpPr>
        <cdr:cNvPr id="13322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39406" y="1228126"/>
          <a:ext cx="1675752" cy="467393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rPr>
            <a:t>Edenite</a:t>
          </a: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en-US" sz="1200" b="0" i="0" baseline="0">
              <a:effectLst/>
              <a:latin typeface="+mn-lt"/>
              <a:ea typeface="+mn-ea"/>
              <a:cs typeface="+mn-cs"/>
            </a:rPr>
            <a:t>NaCa</a:t>
          </a:r>
          <a:r>
            <a:rPr lang="en-US" sz="1200" b="0" i="0" baseline="-25000">
              <a:effectLst/>
              <a:latin typeface="+mn-lt"/>
              <a:ea typeface="+mn-ea"/>
              <a:cs typeface="+mn-cs"/>
            </a:rPr>
            <a:t>2</a:t>
          </a:r>
          <a:r>
            <a:rPr lang="en-US" sz="1200" b="0" i="0" baseline="0">
              <a:effectLst/>
              <a:latin typeface="+mn-lt"/>
              <a:ea typeface="+mn-ea"/>
              <a:cs typeface="+mn-cs"/>
            </a:rPr>
            <a:t>(Fm</a:t>
          </a:r>
          <a:r>
            <a:rPr lang="en-US" sz="1200" b="0" i="0" baseline="-25000">
              <a:effectLst/>
              <a:latin typeface="+mn-lt"/>
              <a:ea typeface="+mn-ea"/>
              <a:cs typeface="+mn-cs"/>
            </a:rPr>
            <a:t>5</a:t>
          </a:r>
          <a:r>
            <a:rPr lang="en-US" sz="1200" b="0" i="0" baseline="0">
              <a:effectLst/>
              <a:latin typeface="+mn-lt"/>
              <a:ea typeface="+mn-ea"/>
              <a:cs typeface="+mn-cs"/>
            </a:rPr>
            <a:t>)Si</a:t>
          </a:r>
          <a:r>
            <a:rPr lang="en-US" sz="1200" b="0" i="0" baseline="-25000">
              <a:effectLst/>
              <a:latin typeface="+mn-lt"/>
              <a:ea typeface="+mn-ea"/>
              <a:cs typeface="+mn-cs"/>
            </a:rPr>
            <a:t>7</a:t>
          </a:r>
          <a:r>
            <a:rPr lang="en-US" sz="1200" b="0" i="0" baseline="0">
              <a:effectLst/>
              <a:latin typeface="+mn-lt"/>
              <a:ea typeface="+mn-ea"/>
              <a:cs typeface="+mn-cs"/>
            </a:rPr>
            <a:t>AlO</a:t>
          </a:r>
          <a:r>
            <a:rPr lang="en-US" sz="1200" b="0" i="0" baseline="-25000">
              <a:effectLst/>
              <a:latin typeface="+mn-lt"/>
              <a:ea typeface="+mn-ea"/>
              <a:cs typeface="+mn-cs"/>
            </a:rPr>
            <a:t>22</a:t>
          </a:r>
          <a:r>
            <a:rPr lang="en-US" sz="1200" b="0" i="0" baseline="0">
              <a:effectLst/>
              <a:latin typeface="+mn-lt"/>
              <a:ea typeface="+mn-ea"/>
              <a:cs typeface="+mn-cs"/>
            </a:rPr>
            <a:t>(OH)</a:t>
          </a:r>
          <a:r>
            <a:rPr lang="en-US" sz="1200" b="0" i="0" baseline="-25000">
              <a:effectLst/>
              <a:latin typeface="+mn-lt"/>
              <a:ea typeface="+mn-ea"/>
              <a:cs typeface="+mn-cs"/>
            </a:rPr>
            <a:t>2</a:t>
          </a:r>
          <a:endParaRPr lang="en-US" sz="1200">
            <a:effectLst/>
          </a:endParaRPr>
        </a:p>
        <a:p xmlns:a="http://schemas.openxmlformats.org/drawingml/2006/main">
          <a:pPr algn="l" rtl="0">
            <a:defRPr sz="1000"/>
          </a:pPr>
          <a:endParaRPr lang="en-US" sz="1400" b="0" i="0" u="none" strike="noStrike" baseline="0">
            <a:solidFill>
              <a:srgbClr val="000000"/>
            </a:solidFill>
            <a:latin typeface="Verdana"/>
            <a:ea typeface="Verdana"/>
            <a:cs typeface="Verdana"/>
          </a:endParaRPr>
        </a:p>
      </cdr:txBody>
    </cdr:sp>
  </cdr:relSizeAnchor>
  <cdr:relSizeAnchor xmlns:cdr="http://schemas.openxmlformats.org/drawingml/2006/chartDrawing">
    <cdr:from>
      <cdr:x>0.73286</cdr:x>
      <cdr:y>0.53061</cdr:y>
    </cdr:from>
    <cdr:to>
      <cdr:x>0.87963</cdr:x>
      <cdr:y>0.57612</cdr:y>
    </cdr:to>
    <cdr:sp macro="" textlink="">
      <cdr:nvSpPr>
        <cdr:cNvPr id="13323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282452" y="3093108"/>
          <a:ext cx="1258186" cy="2652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rPr>
            <a:t>Kaersutite</a:t>
          </a:r>
        </a:p>
      </cdr:txBody>
    </cdr:sp>
  </cdr:relSizeAnchor>
  <cdr:relSizeAnchor xmlns:cdr="http://schemas.openxmlformats.org/drawingml/2006/chartDrawing">
    <cdr:from>
      <cdr:x>0.09619</cdr:x>
      <cdr:y>0.84322</cdr:y>
    </cdr:from>
    <cdr:to>
      <cdr:x>0.3037</cdr:x>
      <cdr:y>0.93464</cdr:y>
    </cdr:to>
    <cdr:sp macro="" textlink="">
      <cdr:nvSpPr>
        <cdr:cNvPr id="133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24624" y="4915357"/>
          <a:ext cx="1778879" cy="532944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rPr>
            <a:t>Ferritschermakite</a:t>
          </a: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en-US" sz="1200" b="0" i="0" baseline="0">
              <a:effectLst/>
              <a:latin typeface="+mn-lt"/>
              <a:ea typeface="+mn-ea"/>
              <a:cs typeface="+mn-cs"/>
            </a:rPr>
            <a:t>Ca</a:t>
          </a:r>
          <a:r>
            <a:rPr lang="en-US" sz="1200" b="0" i="0" baseline="-25000">
              <a:effectLst/>
              <a:latin typeface="+mn-lt"/>
              <a:ea typeface="+mn-ea"/>
              <a:cs typeface="+mn-cs"/>
            </a:rPr>
            <a:t>2</a:t>
          </a:r>
          <a:r>
            <a:rPr lang="en-US" sz="1200" b="0" i="0" baseline="0">
              <a:effectLst/>
              <a:latin typeface="+mn-lt"/>
              <a:ea typeface="+mn-ea"/>
              <a:cs typeface="+mn-cs"/>
            </a:rPr>
            <a:t>(Fm</a:t>
          </a:r>
          <a:r>
            <a:rPr lang="en-US" sz="1200" b="0" i="0" baseline="-25000">
              <a:effectLst/>
              <a:latin typeface="+mn-lt"/>
              <a:ea typeface="+mn-ea"/>
              <a:cs typeface="+mn-cs"/>
            </a:rPr>
            <a:t>3</a:t>
          </a:r>
          <a:r>
            <a:rPr lang="en-US" sz="1200" b="0" i="0" baseline="0">
              <a:effectLst/>
              <a:latin typeface="+mn-lt"/>
              <a:ea typeface="+mn-ea"/>
              <a:cs typeface="+mn-cs"/>
            </a:rPr>
            <a:t>Fe</a:t>
          </a:r>
          <a:r>
            <a:rPr lang="en-US" sz="1200" b="0" i="0" baseline="30000">
              <a:effectLst/>
              <a:latin typeface="+mn-lt"/>
              <a:ea typeface="+mn-ea"/>
              <a:cs typeface="+mn-cs"/>
            </a:rPr>
            <a:t>3+</a:t>
          </a:r>
          <a:r>
            <a:rPr lang="en-US" sz="1200" b="0" i="0" baseline="-25000">
              <a:effectLst/>
              <a:latin typeface="+mn-lt"/>
              <a:ea typeface="+mn-ea"/>
              <a:cs typeface="+mn-cs"/>
            </a:rPr>
            <a:t>2</a:t>
          </a:r>
          <a:r>
            <a:rPr lang="en-US" sz="1200" b="0" i="0" baseline="0">
              <a:effectLst/>
              <a:latin typeface="+mn-lt"/>
              <a:ea typeface="+mn-ea"/>
              <a:cs typeface="+mn-cs"/>
            </a:rPr>
            <a:t>)Si</a:t>
          </a:r>
          <a:r>
            <a:rPr lang="en-US" sz="1200" b="0" i="0" baseline="-25000">
              <a:effectLst/>
              <a:latin typeface="+mn-lt"/>
              <a:ea typeface="+mn-ea"/>
              <a:cs typeface="+mn-cs"/>
            </a:rPr>
            <a:t>6</a:t>
          </a:r>
          <a:r>
            <a:rPr lang="en-US" sz="1200" b="0" i="0" baseline="0">
              <a:effectLst/>
              <a:latin typeface="+mn-lt"/>
              <a:ea typeface="+mn-ea"/>
              <a:cs typeface="+mn-cs"/>
            </a:rPr>
            <a:t>Al</a:t>
          </a:r>
          <a:r>
            <a:rPr lang="en-US" sz="1200" b="0" i="0" baseline="-25000">
              <a:effectLst/>
              <a:latin typeface="+mn-lt"/>
              <a:ea typeface="+mn-ea"/>
              <a:cs typeface="+mn-cs"/>
            </a:rPr>
            <a:t>2</a:t>
          </a:r>
          <a:r>
            <a:rPr lang="en-US" sz="1200" b="0" i="0" baseline="0">
              <a:effectLst/>
              <a:latin typeface="+mn-lt"/>
              <a:ea typeface="+mn-ea"/>
              <a:cs typeface="+mn-cs"/>
            </a:rPr>
            <a:t>O</a:t>
          </a:r>
          <a:r>
            <a:rPr lang="en-US" sz="1200" b="0" i="0" baseline="-25000">
              <a:effectLst/>
              <a:latin typeface="+mn-lt"/>
              <a:ea typeface="+mn-ea"/>
              <a:cs typeface="+mn-cs"/>
            </a:rPr>
            <a:t>22</a:t>
          </a:r>
          <a:r>
            <a:rPr lang="en-US" sz="1200" b="0" i="0" baseline="0">
              <a:effectLst/>
              <a:latin typeface="+mn-lt"/>
              <a:ea typeface="+mn-ea"/>
              <a:cs typeface="+mn-cs"/>
            </a:rPr>
            <a:t>(OH)</a:t>
          </a:r>
          <a:r>
            <a:rPr lang="en-US" sz="1200" b="0" i="0" baseline="-25000">
              <a:effectLst/>
              <a:latin typeface="+mn-lt"/>
              <a:ea typeface="+mn-ea"/>
              <a:cs typeface="+mn-cs"/>
            </a:rPr>
            <a:t>2</a:t>
          </a:r>
          <a:endParaRPr lang="en-US" sz="1200">
            <a:effectLst/>
          </a:endParaRPr>
        </a:p>
        <a:p xmlns:a="http://schemas.openxmlformats.org/drawingml/2006/main">
          <a:pPr algn="l" rtl="0">
            <a:defRPr sz="1000"/>
          </a:pPr>
          <a:endParaRPr lang="en-US" sz="1400" b="0" i="0" u="none" strike="noStrike" baseline="0">
            <a:solidFill>
              <a:srgbClr val="000000"/>
            </a:solidFill>
            <a:latin typeface="Verdana"/>
            <a:ea typeface="Verdana"/>
            <a:cs typeface="Verdana"/>
          </a:endParaRPr>
        </a:p>
      </cdr:txBody>
    </cdr:sp>
  </cdr:relSizeAnchor>
  <cdr:relSizeAnchor xmlns:cdr="http://schemas.openxmlformats.org/drawingml/2006/chartDrawing">
    <cdr:from>
      <cdr:x>0.76294</cdr:x>
      <cdr:y>0.64238</cdr:y>
    </cdr:from>
    <cdr:to>
      <cdr:x>0.9097</cdr:x>
      <cdr:y>0.69281</cdr:y>
    </cdr:to>
    <cdr:sp macro="" textlink="">
      <cdr:nvSpPr>
        <cdr:cNvPr id="9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540338" y="3744603"/>
          <a:ext cx="1258100" cy="2939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18288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4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rPr>
            <a:t>Pargasite</a:t>
          </a:r>
        </a:p>
      </cdr:txBody>
    </cdr:sp>
  </cdr:relSizeAnchor>
  <cdr:relSizeAnchor xmlns:cdr="http://schemas.openxmlformats.org/drawingml/2006/chartDrawing">
    <cdr:from>
      <cdr:x>0.19703</cdr:x>
      <cdr:y>0.63398</cdr:y>
    </cdr:from>
    <cdr:to>
      <cdr:x>0.34379</cdr:x>
      <cdr:y>0.68442</cdr:y>
    </cdr:to>
    <cdr:sp macro="" textlink="">
      <cdr:nvSpPr>
        <cdr:cNvPr id="10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89065" y="3695675"/>
          <a:ext cx="1258100" cy="2940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18288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4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rPr>
            <a:t>Hastingsite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0.01382</cdr:x>
      <cdr:y>0.85621</cdr:y>
    </cdr:from>
    <cdr:to>
      <cdr:x>0.19696</cdr:x>
      <cdr:y>0.90278</cdr:y>
    </cdr:to>
    <cdr:sp macro="" textlink="">
      <cdr:nvSpPr>
        <cdr:cNvPr id="13319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459" y="4991110"/>
          <a:ext cx="1569968" cy="27147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rPr>
            <a:t>Fe</a:t>
          </a:r>
          <a:r>
            <a:rPr lang="en-US" sz="1400" b="0" i="0" u="none" strike="noStrike" baseline="30000">
              <a:solidFill>
                <a:srgbClr val="000000"/>
              </a:solidFill>
              <a:latin typeface="Verdana"/>
              <a:ea typeface="Verdana"/>
              <a:cs typeface="Verdana"/>
            </a:rPr>
            <a:t>3+</a:t>
          </a:r>
          <a:r>
            <a:rPr lang="en-US" sz="1400" b="0" i="0" u="none" strike="noStrike" baseline="-25000">
              <a:solidFill>
                <a:srgbClr val="000000"/>
              </a:solidFill>
              <a:latin typeface="Verdana"/>
              <a:ea typeface="Verdana"/>
              <a:cs typeface="Verdana"/>
            </a:rPr>
            <a:t>15.3</a:t>
          </a:r>
          <a:r>
            <a:rPr lang="en-US" sz="14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rPr>
            <a:t>O</a:t>
          </a:r>
          <a:r>
            <a:rPr lang="en-US" sz="1400" b="0" i="0" u="none" strike="noStrike" baseline="-25000">
              <a:solidFill>
                <a:srgbClr val="000000"/>
              </a:solidFill>
              <a:latin typeface="Verdana"/>
              <a:ea typeface="Verdana"/>
              <a:cs typeface="Verdana"/>
            </a:rPr>
            <a:t>22</a:t>
          </a:r>
          <a:r>
            <a:rPr lang="en-US" sz="14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rPr>
            <a:t>(OH)</a:t>
          </a:r>
          <a:r>
            <a:rPr lang="en-US" sz="1400" b="0" i="0" u="none" strike="noStrike" baseline="-25000">
              <a:solidFill>
                <a:srgbClr val="000000"/>
              </a:solidFill>
              <a:latin typeface="Verdana"/>
              <a:ea typeface="Verdana"/>
              <a:cs typeface="Verdana"/>
            </a:rPr>
            <a:t>2</a:t>
          </a:r>
        </a:p>
      </cdr:txBody>
    </cdr:sp>
  </cdr:relSizeAnchor>
  <cdr:relSizeAnchor xmlns:cdr="http://schemas.openxmlformats.org/drawingml/2006/chartDrawing">
    <cdr:from>
      <cdr:x>0.84296</cdr:x>
      <cdr:y>0.89052</cdr:y>
    </cdr:from>
    <cdr:to>
      <cdr:x>0.99072</cdr:x>
      <cdr:y>0.95937</cdr:y>
    </cdr:to>
    <cdr:sp macro="" textlink="">
      <cdr:nvSpPr>
        <cdr:cNvPr id="13320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229181" y="5198755"/>
          <a:ext cx="1267119" cy="40194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rPr>
            <a:t>Al</a:t>
          </a:r>
          <a:r>
            <a:rPr lang="en-US" sz="1400" b="0" i="0" u="none" strike="noStrike" baseline="-25000">
              <a:solidFill>
                <a:srgbClr val="000000"/>
              </a:solidFill>
              <a:latin typeface="Verdana"/>
              <a:ea typeface="Verdana"/>
              <a:cs typeface="Verdana"/>
            </a:rPr>
            <a:t>15.3</a:t>
          </a:r>
          <a:r>
            <a:rPr lang="en-US" sz="14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rPr>
            <a:t>O</a:t>
          </a:r>
          <a:r>
            <a:rPr lang="en-US" sz="1400" b="0" i="0" u="none" strike="noStrike" baseline="-25000">
              <a:solidFill>
                <a:srgbClr val="000000"/>
              </a:solidFill>
              <a:latin typeface="Verdana"/>
              <a:ea typeface="Verdana"/>
              <a:cs typeface="Verdana"/>
            </a:rPr>
            <a:t>22</a:t>
          </a:r>
          <a:r>
            <a:rPr lang="en-US" sz="14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rPr>
            <a:t>(OH)</a:t>
          </a:r>
          <a:r>
            <a:rPr lang="en-US" sz="1400" b="0" i="0" u="none" strike="noStrike" baseline="-25000">
              <a:solidFill>
                <a:srgbClr val="000000"/>
              </a:solidFill>
              <a:latin typeface="Verdana"/>
              <a:ea typeface="Verdana"/>
              <a:cs typeface="Verdana"/>
            </a:rPr>
            <a:t>2</a:t>
          </a:r>
        </a:p>
      </cdr:txBody>
    </cdr:sp>
  </cdr:relSizeAnchor>
  <cdr:relSizeAnchor xmlns:cdr="http://schemas.openxmlformats.org/drawingml/2006/chartDrawing">
    <cdr:from>
      <cdr:x>0.37023</cdr:x>
      <cdr:y>0.03303</cdr:y>
    </cdr:from>
    <cdr:to>
      <cdr:x>0.52473</cdr:x>
      <cdr:y>0.07853</cdr:y>
    </cdr:to>
    <cdr:sp macro="" textlink="">
      <cdr:nvSpPr>
        <cdr:cNvPr id="13321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75068" y="192830"/>
          <a:ext cx="1324979" cy="2656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rPr>
            <a:t>Na</a:t>
          </a:r>
          <a:r>
            <a:rPr lang="en-US" sz="1400" b="0" i="0" u="none" strike="noStrike" baseline="-25000">
              <a:solidFill>
                <a:srgbClr val="000000"/>
              </a:solidFill>
              <a:latin typeface="Verdana"/>
              <a:ea typeface="Verdana"/>
              <a:cs typeface="Verdana"/>
            </a:rPr>
            <a:t>46</a:t>
          </a:r>
          <a:r>
            <a:rPr lang="en-US" sz="14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rPr>
            <a:t>O</a:t>
          </a:r>
          <a:r>
            <a:rPr lang="en-US" sz="1400" b="0" i="0" u="none" strike="noStrike" baseline="-25000">
              <a:solidFill>
                <a:srgbClr val="000000"/>
              </a:solidFill>
              <a:latin typeface="Verdana"/>
              <a:ea typeface="Verdana"/>
              <a:cs typeface="Verdana"/>
            </a:rPr>
            <a:t>22</a:t>
          </a:r>
          <a:r>
            <a:rPr lang="en-US" sz="14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rPr>
            <a:t>(OH)</a:t>
          </a:r>
          <a:r>
            <a:rPr lang="en-US" sz="1400" b="0" i="0" u="none" strike="noStrike" baseline="-25000">
              <a:solidFill>
                <a:srgbClr val="000000"/>
              </a:solidFill>
              <a:latin typeface="Verdana"/>
              <a:ea typeface="Verdana"/>
              <a:cs typeface="Verdana"/>
            </a:rPr>
            <a:t>2</a:t>
          </a:r>
        </a:p>
      </cdr:txBody>
    </cdr:sp>
  </cdr:relSizeAnchor>
  <cdr:relSizeAnchor xmlns:cdr="http://schemas.openxmlformats.org/drawingml/2006/chartDrawing">
    <cdr:from>
      <cdr:x>0.75229</cdr:x>
      <cdr:y>0.64859</cdr:y>
    </cdr:from>
    <cdr:to>
      <cdr:x>0.94777</cdr:x>
      <cdr:y>0.72877</cdr:y>
    </cdr:to>
    <cdr:sp macro="" textlink="">
      <cdr:nvSpPr>
        <cdr:cNvPr id="13322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51600" y="3786418"/>
          <a:ext cx="1676400" cy="468082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rPr>
            <a:t>Edenite</a:t>
          </a: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en-US" sz="1200" b="0" i="0" baseline="0">
              <a:effectLst/>
              <a:latin typeface="+mn-lt"/>
              <a:ea typeface="+mn-ea"/>
              <a:cs typeface="+mn-cs"/>
            </a:rPr>
            <a:t>NaCa</a:t>
          </a:r>
          <a:r>
            <a:rPr lang="en-US" sz="1200" b="0" i="0" baseline="-25000">
              <a:effectLst/>
              <a:latin typeface="+mn-lt"/>
              <a:ea typeface="+mn-ea"/>
              <a:cs typeface="+mn-cs"/>
            </a:rPr>
            <a:t>2</a:t>
          </a:r>
          <a:r>
            <a:rPr lang="en-US" sz="1200" b="0" i="0" baseline="0">
              <a:effectLst/>
              <a:latin typeface="+mn-lt"/>
              <a:ea typeface="+mn-ea"/>
              <a:cs typeface="+mn-cs"/>
            </a:rPr>
            <a:t>(Fm</a:t>
          </a:r>
          <a:r>
            <a:rPr lang="en-US" sz="1200" b="0" i="0" baseline="-25000">
              <a:effectLst/>
              <a:latin typeface="+mn-lt"/>
              <a:ea typeface="+mn-ea"/>
              <a:cs typeface="+mn-cs"/>
            </a:rPr>
            <a:t>5</a:t>
          </a:r>
          <a:r>
            <a:rPr lang="en-US" sz="1200" b="0" i="0" baseline="0">
              <a:effectLst/>
              <a:latin typeface="+mn-lt"/>
              <a:ea typeface="+mn-ea"/>
              <a:cs typeface="+mn-cs"/>
            </a:rPr>
            <a:t>)Si</a:t>
          </a:r>
          <a:r>
            <a:rPr lang="en-US" sz="1200" b="0" i="0" baseline="-25000">
              <a:effectLst/>
              <a:latin typeface="+mn-lt"/>
              <a:ea typeface="+mn-ea"/>
              <a:cs typeface="+mn-cs"/>
            </a:rPr>
            <a:t>7</a:t>
          </a:r>
          <a:r>
            <a:rPr lang="en-US" sz="1200" b="0" i="0" baseline="0">
              <a:effectLst/>
              <a:latin typeface="+mn-lt"/>
              <a:ea typeface="+mn-ea"/>
              <a:cs typeface="+mn-cs"/>
            </a:rPr>
            <a:t>AlO</a:t>
          </a:r>
          <a:r>
            <a:rPr lang="en-US" sz="1200" b="0" i="0" baseline="-25000">
              <a:effectLst/>
              <a:latin typeface="+mn-lt"/>
              <a:ea typeface="+mn-ea"/>
              <a:cs typeface="+mn-cs"/>
            </a:rPr>
            <a:t>22</a:t>
          </a:r>
          <a:r>
            <a:rPr lang="en-US" sz="1200" b="0" i="0" baseline="0">
              <a:effectLst/>
              <a:latin typeface="+mn-lt"/>
              <a:ea typeface="+mn-ea"/>
              <a:cs typeface="+mn-cs"/>
            </a:rPr>
            <a:t>(OH)</a:t>
          </a:r>
          <a:r>
            <a:rPr lang="en-US" sz="1200" b="0" i="0" baseline="-25000">
              <a:effectLst/>
              <a:latin typeface="+mn-lt"/>
              <a:ea typeface="+mn-ea"/>
              <a:cs typeface="+mn-cs"/>
            </a:rPr>
            <a:t>2</a:t>
          </a:r>
          <a:endParaRPr lang="en-US" sz="1200">
            <a:effectLst/>
          </a:endParaRPr>
        </a:p>
        <a:p xmlns:a="http://schemas.openxmlformats.org/drawingml/2006/main">
          <a:pPr algn="l" rtl="0">
            <a:defRPr sz="1000"/>
          </a:pPr>
          <a:endParaRPr lang="en-US" sz="1400" b="0" i="0" u="none" strike="noStrike" baseline="0">
            <a:solidFill>
              <a:srgbClr val="000000"/>
            </a:solidFill>
            <a:latin typeface="Verdana"/>
            <a:ea typeface="Verdana"/>
            <a:cs typeface="Verdana"/>
          </a:endParaRPr>
        </a:p>
      </cdr:txBody>
    </cdr:sp>
  </cdr:relSizeAnchor>
  <cdr:relSizeAnchor xmlns:cdr="http://schemas.openxmlformats.org/drawingml/2006/chartDrawing">
    <cdr:from>
      <cdr:x>0.78175</cdr:x>
      <cdr:y>0.77898</cdr:y>
    </cdr:from>
    <cdr:to>
      <cdr:x>0.92852</cdr:x>
      <cdr:y>0.82449</cdr:y>
    </cdr:to>
    <cdr:sp macro="" textlink="">
      <cdr:nvSpPr>
        <cdr:cNvPr id="13323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704234" y="4547598"/>
          <a:ext cx="1258666" cy="2657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rPr>
            <a:t>Kaersutite</a:t>
          </a:r>
        </a:p>
      </cdr:txBody>
    </cdr:sp>
  </cdr:relSizeAnchor>
  <cdr:relSizeAnchor xmlns:cdr="http://schemas.openxmlformats.org/drawingml/2006/chartDrawing">
    <cdr:from>
      <cdr:x>0.22212</cdr:x>
      <cdr:y>0.85193</cdr:y>
    </cdr:from>
    <cdr:to>
      <cdr:x>0.42963</cdr:x>
      <cdr:y>0.95941</cdr:y>
    </cdr:to>
    <cdr:sp macro="" textlink="">
      <cdr:nvSpPr>
        <cdr:cNvPr id="133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04115" y="4966170"/>
          <a:ext cx="1778886" cy="626533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rPr>
            <a:t>Ferritschermakite</a:t>
          </a: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en-US" sz="1200" b="0" i="0" baseline="0">
              <a:effectLst/>
              <a:latin typeface="+mn-lt"/>
              <a:ea typeface="+mn-ea"/>
              <a:cs typeface="+mn-cs"/>
            </a:rPr>
            <a:t>Ca</a:t>
          </a:r>
          <a:r>
            <a:rPr lang="en-US" sz="1200" b="0" i="0" baseline="-25000">
              <a:effectLst/>
              <a:latin typeface="+mn-lt"/>
              <a:ea typeface="+mn-ea"/>
              <a:cs typeface="+mn-cs"/>
            </a:rPr>
            <a:t>2</a:t>
          </a:r>
          <a:r>
            <a:rPr lang="en-US" sz="1200" b="0" i="0" baseline="0">
              <a:effectLst/>
              <a:latin typeface="+mn-lt"/>
              <a:ea typeface="+mn-ea"/>
              <a:cs typeface="+mn-cs"/>
            </a:rPr>
            <a:t>(Fm</a:t>
          </a:r>
          <a:r>
            <a:rPr lang="en-US" sz="1200" b="0" i="0" baseline="-25000">
              <a:effectLst/>
              <a:latin typeface="+mn-lt"/>
              <a:ea typeface="+mn-ea"/>
              <a:cs typeface="+mn-cs"/>
            </a:rPr>
            <a:t>3</a:t>
          </a:r>
          <a:r>
            <a:rPr lang="en-US" sz="1200" b="0" i="0" baseline="0">
              <a:effectLst/>
              <a:latin typeface="+mn-lt"/>
              <a:ea typeface="+mn-ea"/>
              <a:cs typeface="+mn-cs"/>
            </a:rPr>
            <a:t>Fe</a:t>
          </a:r>
          <a:r>
            <a:rPr lang="en-US" sz="1200" b="0" i="0" baseline="30000">
              <a:effectLst/>
              <a:latin typeface="+mn-lt"/>
              <a:ea typeface="+mn-ea"/>
              <a:cs typeface="+mn-cs"/>
            </a:rPr>
            <a:t>3+</a:t>
          </a:r>
          <a:r>
            <a:rPr lang="en-US" sz="1200" b="0" i="0" baseline="-25000">
              <a:effectLst/>
              <a:latin typeface="+mn-lt"/>
              <a:ea typeface="+mn-ea"/>
              <a:cs typeface="+mn-cs"/>
            </a:rPr>
            <a:t>2</a:t>
          </a:r>
          <a:r>
            <a:rPr lang="en-US" sz="1200" b="0" i="0" baseline="0">
              <a:effectLst/>
              <a:latin typeface="+mn-lt"/>
              <a:ea typeface="+mn-ea"/>
              <a:cs typeface="+mn-cs"/>
            </a:rPr>
            <a:t>)Si</a:t>
          </a:r>
          <a:r>
            <a:rPr lang="en-US" sz="1200" b="0" i="0" baseline="-25000">
              <a:effectLst/>
              <a:latin typeface="+mn-lt"/>
              <a:ea typeface="+mn-ea"/>
              <a:cs typeface="+mn-cs"/>
            </a:rPr>
            <a:t>6</a:t>
          </a:r>
          <a:r>
            <a:rPr lang="en-US" sz="1200" b="0" i="0" baseline="0">
              <a:effectLst/>
              <a:latin typeface="+mn-lt"/>
              <a:ea typeface="+mn-ea"/>
              <a:cs typeface="+mn-cs"/>
            </a:rPr>
            <a:t>Al</a:t>
          </a:r>
          <a:r>
            <a:rPr lang="en-US" sz="1200" b="0" i="0" baseline="-25000">
              <a:effectLst/>
              <a:latin typeface="+mn-lt"/>
              <a:ea typeface="+mn-ea"/>
              <a:cs typeface="+mn-cs"/>
            </a:rPr>
            <a:t>2</a:t>
          </a:r>
          <a:r>
            <a:rPr lang="en-US" sz="1200" b="0" i="0" baseline="0">
              <a:effectLst/>
              <a:latin typeface="+mn-lt"/>
              <a:ea typeface="+mn-ea"/>
              <a:cs typeface="+mn-cs"/>
            </a:rPr>
            <a:t>O</a:t>
          </a:r>
          <a:r>
            <a:rPr lang="en-US" sz="1200" b="0" i="0" baseline="-25000">
              <a:effectLst/>
              <a:latin typeface="+mn-lt"/>
              <a:ea typeface="+mn-ea"/>
              <a:cs typeface="+mn-cs"/>
            </a:rPr>
            <a:t>22</a:t>
          </a:r>
          <a:r>
            <a:rPr lang="en-US" sz="1200" b="0" i="0" baseline="0">
              <a:effectLst/>
              <a:latin typeface="+mn-lt"/>
              <a:ea typeface="+mn-ea"/>
              <a:cs typeface="+mn-cs"/>
            </a:rPr>
            <a:t>(OH)</a:t>
          </a:r>
          <a:r>
            <a:rPr lang="en-US" sz="1200" b="0" i="0" baseline="-25000">
              <a:effectLst/>
              <a:latin typeface="+mn-lt"/>
              <a:ea typeface="+mn-ea"/>
              <a:cs typeface="+mn-cs"/>
            </a:rPr>
            <a:t>2</a:t>
          </a:r>
          <a:endParaRPr lang="en-US" sz="1200">
            <a:effectLst/>
          </a:endParaRPr>
        </a:p>
        <a:p xmlns:a="http://schemas.openxmlformats.org/drawingml/2006/main">
          <a:pPr algn="l" rtl="0">
            <a:defRPr sz="1000"/>
          </a:pPr>
          <a:endParaRPr lang="en-US" sz="1400" b="0" i="0" u="none" strike="noStrike" baseline="0">
            <a:solidFill>
              <a:srgbClr val="000000"/>
            </a:solidFill>
            <a:latin typeface="Verdana"/>
            <a:ea typeface="Verdana"/>
            <a:cs typeface="Verdana"/>
          </a:endParaRPr>
        </a:p>
      </cdr:txBody>
    </cdr:sp>
  </cdr:relSizeAnchor>
  <cdr:relSizeAnchor xmlns:cdr="http://schemas.openxmlformats.org/drawingml/2006/chartDrawing">
    <cdr:from>
      <cdr:x>0.80887</cdr:x>
      <cdr:y>0.82974</cdr:y>
    </cdr:from>
    <cdr:to>
      <cdr:x>0.95563</cdr:x>
      <cdr:y>0.88017</cdr:y>
    </cdr:to>
    <cdr:sp macro="" textlink="">
      <cdr:nvSpPr>
        <cdr:cNvPr id="9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934022" y="4836779"/>
          <a:ext cx="1258100" cy="2940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18288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4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rPr>
            <a:t>Pargasite</a:t>
          </a:r>
        </a:p>
      </cdr:txBody>
    </cdr:sp>
  </cdr:relSizeAnchor>
  <cdr:relSizeAnchor xmlns:cdr="http://schemas.openxmlformats.org/drawingml/2006/chartDrawing">
    <cdr:from>
      <cdr:x>0.43407</cdr:x>
      <cdr:y>0.79956</cdr:y>
    </cdr:from>
    <cdr:to>
      <cdr:x>0.58083</cdr:x>
      <cdr:y>0.85</cdr:y>
    </cdr:to>
    <cdr:sp macro="" textlink="">
      <cdr:nvSpPr>
        <cdr:cNvPr id="10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1100" y="4660900"/>
          <a:ext cx="1258100" cy="2940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18288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4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rPr>
            <a:t>Hastingsite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84FA-B517-3146-84B7-09B13820D8F6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F553-2FF6-9E4A-8118-EAE55CB17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2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84FA-B517-3146-84B7-09B13820D8F6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F553-2FF6-9E4A-8118-EAE55CB17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4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84FA-B517-3146-84B7-09B13820D8F6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F553-2FF6-9E4A-8118-EAE55CB17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4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84FA-B517-3146-84B7-09B13820D8F6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F553-2FF6-9E4A-8118-EAE55CB17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54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84FA-B517-3146-84B7-09B13820D8F6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F553-2FF6-9E4A-8118-EAE55CB17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04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84FA-B517-3146-84B7-09B13820D8F6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F553-2FF6-9E4A-8118-EAE55CB17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84FA-B517-3146-84B7-09B13820D8F6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F553-2FF6-9E4A-8118-EAE55CB17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40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84FA-B517-3146-84B7-09B13820D8F6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F553-2FF6-9E4A-8118-EAE55CB17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56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84FA-B517-3146-84B7-09B13820D8F6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F553-2FF6-9E4A-8118-EAE55CB17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7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84FA-B517-3146-84B7-09B13820D8F6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F553-2FF6-9E4A-8118-EAE55CB17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27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84FA-B517-3146-84B7-09B13820D8F6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F553-2FF6-9E4A-8118-EAE55CB17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94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684FA-B517-3146-84B7-09B13820D8F6}" type="datetimeFigureOut">
              <a:rPr lang="en-US" smtClean="0"/>
              <a:t>10/18/14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FF553-2FF6-9E4A-8118-EAE55CB17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7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nite - crop.pdf"/>
          <p:cNvPicPr>
            <a:picLocks noChangeAspect="1"/>
          </p:cNvPicPr>
          <p:nvPr/>
        </p:nvPicPr>
        <p:blipFill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00" y="-114301"/>
            <a:ext cx="9398000" cy="69909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50729" y="744579"/>
            <a:ext cx="738364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/>
              <a:t>Amphibole-liquid </a:t>
            </a:r>
            <a:r>
              <a:rPr lang="en-US" sz="3200" b="1" i="1" dirty="0" err="1" smtClean="0"/>
              <a:t>equilibria</a:t>
            </a:r>
            <a:r>
              <a:rPr lang="en-US" sz="3200" b="1" i="1" dirty="0" smtClean="0"/>
              <a:t>: barometers and thermometers for volcanic systems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Keith </a:t>
            </a:r>
            <a:r>
              <a:rPr lang="en-US" dirty="0" err="1" smtClean="0"/>
              <a:t>Putirka</a:t>
            </a:r>
            <a:endParaRPr lang="en-US" dirty="0" smtClean="0"/>
          </a:p>
          <a:p>
            <a:r>
              <a:rPr lang="en-US" dirty="0" smtClean="0"/>
              <a:t>California State University, Fresno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88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634509"/>
              </p:ext>
            </p:extLst>
          </p:nvPr>
        </p:nvGraphicFramePr>
        <p:xfrm>
          <a:off x="1174750" y="641350"/>
          <a:ext cx="6794500" cy="557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6679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8598839"/>
              </p:ext>
            </p:extLst>
          </p:nvPr>
        </p:nvGraphicFramePr>
        <p:xfrm>
          <a:off x="1174750" y="641350"/>
          <a:ext cx="6794500" cy="557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1113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889669"/>
              </p:ext>
            </p:extLst>
          </p:nvPr>
        </p:nvGraphicFramePr>
        <p:xfrm>
          <a:off x="353060" y="513080"/>
          <a:ext cx="8575040" cy="583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 flipV="1">
            <a:off x="4127500" y="723900"/>
            <a:ext cx="177800" cy="520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53060" y="5638800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127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nite - crop2.pdf"/>
          <p:cNvPicPr>
            <a:picLocks noChangeAspect="1"/>
          </p:cNvPicPr>
          <p:nvPr/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58300" cy="83477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2200" y="444500"/>
            <a:ext cx="7035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 smtClean="0"/>
              <a:t>• </a:t>
            </a:r>
            <a:r>
              <a:rPr lang="en-US" sz="2800" b="1" dirty="0" smtClean="0"/>
              <a:t>Experimental vs. Natural Amphiboles:</a:t>
            </a:r>
          </a:p>
          <a:p>
            <a:endParaRPr lang="en-US" sz="2400" dirty="0"/>
          </a:p>
          <a:p>
            <a:r>
              <a:rPr lang="en-US" sz="2400" dirty="0" smtClean="0"/>
              <a:t>	- similar compositions (</a:t>
            </a:r>
            <a:r>
              <a:rPr lang="en-US" sz="2400" dirty="0" err="1" smtClean="0"/>
              <a:t>Al</a:t>
            </a:r>
            <a:r>
              <a:rPr lang="en-US" sz="2400" baseline="30000" dirty="0" err="1" smtClean="0"/>
              <a:t>IV</a:t>
            </a:r>
            <a:r>
              <a:rPr lang="en-US" sz="2400" dirty="0" smtClean="0"/>
              <a:t>/</a:t>
            </a:r>
            <a:r>
              <a:rPr lang="en-US" sz="2400" dirty="0" err="1" smtClean="0"/>
              <a:t>Al</a:t>
            </a:r>
            <a:r>
              <a:rPr lang="en-US" sz="2400" baseline="30000" dirty="0" err="1" smtClean="0"/>
              <a:t>T</a:t>
            </a:r>
            <a:r>
              <a:rPr lang="en-US" sz="2400" dirty="0" smtClean="0"/>
              <a:t>  and   Ti,  Si)</a:t>
            </a:r>
            <a:endParaRPr lang="en-US" sz="2400" baseline="30000" dirty="0" smtClean="0"/>
          </a:p>
          <a:p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- classified similarly</a:t>
            </a:r>
          </a:p>
          <a:p>
            <a:endParaRPr lang="en-US" sz="2400" dirty="0"/>
          </a:p>
          <a:p>
            <a:r>
              <a:rPr lang="en-US" sz="2400" dirty="0"/>
              <a:t>	</a:t>
            </a:r>
            <a:r>
              <a:rPr lang="en-US" sz="2400" dirty="0" smtClean="0"/>
              <a:t>- similar stoichiometric mixing trajectories</a:t>
            </a:r>
          </a:p>
          <a:p>
            <a:endParaRPr lang="en-US" sz="2400" dirty="0"/>
          </a:p>
          <a:p>
            <a:r>
              <a:rPr lang="en-US" sz="2800" dirty="0" smtClean="0">
                <a:solidFill>
                  <a:srgbClr val="953735"/>
                </a:solidFill>
              </a:rPr>
              <a:t>• </a:t>
            </a:r>
            <a:r>
              <a:rPr lang="en-US" sz="2800" b="1" dirty="0" smtClean="0">
                <a:solidFill>
                  <a:srgbClr val="953735"/>
                </a:solidFill>
              </a:rPr>
              <a:t>So how well do existing barometers work?</a:t>
            </a:r>
          </a:p>
          <a:p>
            <a:endParaRPr lang="en-US" dirty="0">
              <a:solidFill>
                <a:srgbClr val="953735"/>
              </a:solidFill>
            </a:endParaRPr>
          </a:p>
          <a:p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76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105158"/>
              </p:ext>
            </p:extLst>
          </p:nvPr>
        </p:nvGraphicFramePr>
        <p:xfrm>
          <a:off x="-47141" y="517686"/>
          <a:ext cx="7375041" cy="5822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312105"/>
            <a:ext cx="5702300" cy="411162"/>
          </a:xfrm>
        </p:spPr>
        <p:txBody>
          <a:bodyPr>
            <a:noAutofit/>
          </a:bodyPr>
          <a:lstStyle/>
          <a:p>
            <a:r>
              <a:rPr lang="en-US" sz="2400" dirty="0" smtClean="0"/>
              <a:t>Test of </a:t>
            </a:r>
            <a:r>
              <a:rPr lang="en-US" sz="2400" dirty="0" err="1" smtClean="0"/>
              <a:t>Ridolfi</a:t>
            </a:r>
            <a:r>
              <a:rPr lang="en-US" sz="2400" dirty="0" smtClean="0"/>
              <a:t> &amp; </a:t>
            </a:r>
            <a:r>
              <a:rPr lang="en-US" sz="2400" dirty="0" err="1" smtClean="0"/>
              <a:t>Renzulli</a:t>
            </a:r>
            <a:r>
              <a:rPr lang="en-US" sz="2400" dirty="0" smtClean="0"/>
              <a:t> (2012) Equation 1d (Best of Published models for </a:t>
            </a:r>
            <a:r>
              <a:rPr lang="en-US" sz="2400" dirty="0" err="1" smtClean="0"/>
              <a:t>Volc</a:t>
            </a:r>
            <a:r>
              <a:rPr lang="en-US" sz="2400" dirty="0" smtClean="0"/>
              <a:t>. Systems)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778000" y="1422400"/>
            <a:ext cx="176530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Slope = 1.00</a:t>
            </a:r>
            <a:br>
              <a:rPr lang="en-US" dirty="0" smtClean="0"/>
            </a:br>
            <a:r>
              <a:rPr lang="en-US" dirty="0" smtClean="0"/>
              <a:t>int. = -0.09</a:t>
            </a:r>
          </a:p>
          <a:p>
            <a:pPr algn="ctr"/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= 0.61</a:t>
            </a:r>
          </a:p>
          <a:p>
            <a:pPr algn="ctr"/>
            <a:r>
              <a:rPr lang="en-US" dirty="0" smtClean="0"/>
              <a:t>SEE = ±0.41 </a:t>
            </a:r>
            <a:r>
              <a:rPr lang="en-US" dirty="0" err="1" smtClean="0"/>
              <a:t>GPa</a:t>
            </a:r>
            <a:endParaRPr lang="en-US" dirty="0" smtClean="0"/>
          </a:p>
          <a:p>
            <a:pPr algn="ctr"/>
            <a:r>
              <a:rPr lang="en-US" dirty="0" smtClean="0"/>
              <a:t>n = 211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35800" y="2899728"/>
            <a:ext cx="1879600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Non-P-dependent &amp; Test Data</a:t>
            </a:r>
          </a:p>
          <a:p>
            <a:pPr algn="ctr"/>
            <a:r>
              <a:rPr lang="en-US" dirty="0" smtClean="0"/>
              <a:t>Slope = 0.74</a:t>
            </a:r>
          </a:p>
          <a:p>
            <a:pPr algn="ctr"/>
            <a:r>
              <a:rPr lang="en-US" dirty="0" smtClean="0"/>
              <a:t>int. = 0.13</a:t>
            </a:r>
          </a:p>
          <a:p>
            <a:pPr algn="ctr"/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= 0.40</a:t>
            </a:r>
          </a:p>
          <a:p>
            <a:pPr algn="ctr"/>
            <a:r>
              <a:rPr lang="en-US" dirty="0" smtClean="0"/>
              <a:t>SEE = ± 0.48 </a:t>
            </a:r>
            <a:r>
              <a:rPr lang="en-US" dirty="0" err="1" smtClean="0"/>
              <a:t>GPa</a:t>
            </a:r>
            <a:endParaRPr lang="en-US" dirty="0" smtClean="0"/>
          </a:p>
          <a:p>
            <a:pPr algn="ctr"/>
            <a:r>
              <a:rPr lang="en-US" dirty="0" smtClean="0"/>
              <a:t>n = 344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554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1" y="287062"/>
            <a:ext cx="3746500" cy="411162"/>
          </a:xfrm>
        </p:spPr>
        <p:txBody>
          <a:bodyPr>
            <a:noAutofit/>
          </a:bodyPr>
          <a:lstStyle/>
          <a:p>
            <a:r>
              <a:rPr lang="en-US" sz="2000" dirty="0" smtClean="0"/>
              <a:t>A Ray of Hope…?</a:t>
            </a:r>
            <a:endParaRPr lang="en-US" sz="20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5203931"/>
              </p:ext>
            </p:extLst>
          </p:nvPr>
        </p:nvGraphicFramePr>
        <p:xfrm>
          <a:off x="0" y="634862"/>
          <a:ext cx="6981825" cy="549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512407"/>
              </p:ext>
            </p:extLst>
          </p:nvPr>
        </p:nvGraphicFramePr>
        <p:xfrm>
          <a:off x="6169025" y="1307940"/>
          <a:ext cx="2695575" cy="183895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84618"/>
                <a:gridCol w="810957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sng" strike="noStrike" dirty="0" smtClean="0">
                          <a:effectLst/>
                          <a:latin typeface="Arial"/>
                        </a:rPr>
                        <a:t>Source</a:t>
                      </a:r>
                      <a:endParaRPr lang="en-US" sz="1600" b="1" i="1" u="sng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sng" strike="noStrike" dirty="0">
                          <a:effectLst/>
                        </a:rPr>
                        <a:t>P(</a:t>
                      </a:r>
                      <a:r>
                        <a:rPr lang="en-US" sz="1600" b="1" i="1" u="sng" strike="noStrike" dirty="0" err="1">
                          <a:effectLst/>
                        </a:rPr>
                        <a:t>GPa</a:t>
                      </a:r>
                      <a:r>
                        <a:rPr lang="en-US" sz="1600" b="1" i="1" u="sng" strike="noStrike" dirty="0">
                          <a:effectLst/>
                        </a:rPr>
                        <a:t>)</a:t>
                      </a:r>
                      <a:endParaRPr lang="en-US" sz="1600" b="1" i="1" u="sng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Sato et al. (2005)</a:t>
                      </a:r>
                      <a:endParaRPr lang="it-IT" sz="1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0.2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Wolf et al. (2012)</a:t>
                      </a:r>
                      <a:endParaRPr lang="fr-FR" sz="1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0.2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Sato et al. (2005)</a:t>
                      </a:r>
                      <a:endParaRPr lang="it-IT" sz="1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0.3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Pichavant</a:t>
                      </a:r>
                      <a:r>
                        <a:rPr lang="en-US" sz="1400" u="none" strike="noStrike" dirty="0">
                          <a:effectLst/>
                        </a:rPr>
                        <a:t> et al. (</a:t>
                      </a:r>
                      <a:r>
                        <a:rPr lang="en-US" sz="1400" u="none" strike="noStrike" dirty="0" smtClean="0">
                          <a:effectLst/>
                        </a:rPr>
                        <a:t>2002)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0.4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Krawczynski et al. (2012)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0.5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Sisson et al. (2005)</a:t>
                      </a:r>
                      <a:endParaRPr lang="fr-FR" sz="1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0.7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Krawczynski</a:t>
                      </a:r>
                      <a:r>
                        <a:rPr lang="en-US" sz="1400" u="none" strike="noStrike" dirty="0">
                          <a:effectLst/>
                        </a:rPr>
                        <a:t> et al. (2012)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0.8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4581525" y="895190"/>
            <a:ext cx="0" cy="1130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86500" y="3522028"/>
            <a:ext cx="2578100" cy="175432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Test Data (GSA Abstract)</a:t>
            </a:r>
          </a:p>
          <a:p>
            <a:pPr algn="ctr"/>
            <a:r>
              <a:rPr lang="en-US" dirty="0" smtClean="0"/>
              <a:t>Slope = 1.3</a:t>
            </a:r>
          </a:p>
          <a:p>
            <a:pPr algn="ctr"/>
            <a:r>
              <a:rPr lang="en-US" dirty="0" smtClean="0"/>
              <a:t>int. = -0.13</a:t>
            </a:r>
          </a:p>
          <a:p>
            <a:pPr algn="ctr"/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= 0.87</a:t>
            </a:r>
          </a:p>
          <a:p>
            <a:pPr algn="ctr"/>
            <a:r>
              <a:rPr lang="en-US" dirty="0" smtClean="0"/>
              <a:t>SEE = ± 0.09 </a:t>
            </a:r>
            <a:r>
              <a:rPr lang="en-US" dirty="0" err="1" smtClean="0"/>
              <a:t>GPa</a:t>
            </a:r>
            <a:endParaRPr lang="en-US" dirty="0" smtClean="0"/>
          </a:p>
          <a:p>
            <a:pPr algn="ctr"/>
            <a:r>
              <a:rPr lang="en-US" dirty="0" smtClean="0"/>
              <a:t>n=85</a:t>
            </a:r>
          </a:p>
        </p:txBody>
      </p:sp>
    </p:spTree>
    <p:extLst>
      <p:ext uri="{BB962C8B-B14F-4D97-AF65-F5344CB8AC3E}">
        <p14:creationId xmlns:p14="http://schemas.microsoft.com/office/powerpoint/2010/main" val="3029853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946320"/>
              </p:ext>
            </p:extLst>
          </p:nvPr>
        </p:nvGraphicFramePr>
        <p:xfrm>
          <a:off x="368300" y="622300"/>
          <a:ext cx="6972300" cy="598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312105"/>
            <a:ext cx="5702300" cy="411162"/>
          </a:xfrm>
        </p:spPr>
        <p:txBody>
          <a:bodyPr>
            <a:noAutofit/>
          </a:bodyPr>
          <a:lstStyle/>
          <a:p>
            <a:r>
              <a:rPr lang="en-US" sz="2400" dirty="0" smtClean="0"/>
              <a:t>Test Equation in GSA Abstract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562100" y="990600"/>
            <a:ext cx="176530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Slope = 0.87</a:t>
            </a:r>
            <a:br>
              <a:rPr lang="en-US" dirty="0" smtClean="0"/>
            </a:br>
            <a:r>
              <a:rPr lang="en-US" dirty="0" smtClean="0"/>
              <a:t>int. = 0.14</a:t>
            </a:r>
          </a:p>
          <a:p>
            <a:pPr algn="ctr"/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= 0.52</a:t>
            </a:r>
          </a:p>
          <a:p>
            <a:pPr algn="ctr"/>
            <a:r>
              <a:rPr lang="en-US" dirty="0" smtClean="0"/>
              <a:t>SEE = ±0.35 </a:t>
            </a:r>
            <a:r>
              <a:rPr lang="en-US" dirty="0" err="1" smtClean="0"/>
              <a:t>GPa</a:t>
            </a:r>
            <a:endParaRPr lang="en-US" dirty="0" smtClean="0"/>
          </a:p>
          <a:p>
            <a:pPr algn="ctr"/>
            <a:r>
              <a:rPr lang="en-US" dirty="0" smtClean="0"/>
              <a:t>n = 211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35800" y="2899728"/>
            <a:ext cx="1879600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Non-P-dependent &amp; Test Data</a:t>
            </a:r>
          </a:p>
          <a:p>
            <a:pPr algn="ctr"/>
            <a:r>
              <a:rPr lang="en-US" dirty="0" smtClean="0"/>
              <a:t>Slope = 0.71</a:t>
            </a:r>
          </a:p>
          <a:p>
            <a:pPr algn="ctr"/>
            <a:r>
              <a:rPr lang="en-US" dirty="0" smtClean="0"/>
              <a:t>int. = 0.34</a:t>
            </a:r>
          </a:p>
          <a:p>
            <a:pPr algn="ctr"/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= 0.38</a:t>
            </a:r>
          </a:p>
          <a:p>
            <a:pPr algn="ctr"/>
            <a:r>
              <a:rPr lang="en-US" dirty="0" smtClean="0"/>
              <a:t>SEE = ± 0.42 </a:t>
            </a:r>
            <a:r>
              <a:rPr lang="en-US" dirty="0" err="1" smtClean="0"/>
              <a:t>GPa</a:t>
            </a:r>
            <a:endParaRPr lang="en-US" dirty="0" smtClean="0"/>
          </a:p>
          <a:p>
            <a:pPr algn="ctr"/>
            <a:r>
              <a:rPr lang="en-US" dirty="0" smtClean="0"/>
              <a:t>n = 346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619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nite - crop2.pdf"/>
          <p:cNvPicPr>
            <a:picLocks noChangeAspect="1"/>
          </p:cNvPicPr>
          <p:nvPr/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58300" cy="83477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45928" y="249279"/>
            <a:ext cx="7512271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/>
              <a:t>CONCLUSIONS:</a:t>
            </a:r>
          </a:p>
          <a:p>
            <a:endParaRPr lang="en-US" sz="2800" i="1" dirty="0" smtClean="0"/>
          </a:p>
          <a:p>
            <a:r>
              <a:rPr lang="en-US" sz="2800" i="1" dirty="0" smtClean="0"/>
              <a:t>“...we cannot know that any </a:t>
            </a:r>
            <a:r>
              <a:rPr lang="en-US" sz="2800" i="1" strike="sngStrike" dirty="0" smtClean="0"/>
              <a:t>statistical technique</a:t>
            </a:r>
            <a:r>
              <a:rPr lang="en-US" sz="2800" i="1" dirty="0" smtClean="0"/>
              <a:t>   </a:t>
            </a:r>
          </a:p>
          <a:p>
            <a:r>
              <a:rPr lang="en-US" sz="2800" i="1" dirty="0"/>
              <a:t> </a:t>
            </a:r>
            <a:r>
              <a:rPr lang="en-US" sz="2800" i="1" dirty="0" smtClean="0"/>
              <a:t>       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</a:rPr>
              <a:t>scientific model </a:t>
            </a:r>
            <a:r>
              <a:rPr lang="en-US" sz="2800" i="1" dirty="0" smtClean="0"/>
              <a:t>we develop is useful unless </a:t>
            </a:r>
          </a:p>
          <a:p>
            <a:r>
              <a:rPr lang="en-US" sz="2800" i="1" dirty="0"/>
              <a:t> </a:t>
            </a:r>
            <a:r>
              <a:rPr lang="en-US" sz="2800" i="1" dirty="0" smtClean="0"/>
              <a:t>        we use it.”     </a:t>
            </a:r>
            <a:r>
              <a:rPr lang="en-US" sz="2400" i="1" dirty="0" smtClean="0"/>
              <a:t>- George Box (1976)</a:t>
            </a:r>
          </a:p>
          <a:p>
            <a:endParaRPr lang="en-US" sz="2400" i="1" dirty="0" smtClean="0"/>
          </a:p>
          <a:p>
            <a:r>
              <a:rPr lang="en-US" sz="2400" dirty="0" smtClean="0"/>
              <a:t>• Existing Amphibole barometers are imprecise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• New experiments on amphibole-saturation are needed</a:t>
            </a:r>
          </a:p>
          <a:p>
            <a:endParaRPr lang="en-US" sz="2400" dirty="0" smtClean="0"/>
          </a:p>
          <a:p>
            <a:r>
              <a:rPr lang="en-US" sz="2400" b="1" i="1" dirty="0" smtClean="0">
                <a:solidFill>
                  <a:srgbClr val="0000FF"/>
                </a:solidFill>
              </a:rPr>
              <a:t>• Useful Amphibole barometry might not be feasible</a:t>
            </a:r>
          </a:p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28793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252023"/>
              </p:ext>
            </p:extLst>
          </p:nvPr>
        </p:nvGraphicFramePr>
        <p:xfrm>
          <a:off x="285750" y="514350"/>
          <a:ext cx="8572500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00100" y="1219200"/>
            <a:ext cx="1562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/>
              <a:t>Naney</a:t>
            </a:r>
            <a:r>
              <a:rPr lang="en-US" b="1" i="1" dirty="0" smtClean="0"/>
              <a:t> (1983) </a:t>
            </a:r>
            <a:r>
              <a:rPr lang="en-US" dirty="0" err="1" smtClean="0"/>
              <a:t>Amph</a:t>
            </a:r>
            <a:r>
              <a:rPr lang="en-US" dirty="0" smtClean="0"/>
              <a:t> from Model granite system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844800" y="1689100"/>
            <a:ext cx="838200" cy="787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362200" y="1955800"/>
            <a:ext cx="393700" cy="50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191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H="1" flipV="1">
            <a:off x="4381500" y="895350"/>
            <a:ext cx="177800" cy="520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77800" y="5067300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632988"/>
              </p:ext>
            </p:extLst>
          </p:nvPr>
        </p:nvGraphicFramePr>
        <p:xfrm>
          <a:off x="571500" y="336550"/>
          <a:ext cx="8572500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6915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nite - crop.pdf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00" y="-114301"/>
            <a:ext cx="9398000" cy="69909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50729" y="1062079"/>
            <a:ext cx="738364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/>
              <a:t>“All models are wrong, but some</a:t>
            </a:r>
          </a:p>
          <a:p>
            <a:r>
              <a:rPr lang="en-US" sz="3200" b="1" i="1" dirty="0" smtClean="0"/>
              <a:t> 	are useful”</a:t>
            </a:r>
          </a:p>
          <a:p>
            <a:endParaRPr lang="en-US" sz="3200" b="1" i="1" dirty="0" smtClean="0"/>
          </a:p>
          <a:p>
            <a:r>
              <a:rPr lang="en-US" sz="2800" b="1" i="1" dirty="0"/>
              <a:t>	</a:t>
            </a:r>
            <a:r>
              <a:rPr lang="en-US" sz="2400" b="1" i="1" dirty="0" smtClean="0"/>
              <a:t>-George Box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466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950" y="376238"/>
            <a:ext cx="7473950" cy="411162"/>
          </a:xfrm>
        </p:spPr>
        <p:txBody>
          <a:bodyPr>
            <a:noAutofit/>
          </a:bodyPr>
          <a:lstStyle/>
          <a:p>
            <a:r>
              <a:rPr lang="en-US" sz="2000" dirty="0" smtClean="0"/>
              <a:t>We can take a more thermodynamic approach </a:t>
            </a:r>
            <a:br>
              <a:rPr lang="en-US" sz="2000" dirty="0" smtClean="0"/>
            </a:br>
            <a:r>
              <a:rPr lang="en-US" sz="2000" dirty="0" smtClean="0"/>
              <a:t>(but it doesn’t help much)</a:t>
            </a:r>
            <a:endParaRPr lang="en-US" sz="2000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39426"/>
              </p:ext>
            </p:extLst>
          </p:nvPr>
        </p:nvGraphicFramePr>
        <p:xfrm>
          <a:off x="996950" y="787400"/>
          <a:ext cx="7004050" cy="542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8569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3700"/>
            <a:ext cx="5702300" cy="41116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Compare GSA Abstract with Global Regression</a:t>
            </a:r>
            <a:endParaRPr lang="en-US" sz="1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579697"/>
              </p:ext>
            </p:extLst>
          </p:nvPr>
        </p:nvGraphicFramePr>
        <p:xfrm>
          <a:off x="6029325" y="1460340"/>
          <a:ext cx="2997200" cy="183895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95500"/>
                <a:gridCol w="901700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sng" strike="noStrike" dirty="0" smtClean="0">
                          <a:effectLst/>
                          <a:latin typeface="Arial"/>
                        </a:rPr>
                        <a:t>Source</a:t>
                      </a:r>
                      <a:endParaRPr lang="en-US" sz="1600" b="1" i="1" u="sng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sng" strike="noStrike" dirty="0">
                          <a:effectLst/>
                        </a:rPr>
                        <a:t>P(</a:t>
                      </a:r>
                      <a:r>
                        <a:rPr lang="en-US" sz="1600" b="1" i="1" u="sng" strike="noStrike" dirty="0" err="1">
                          <a:effectLst/>
                        </a:rPr>
                        <a:t>GPa</a:t>
                      </a:r>
                      <a:r>
                        <a:rPr lang="en-US" sz="1600" b="1" i="1" u="sng" strike="noStrike" dirty="0">
                          <a:effectLst/>
                        </a:rPr>
                        <a:t>)</a:t>
                      </a:r>
                      <a:endParaRPr lang="en-US" sz="1600" b="1" i="1" u="sng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Sato et al. (2005)</a:t>
                      </a:r>
                      <a:endParaRPr lang="it-IT" sz="1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0.2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Wolf et al. (2012)</a:t>
                      </a:r>
                      <a:endParaRPr lang="fr-FR" sz="1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0.2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Sato et al. (2005)</a:t>
                      </a:r>
                      <a:endParaRPr lang="it-IT" sz="1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0.3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Pichavant et al. (2004)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0.4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Krawczynski et al. (2012)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0.5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Sisson et al. (2005)</a:t>
                      </a:r>
                      <a:endParaRPr lang="fr-FR" sz="1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0.7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Krawczynski</a:t>
                      </a:r>
                      <a:r>
                        <a:rPr lang="en-US" sz="1400" u="none" strike="noStrike" dirty="0">
                          <a:effectLst/>
                        </a:rPr>
                        <a:t> et al. (2012)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0.8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8073171"/>
              </p:ext>
            </p:extLst>
          </p:nvPr>
        </p:nvGraphicFramePr>
        <p:xfrm>
          <a:off x="177800" y="800100"/>
          <a:ext cx="6769100" cy="543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6478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580125"/>
              </p:ext>
            </p:extLst>
          </p:nvPr>
        </p:nvGraphicFramePr>
        <p:xfrm>
          <a:off x="288441" y="517686"/>
          <a:ext cx="7102959" cy="5822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31900" y="294010"/>
            <a:ext cx="5702300" cy="411162"/>
          </a:xfrm>
        </p:spPr>
        <p:txBody>
          <a:bodyPr>
            <a:noAutofit/>
          </a:bodyPr>
          <a:lstStyle/>
          <a:p>
            <a:r>
              <a:rPr lang="en-US" sz="2400" dirty="0" smtClean="0"/>
              <a:t>Test of </a:t>
            </a:r>
            <a:r>
              <a:rPr lang="en-US" sz="2400" dirty="0" err="1" smtClean="0"/>
              <a:t>Ridolfi</a:t>
            </a:r>
            <a:r>
              <a:rPr lang="en-US" sz="2400" dirty="0" smtClean="0"/>
              <a:t> &amp; </a:t>
            </a:r>
            <a:r>
              <a:rPr lang="en-US" sz="2400" dirty="0" err="1" smtClean="0"/>
              <a:t>Renzulli</a:t>
            </a:r>
            <a:r>
              <a:rPr lang="en-US" sz="2400" dirty="0" smtClean="0"/>
              <a:t> (2012) Equation 1b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7229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5113842"/>
              </p:ext>
            </p:extLst>
          </p:nvPr>
        </p:nvGraphicFramePr>
        <p:xfrm>
          <a:off x="171450" y="787400"/>
          <a:ext cx="6838950" cy="538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3700"/>
            <a:ext cx="5702300" cy="41116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Compare GSA Abstract with Model P4</a:t>
            </a:r>
            <a:endParaRPr lang="en-US" sz="1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797268"/>
              </p:ext>
            </p:extLst>
          </p:nvPr>
        </p:nvGraphicFramePr>
        <p:xfrm>
          <a:off x="6029325" y="1460340"/>
          <a:ext cx="2997200" cy="183895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95500"/>
                <a:gridCol w="901700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sng" strike="noStrike" dirty="0" smtClean="0">
                          <a:effectLst/>
                          <a:latin typeface="Arial"/>
                        </a:rPr>
                        <a:t>Source</a:t>
                      </a:r>
                      <a:endParaRPr lang="en-US" sz="1600" b="1" i="1" u="sng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sng" strike="noStrike" dirty="0">
                          <a:effectLst/>
                        </a:rPr>
                        <a:t>P(</a:t>
                      </a:r>
                      <a:r>
                        <a:rPr lang="en-US" sz="1600" b="1" i="1" u="sng" strike="noStrike" dirty="0" err="1">
                          <a:effectLst/>
                        </a:rPr>
                        <a:t>GPa</a:t>
                      </a:r>
                      <a:r>
                        <a:rPr lang="en-US" sz="1600" b="1" i="1" u="sng" strike="noStrike" dirty="0">
                          <a:effectLst/>
                        </a:rPr>
                        <a:t>)</a:t>
                      </a:r>
                      <a:endParaRPr lang="en-US" sz="1600" b="1" i="1" u="sng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Sato et al. (2005)</a:t>
                      </a:r>
                      <a:endParaRPr lang="it-IT" sz="1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0.2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Wolf et al. (2012)</a:t>
                      </a:r>
                      <a:endParaRPr lang="fr-FR" sz="1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0.2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Sato et al. (2005)</a:t>
                      </a:r>
                      <a:endParaRPr lang="it-IT" sz="1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0.3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Pichavant et al. (2004)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0.4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Krawczynski et al. (2012)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0.5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Sisson et al. (2005)</a:t>
                      </a:r>
                      <a:endParaRPr lang="fr-FR" sz="1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0.7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Krawczynski et al. (2012)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0.8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806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4079622"/>
              </p:ext>
            </p:extLst>
          </p:nvPr>
        </p:nvGraphicFramePr>
        <p:xfrm>
          <a:off x="1174750" y="641350"/>
          <a:ext cx="6794500" cy="557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7101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581561"/>
              </p:ext>
            </p:extLst>
          </p:nvPr>
        </p:nvGraphicFramePr>
        <p:xfrm>
          <a:off x="284480" y="513080"/>
          <a:ext cx="7437120" cy="583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3700"/>
            <a:ext cx="5702300" cy="4111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Test of </a:t>
            </a:r>
            <a:r>
              <a:rPr lang="en-US" sz="2000" dirty="0" err="1" smtClean="0"/>
              <a:t>Rudolfi</a:t>
            </a:r>
            <a:r>
              <a:rPr lang="en-US" sz="2000" dirty="0" smtClean="0"/>
              <a:t> and </a:t>
            </a:r>
            <a:r>
              <a:rPr lang="en-US" sz="2000" dirty="0" err="1" smtClean="0"/>
              <a:t>Renzulli</a:t>
            </a:r>
            <a:r>
              <a:rPr lang="en-US" sz="2000" dirty="0" smtClean="0"/>
              <a:t> (2012; Eqn. 1d)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035800" y="1350328"/>
            <a:ext cx="1879600" cy="175432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Test Data</a:t>
            </a:r>
          </a:p>
          <a:p>
            <a:pPr algn="ctr"/>
            <a:r>
              <a:rPr lang="en-US" dirty="0" smtClean="0"/>
              <a:t>Slope = 0.64</a:t>
            </a:r>
          </a:p>
          <a:p>
            <a:pPr algn="ctr"/>
            <a:r>
              <a:rPr lang="en-US" dirty="0" smtClean="0"/>
              <a:t>int. = 0.27</a:t>
            </a:r>
          </a:p>
          <a:p>
            <a:pPr algn="ctr"/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= 0.53</a:t>
            </a:r>
          </a:p>
          <a:p>
            <a:pPr algn="ctr"/>
            <a:r>
              <a:rPr lang="en-US" dirty="0" smtClean="0"/>
              <a:t>SEE = ± 0.35 </a:t>
            </a:r>
            <a:r>
              <a:rPr lang="en-US" dirty="0" err="1" smtClean="0"/>
              <a:t>GPa</a:t>
            </a:r>
            <a:endParaRPr lang="en-US" dirty="0" smtClean="0"/>
          </a:p>
          <a:p>
            <a:pPr algn="ctr"/>
            <a:r>
              <a:rPr lang="en-US" dirty="0" smtClean="0"/>
              <a:t>n = 392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712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9281"/>
            <a:ext cx="5702300" cy="41116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Test of Barometer in GSA Abstract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7035800" y="1375728"/>
            <a:ext cx="1879600" cy="175432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Test Data</a:t>
            </a:r>
          </a:p>
          <a:p>
            <a:pPr algn="ctr"/>
            <a:r>
              <a:rPr lang="en-US" dirty="0" smtClean="0"/>
              <a:t>Slope = 0.93</a:t>
            </a:r>
          </a:p>
          <a:p>
            <a:pPr algn="ctr"/>
            <a:r>
              <a:rPr lang="en-US" dirty="0" smtClean="0"/>
              <a:t>int. = 0.20</a:t>
            </a:r>
          </a:p>
          <a:p>
            <a:pPr algn="ctr"/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= 0.53</a:t>
            </a:r>
          </a:p>
          <a:p>
            <a:pPr algn="ctr"/>
            <a:r>
              <a:rPr lang="en-US" dirty="0" smtClean="0"/>
              <a:t>SEE = ± 0.35 </a:t>
            </a:r>
            <a:r>
              <a:rPr lang="en-US" dirty="0" err="1" smtClean="0"/>
              <a:t>GPa</a:t>
            </a:r>
            <a:endParaRPr lang="en-US" dirty="0" smtClean="0"/>
          </a:p>
          <a:p>
            <a:pPr algn="ctr"/>
            <a:r>
              <a:rPr lang="en-US" dirty="0" smtClean="0"/>
              <a:t>n = 392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228242"/>
              </p:ext>
            </p:extLst>
          </p:nvPr>
        </p:nvGraphicFramePr>
        <p:xfrm>
          <a:off x="587112" y="634862"/>
          <a:ext cx="6804288" cy="5359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9927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847049"/>
              </p:ext>
            </p:extLst>
          </p:nvPr>
        </p:nvGraphicFramePr>
        <p:xfrm>
          <a:off x="513080" y="951122"/>
          <a:ext cx="6992620" cy="5182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9960"/>
            <a:ext cx="5702300" cy="41116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Test of New Barometer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7035800" y="1375728"/>
            <a:ext cx="1879600" cy="175432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Test Data</a:t>
            </a:r>
          </a:p>
          <a:p>
            <a:pPr algn="ctr"/>
            <a:r>
              <a:rPr lang="en-US" dirty="0" smtClean="0"/>
              <a:t>Slope = 1.01</a:t>
            </a:r>
          </a:p>
          <a:p>
            <a:pPr algn="ctr"/>
            <a:r>
              <a:rPr lang="en-US" dirty="0" smtClean="0"/>
              <a:t>int. = -0.01</a:t>
            </a:r>
          </a:p>
          <a:p>
            <a:pPr algn="ctr"/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= 0.71</a:t>
            </a:r>
          </a:p>
          <a:p>
            <a:pPr algn="ctr"/>
            <a:r>
              <a:rPr lang="en-US" dirty="0" smtClean="0"/>
              <a:t>SEE = ± 0.27 </a:t>
            </a:r>
            <a:r>
              <a:rPr lang="en-US" dirty="0" err="1" smtClean="0"/>
              <a:t>GPa</a:t>
            </a:r>
            <a:endParaRPr lang="en-US" dirty="0" smtClean="0"/>
          </a:p>
          <a:p>
            <a:pPr algn="ctr"/>
            <a:r>
              <a:rPr lang="en-US" dirty="0" smtClean="0"/>
              <a:t>n = 392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34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050399"/>
              </p:ext>
            </p:extLst>
          </p:nvPr>
        </p:nvGraphicFramePr>
        <p:xfrm>
          <a:off x="419100" y="768560"/>
          <a:ext cx="7086600" cy="5823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9960"/>
            <a:ext cx="5702300" cy="41116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Global Regression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7035800" y="1375728"/>
            <a:ext cx="1879600" cy="175432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Calibration Data</a:t>
            </a:r>
          </a:p>
          <a:p>
            <a:pPr algn="ctr"/>
            <a:r>
              <a:rPr lang="en-US" dirty="0" smtClean="0"/>
              <a:t>Slope = 1.00</a:t>
            </a:r>
          </a:p>
          <a:p>
            <a:pPr algn="ctr"/>
            <a:r>
              <a:rPr lang="en-US" dirty="0" smtClean="0"/>
              <a:t>int. = 0.0</a:t>
            </a:r>
          </a:p>
          <a:p>
            <a:pPr algn="ctr"/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= 0.76</a:t>
            </a:r>
          </a:p>
          <a:p>
            <a:pPr algn="ctr"/>
            <a:r>
              <a:rPr lang="en-US" dirty="0" smtClean="0"/>
              <a:t>SEE = ± 0.25 </a:t>
            </a:r>
            <a:r>
              <a:rPr lang="en-US" dirty="0" err="1" smtClean="0"/>
              <a:t>GPa</a:t>
            </a:r>
            <a:endParaRPr lang="en-US" dirty="0" smtClean="0"/>
          </a:p>
          <a:p>
            <a:pPr algn="ctr"/>
            <a:r>
              <a:rPr lang="en-US" dirty="0" smtClean="0"/>
              <a:t>n = 393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996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646356"/>
              </p:ext>
            </p:extLst>
          </p:nvPr>
        </p:nvGraphicFramePr>
        <p:xfrm>
          <a:off x="790312" y="1087397"/>
          <a:ext cx="7312288" cy="5770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73300" y="625732"/>
            <a:ext cx="527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Error on </a:t>
            </a:r>
            <a:r>
              <a:rPr lang="en-US" sz="2400" dirty="0" err="1" smtClean="0"/>
              <a:t>Ridolfi</a:t>
            </a:r>
            <a:r>
              <a:rPr lang="en-US" sz="2400" dirty="0" smtClean="0"/>
              <a:t> &amp; </a:t>
            </a:r>
            <a:r>
              <a:rPr lang="en-US" sz="2400" dirty="0" err="1" smtClean="0"/>
              <a:t>Renzulli</a:t>
            </a:r>
            <a:r>
              <a:rPr lang="en-US" sz="2400" dirty="0" smtClean="0"/>
              <a:t> (2012) Eqn. 1d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57900" y="531220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 = 109</a:t>
            </a:r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794933" y="3649133"/>
            <a:ext cx="60367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147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nite - crop2.pdf"/>
          <p:cNvPicPr>
            <a:picLocks noChangeAspect="1"/>
          </p:cNvPicPr>
          <p:nvPr/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58300" cy="83477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863600"/>
            <a:ext cx="7213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Conclusions:</a:t>
            </a:r>
          </a:p>
          <a:p>
            <a:endParaRPr lang="en-US" sz="2000" dirty="0"/>
          </a:p>
          <a:p>
            <a:r>
              <a:rPr lang="en-US" sz="2400" dirty="0" smtClean="0"/>
              <a:t>• Amphibole barometry is fraught with challenges</a:t>
            </a:r>
          </a:p>
          <a:p>
            <a:endParaRPr lang="en-US" sz="2400" dirty="0"/>
          </a:p>
          <a:p>
            <a:r>
              <a:rPr lang="en-US" sz="2400" dirty="0" smtClean="0"/>
              <a:t>• Existing barometers are imprecise: ± 3 to ± 6 </a:t>
            </a:r>
            <a:r>
              <a:rPr lang="en-US" sz="2400" dirty="0" err="1" smtClean="0"/>
              <a:t>kbar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(claimed precision is much greater)</a:t>
            </a:r>
          </a:p>
          <a:p>
            <a:endParaRPr lang="en-US" sz="2400" dirty="0"/>
          </a:p>
          <a:p>
            <a:r>
              <a:rPr lang="en-US" sz="2400" dirty="0" smtClean="0"/>
              <a:t>• Precision might be reduced to ± 2.5 </a:t>
            </a:r>
            <a:r>
              <a:rPr lang="en-US" sz="2400" dirty="0" err="1" smtClean="0"/>
              <a:t>kbar</a:t>
            </a:r>
            <a:endParaRPr lang="en-US" sz="2400" dirty="0" smtClean="0"/>
          </a:p>
          <a:p>
            <a:r>
              <a:rPr lang="en-US" sz="2400" dirty="0" smtClean="0"/>
              <a:t>      (not yet clear that precision can be much improved)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2810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406144"/>
              </p:ext>
            </p:extLst>
          </p:nvPr>
        </p:nvGraphicFramePr>
        <p:xfrm>
          <a:off x="1361812" y="1066799"/>
          <a:ext cx="6893188" cy="5321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8800" y="420468"/>
            <a:ext cx="612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Error on R&amp;R (2012) Independent of Temperature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520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921212"/>
              </p:ext>
            </p:extLst>
          </p:nvPr>
        </p:nvGraphicFramePr>
        <p:xfrm>
          <a:off x="234950" y="298450"/>
          <a:ext cx="8572500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80772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312105"/>
            <a:ext cx="5702300" cy="411162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New Model, Calibrated using P-dependent Experiments</a:t>
            </a:r>
            <a:endParaRPr lang="en-US" sz="2000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682927"/>
              </p:ext>
            </p:extLst>
          </p:nvPr>
        </p:nvGraphicFramePr>
        <p:xfrm>
          <a:off x="292652" y="519043"/>
          <a:ext cx="7060648" cy="581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26000" y="3619500"/>
            <a:ext cx="154940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Slope = 0.60</a:t>
            </a:r>
            <a:br>
              <a:rPr lang="en-US" dirty="0" smtClean="0"/>
            </a:br>
            <a:r>
              <a:rPr lang="en-US" dirty="0" smtClean="0"/>
              <a:t>int. = 0.17</a:t>
            </a:r>
          </a:p>
          <a:p>
            <a:pPr algn="ctr"/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= 0.53</a:t>
            </a:r>
          </a:p>
          <a:p>
            <a:pPr algn="ctr"/>
            <a:r>
              <a:rPr lang="en-US" dirty="0" smtClean="0"/>
              <a:t>SEE = 0.28</a:t>
            </a:r>
          </a:p>
          <a:p>
            <a:pPr algn="ctr"/>
            <a:r>
              <a:rPr lang="en-US" dirty="0" smtClean="0"/>
              <a:t>n = 211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35800" y="2899728"/>
            <a:ext cx="1879600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Non-P-dependent &amp; Test Data</a:t>
            </a:r>
          </a:p>
          <a:p>
            <a:pPr algn="ctr"/>
            <a:r>
              <a:rPr lang="en-US" dirty="0" smtClean="0"/>
              <a:t>Slope = 0.52</a:t>
            </a:r>
          </a:p>
          <a:p>
            <a:pPr algn="ctr"/>
            <a:r>
              <a:rPr lang="en-US" dirty="0" smtClean="0"/>
              <a:t>int. = 0.21</a:t>
            </a:r>
          </a:p>
          <a:p>
            <a:pPr algn="ctr"/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= 0.34</a:t>
            </a:r>
          </a:p>
          <a:p>
            <a:pPr algn="ctr"/>
            <a:r>
              <a:rPr lang="en-US" dirty="0" smtClean="0"/>
              <a:t>SEE = ± 0.38 </a:t>
            </a:r>
            <a:r>
              <a:rPr lang="en-US" dirty="0" err="1" smtClean="0"/>
              <a:t>GPa</a:t>
            </a:r>
            <a:endParaRPr lang="en-US" dirty="0" smtClean="0"/>
          </a:p>
          <a:p>
            <a:pPr algn="ctr"/>
            <a:r>
              <a:rPr lang="en-US" dirty="0" smtClean="0"/>
              <a:t>n = 343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2769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72754"/>
              </p:ext>
            </p:extLst>
          </p:nvPr>
        </p:nvGraphicFramePr>
        <p:xfrm>
          <a:off x="285750" y="518583"/>
          <a:ext cx="7270750" cy="5820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312105"/>
            <a:ext cx="5702300" cy="411162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New Model, Calibrated using P-dependent Experiments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826000" y="3619500"/>
            <a:ext cx="154940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Slope = 0.81</a:t>
            </a:r>
            <a:br>
              <a:rPr lang="en-US" dirty="0" smtClean="0"/>
            </a:br>
            <a:r>
              <a:rPr lang="en-US" dirty="0" smtClean="0"/>
              <a:t>int. = 0.11</a:t>
            </a:r>
          </a:p>
          <a:p>
            <a:pPr algn="ctr"/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= 0.76</a:t>
            </a:r>
          </a:p>
          <a:p>
            <a:pPr algn="ctr"/>
            <a:r>
              <a:rPr lang="en-US" dirty="0" smtClean="0"/>
              <a:t>SEE = 0.24</a:t>
            </a:r>
          </a:p>
          <a:p>
            <a:pPr algn="ctr"/>
            <a:r>
              <a:rPr lang="en-US" dirty="0" smtClean="0"/>
              <a:t>n = 217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35800" y="2899728"/>
            <a:ext cx="1879600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Non-P-dependent &amp; Test Data</a:t>
            </a:r>
          </a:p>
          <a:p>
            <a:pPr algn="ctr"/>
            <a:r>
              <a:rPr lang="en-US" dirty="0" smtClean="0"/>
              <a:t>Slope = 0.57 </a:t>
            </a:r>
          </a:p>
          <a:p>
            <a:pPr algn="ctr"/>
            <a:r>
              <a:rPr lang="en-US" dirty="0" smtClean="0"/>
              <a:t>int. = 0.30</a:t>
            </a:r>
          </a:p>
          <a:p>
            <a:pPr algn="ctr"/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= 0.52</a:t>
            </a:r>
          </a:p>
          <a:p>
            <a:pPr algn="ctr"/>
            <a:r>
              <a:rPr lang="en-US" dirty="0" smtClean="0"/>
              <a:t>SEE = ± 0.29 </a:t>
            </a:r>
            <a:r>
              <a:rPr lang="en-US" dirty="0" err="1" smtClean="0"/>
              <a:t>GPa</a:t>
            </a:r>
            <a:endParaRPr lang="en-US" dirty="0" smtClean="0"/>
          </a:p>
          <a:p>
            <a:pPr algn="ctr"/>
            <a:r>
              <a:rPr lang="en-US" dirty="0" smtClean="0"/>
              <a:t>n = 356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0950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390510"/>
              </p:ext>
            </p:extLst>
          </p:nvPr>
        </p:nvGraphicFramePr>
        <p:xfrm>
          <a:off x="292652" y="519043"/>
          <a:ext cx="7492448" cy="581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0" y="107881"/>
            <a:ext cx="5702300" cy="41116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Global Regression Model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77331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nite - crop2.pdf"/>
          <p:cNvPicPr>
            <a:picLocks noChangeAspect="1"/>
          </p:cNvPicPr>
          <p:nvPr/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58300" cy="834777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/>
              <a:t>Challenges for Hbl-Barometry for Volcanic Systems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498600" y="1163638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ymbol" charset="2"/>
                <a:cs typeface="Symbol" charset="2"/>
              </a:rPr>
              <a:t>D</a:t>
            </a:r>
            <a:r>
              <a:rPr lang="en-US" sz="2000" dirty="0" smtClean="0"/>
              <a:t>V for </a:t>
            </a:r>
            <a:r>
              <a:rPr lang="en-US" sz="2000" dirty="0" err="1" smtClean="0"/>
              <a:t>hbl</a:t>
            </a:r>
            <a:r>
              <a:rPr lang="en-US" sz="2000" dirty="0" smtClean="0"/>
              <a:t>-liquid </a:t>
            </a:r>
            <a:r>
              <a:rPr lang="en-US" sz="2000" dirty="0" err="1" smtClean="0"/>
              <a:t>equilibria</a:t>
            </a:r>
            <a:r>
              <a:rPr lang="en-US" sz="2000" dirty="0" smtClean="0"/>
              <a:t> are not great, and not greatly different from one another</a:t>
            </a:r>
            <a:endParaRPr lang="en-US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218367"/>
              </p:ext>
            </p:extLst>
          </p:nvPr>
        </p:nvGraphicFramePr>
        <p:xfrm>
          <a:off x="1117600" y="2077105"/>
          <a:ext cx="7073900" cy="2918460"/>
        </p:xfrm>
        <a:graphic>
          <a:graphicData uri="http://schemas.openxmlformats.org/drawingml/2006/table">
            <a:tbl>
              <a:tblPr/>
              <a:tblGrid>
                <a:gridCol w="4200128"/>
                <a:gridCol w="287377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sng" strike="noStrike" dirty="0">
                          <a:effectLst/>
                          <a:latin typeface="Arial"/>
                        </a:rPr>
                        <a:t>Mineral-</a:t>
                      </a:r>
                      <a:r>
                        <a:rPr lang="en-US" sz="2000" b="0" i="0" u="sng" strike="noStrike" dirty="0" smtClean="0">
                          <a:effectLst/>
                          <a:latin typeface="Arial"/>
                        </a:rPr>
                        <a:t>liquid </a:t>
                      </a:r>
                      <a:r>
                        <a:rPr lang="en-US" sz="2000" b="0" i="0" u="sng" strike="noStrike" dirty="0" err="1" smtClean="0">
                          <a:effectLst/>
                          <a:latin typeface="Arial"/>
                        </a:rPr>
                        <a:t>equilibria</a:t>
                      </a:r>
                      <a:endParaRPr lang="en-US" sz="2000" b="0" i="0" u="sng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 dirty="0">
                          <a:effectLst/>
                          <a:latin typeface="Arial"/>
                        </a:rPr>
                        <a:t>% </a:t>
                      </a:r>
                      <a:r>
                        <a:rPr lang="en-US" sz="2000" b="0" i="0" u="sng" strike="noStrike" dirty="0" smtClean="0">
                          <a:effectLst/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2000" b="0" i="0" u="sng" strike="noStrike" dirty="0" smtClean="0">
                          <a:effectLst/>
                          <a:latin typeface="Arial"/>
                        </a:rPr>
                        <a:t>V (1273</a:t>
                      </a:r>
                      <a:r>
                        <a:rPr lang="en-US" sz="2000" b="0" i="0" u="sng" strike="noStrike" baseline="0" dirty="0" smtClean="0">
                          <a:effectLst/>
                          <a:latin typeface="Arial"/>
                        </a:rPr>
                        <a:t> K, 1 bar)</a:t>
                      </a:r>
                      <a:endParaRPr lang="en-US" sz="2000" b="0" i="0" u="sng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Grunerite</a:t>
                      </a:r>
                      <a:r>
                        <a:rPr lang="en-US" sz="2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                      (27.8 J/bar)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13.1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Cummingtonite</a:t>
                      </a:r>
                      <a:r>
                        <a:rPr lang="en-US" sz="2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             (26.3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 J/bar)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14.2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Tremolite</a:t>
                      </a:r>
                      <a:r>
                        <a:rPr lang="en-US" sz="2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                      (27.3 J/bar)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13.9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Ferroactinolite</a:t>
                      </a:r>
                      <a:r>
                        <a:rPr lang="en-US" sz="2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              (28.3 J/bar)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13.4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T</a:t>
                      </a:r>
                      <a:r>
                        <a:rPr lang="en-US" sz="2000" b="0" i="0" u="none" strike="noStrike" dirty="0" err="1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ermolite-Tschermakite</a:t>
                      </a:r>
                      <a:r>
                        <a:rPr lang="en-US" sz="2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  (26.8 J/bar)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15.0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Pargasite</a:t>
                      </a:r>
                      <a:r>
                        <a:rPr lang="en-US" sz="2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                     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(27.2 J/bar)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15.2</a:t>
                      </a:r>
                      <a:endParaRPr 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Jadeite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37.9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Diopside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089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74638"/>
            <a:ext cx="7188200" cy="411162"/>
          </a:xfrm>
        </p:spPr>
        <p:txBody>
          <a:bodyPr>
            <a:noAutofit/>
          </a:bodyPr>
          <a:lstStyle/>
          <a:p>
            <a:r>
              <a:rPr lang="en-US" sz="2400" dirty="0" smtClean="0"/>
              <a:t>Can a useful barometer can be calibrated?</a:t>
            </a:r>
            <a:endParaRPr lang="en-US" sz="2400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416355"/>
              </p:ext>
            </p:extLst>
          </p:nvPr>
        </p:nvGraphicFramePr>
        <p:xfrm>
          <a:off x="1047750" y="749300"/>
          <a:ext cx="6286500" cy="570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2174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nite - crop2.pdf"/>
          <p:cNvPicPr>
            <a:picLocks noChangeAspect="1"/>
          </p:cNvPicPr>
          <p:nvPr/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58300" cy="8347773"/>
          </a:xfrm>
          <a:prstGeom prst="rect">
            <a:avLst/>
          </a:prstGeom>
        </p:spPr>
      </p:pic>
      <p:pic>
        <p:nvPicPr>
          <p:cNvPr id="6" name="Picture 5" descr="Untit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81355"/>
            <a:ext cx="7175500" cy="59517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200" y="1879600"/>
            <a:ext cx="1739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00FF"/>
                </a:solidFill>
              </a:rPr>
              <a:t>Hammerstrom</a:t>
            </a:r>
            <a:r>
              <a:rPr lang="en-US" sz="2000" b="1" dirty="0" smtClean="0">
                <a:solidFill>
                  <a:srgbClr val="0000FF"/>
                </a:solidFill>
              </a:rPr>
              <a:t> &amp; Zen (1986)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49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nite - crop2.pdf"/>
          <p:cNvPicPr>
            <a:picLocks noChangeAspect="1"/>
          </p:cNvPicPr>
          <p:nvPr/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9"/>
            <a:ext cx="9258300" cy="83477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9000" y="469900"/>
            <a:ext cx="7607300" cy="334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Ridolfi</a:t>
            </a:r>
            <a:r>
              <a:rPr lang="en-US" sz="2800" dirty="0" smtClean="0"/>
              <a:t> &amp; </a:t>
            </a:r>
            <a:r>
              <a:rPr lang="en-US" sz="2800" dirty="0" err="1" smtClean="0"/>
              <a:t>Renzulli</a:t>
            </a:r>
            <a:r>
              <a:rPr lang="en-US" sz="2800" dirty="0" smtClean="0"/>
              <a:t> (2012) …</a:t>
            </a:r>
          </a:p>
          <a:p>
            <a:endParaRPr lang="en-US" sz="2400" dirty="0"/>
          </a:p>
          <a:p>
            <a:pPr marL="457200" indent="-457200">
              <a:lnSpc>
                <a:spcPct val="130000"/>
              </a:lnSpc>
              <a:buAutoNum type="arabicParenR"/>
            </a:pPr>
            <a:r>
              <a:rPr lang="en-US" sz="2400" dirty="0" smtClean="0"/>
              <a:t>Calibrate a </a:t>
            </a:r>
            <a:r>
              <a:rPr lang="en-US" sz="2400" dirty="0" err="1" smtClean="0"/>
              <a:t>Amph</a:t>
            </a:r>
            <a:r>
              <a:rPr lang="en-US" sz="2400" dirty="0" smtClean="0"/>
              <a:t>.-only </a:t>
            </a:r>
            <a:r>
              <a:rPr lang="en-US" sz="2400" dirty="0"/>
              <a:t>b</a:t>
            </a:r>
            <a:r>
              <a:rPr lang="en-US" sz="2400" dirty="0" smtClean="0"/>
              <a:t>arometer for volcanic systems</a:t>
            </a:r>
          </a:p>
          <a:p>
            <a:pPr marL="457200" indent="-457200">
              <a:lnSpc>
                <a:spcPct val="130000"/>
              </a:lnSpc>
              <a:buAutoNum type="arabicParenR"/>
            </a:pPr>
            <a:r>
              <a:rPr lang="en-US" sz="2400" dirty="0" smtClean="0">
                <a:solidFill>
                  <a:srgbClr val="0000FF"/>
                </a:solidFill>
              </a:rPr>
              <a:t>Report errors of ± 1.6 to ± 0.4 </a:t>
            </a:r>
            <a:r>
              <a:rPr lang="en-US" sz="2400" dirty="0" err="1" smtClean="0">
                <a:solidFill>
                  <a:srgbClr val="0000FF"/>
                </a:solidFill>
              </a:rPr>
              <a:t>kbar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400" dirty="0" smtClean="0"/>
              <a:t>Minimize error, by using experiments with </a:t>
            </a:r>
          </a:p>
          <a:p>
            <a:pPr marL="914400" lvl="1" indent="-457200">
              <a:lnSpc>
                <a:spcPct val="130000"/>
              </a:lnSpc>
              <a:buAutoNum type="alphaLcParenBoth"/>
            </a:pPr>
            <a:r>
              <a:rPr lang="en-US" sz="2400" b="1" dirty="0" smtClean="0">
                <a:solidFill>
                  <a:srgbClr val="953735"/>
                </a:solidFill>
              </a:rPr>
              <a:t>low reported errors on amphibole compositions</a:t>
            </a:r>
          </a:p>
          <a:p>
            <a:pPr marL="914400" lvl="1" indent="-457200">
              <a:lnSpc>
                <a:spcPct val="130000"/>
              </a:lnSpc>
              <a:buAutoNum type="alphaLcParenBoth"/>
            </a:pPr>
            <a:r>
              <a:rPr lang="en-US" sz="2400" b="1" dirty="0" smtClean="0">
                <a:solidFill>
                  <a:srgbClr val="953735"/>
                </a:solidFill>
              </a:rPr>
              <a:t>amphiboles that approximate natural compositions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5700" y="4114800"/>
            <a:ext cx="6781800" cy="1477327"/>
          </a:xfrm>
          <a:prstGeom prst="rect">
            <a:avLst/>
          </a:prstGeom>
          <a:noFill/>
          <a:ln w="19050" cmpd="sng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i="1" dirty="0"/>
              <a:t>n = 20 to 61 for their calibrations (0.1 to 2.2 </a:t>
            </a:r>
            <a:r>
              <a:rPr lang="en-US" sz="2400" b="1" i="1" dirty="0" err="1"/>
              <a:t>Gpa</a:t>
            </a:r>
            <a:r>
              <a:rPr lang="en-US" sz="2400" b="1" i="1" dirty="0" smtClean="0"/>
              <a:t>)</a:t>
            </a:r>
          </a:p>
          <a:p>
            <a:pPr marL="0" lvl="1"/>
            <a:r>
              <a:rPr lang="en-US" sz="2400" b="1" i="1" dirty="0"/>
              <a:t> </a:t>
            </a:r>
            <a:r>
              <a:rPr lang="en-US" sz="2400" b="1" i="1" dirty="0" smtClean="0"/>
              <a:t> </a:t>
            </a:r>
            <a:r>
              <a:rPr lang="en-US" sz="2400" dirty="0" smtClean="0"/>
              <a:t>  ( = 4 to 12% of currently available experiments    </a:t>
            </a:r>
          </a:p>
          <a:p>
            <a:pPr marL="0" lvl="1"/>
            <a:r>
              <a:rPr lang="en-US" sz="2400" dirty="0"/>
              <a:t> </a:t>
            </a:r>
            <a:r>
              <a:rPr lang="en-US" sz="2400" dirty="0" smtClean="0"/>
              <a:t>      that report </a:t>
            </a:r>
            <a:r>
              <a:rPr lang="en-US" sz="2400" dirty="0" err="1" smtClean="0"/>
              <a:t>amph</a:t>
            </a:r>
            <a:r>
              <a:rPr lang="en-US" sz="2400" dirty="0" smtClean="0"/>
              <a:t> + </a:t>
            </a:r>
            <a:r>
              <a:rPr lang="en-US" sz="2400" dirty="0" err="1" smtClean="0"/>
              <a:t>liq</a:t>
            </a:r>
            <a:r>
              <a:rPr lang="en-US" sz="2400" dirty="0" smtClean="0"/>
              <a:t>)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173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025466"/>
              </p:ext>
            </p:extLst>
          </p:nvPr>
        </p:nvGraphicFramePr>
        <p:xfrm>
          <a:off x="812800" y="625732"/>
          <a:ext cx="7340600" cy="6029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84400" y="230999"/>
            <a:ext cx="527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Error on </a:t>
            </a:r>
            <a:r>
              <a:rPr lang="en-US" sz="2400" dirty="0" err="1" smtClean="0"/>
              <a:t>Ridolfi</a:t>
            </a:r>
            <a:r>
              <a:rPr lang="en-US" sz="2400" dirty="0" smtClean="0"/>
              <a:t> &amp; </a:t>
            </a:r>
            <a:r>
              <a:rPr lang="en-US" sz="2400" dirty="0" err="1" smtClean="0"/>
              <a:t>Renzulli</a:t>
            </a:r>
            <a:r>
              <a:rPr lang="en-US" sz="2400" dirty="0" smtClean="0"/>
              <a:t> (2012) Eqn. 1d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159500" y="109580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 = 109</a:t>
            </a:r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828800" y="3365500"/>
            <a:ext cx="6057900" cy="38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694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475386"/>
              </p:ext>
            </p:extLst>
          </p:nvPr>
        </p:nvGraphicFramePr>
        <p:xfrm>
          <a:off x="1174750" y="641350"/>
          <a:ext cx="6794500" cy="557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6973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3461</TotalTime>
  <Words>1266</Words>
  <Application>Microsoft Macintosh PowerPoint</Application>
  <PresentationFormat>On-screen Show (4:3)</PresentationFormat>
  <Paragraphs>299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Can a useful barometer can be calibrated?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 of Ridolfi &amp; Renzulli (2012) Equation 1d (Best of Published models for Volc. Systems)</vt:lpstr>
      <vt:lpstr>A Ray of Hope…?</vt:lpstr>
      <vt:lpstr>Test Equation in GSA Abstract</vt:lpstr>
      <vt:lpstr>PowerPoint Presentation</vt:lpstr>
      <vt:lpstr>PowerPoint Presentation</vt:lpstr>
      <vt:lpstr>PowerPoint Presentation</vt:lpstr>
      <vt:lpstr>We can take a more thermodynamic approach  (but it doesn’t help much)</vt:lpstr>
      <vt:lpstr>Compare GSA Abstract with Global Regression</vt:lpstr>
      <vt:lpstr>Test of Ridolfi &amp; Renzulli (2012) Equation 1b</vt:lpstr>
      <vt:lpstr>Compare GSA Abstract with Model P4</vt:lpstr>
      <vt:lpstr>PowerPoint Presentation</vt:lpstr>
      <vt:lpstr>Test of Rudolfi and Renzulli (2012; Eqn. 1d)</vt:lpstr>
      <vt:lpstr>Test of Barometer in GSA Abstract</vt:lpstr>
      <vt:lpstr>Test of New Barometer</vt:lpstr>
      <vt:lpstr>Global Regression</vt:lpstr>
      <vt:lpstr>PowerPoint Presentation</vt:lpstr>
      <vt:lpstr>PowerPoint Presentation</vt:lpstr>
      <vt:lpstr>PowerPoint Presentation</vt:lpstr>
      <vt:lpstr>New Model, Calibrated using P-dependent Experiments</vt:lpstr>
      <vt:lpstr>New Model, Calibrated using P-dependent Experiments</vt:lpstr>
      <vt:lpstr>Global Regression Model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</dc:creator>
  <cp:lastModifiedBy>Keith Putirka</cp:lastModifiedBy>
  <cp:revision>157</cp:revision>
  <dcterms:created xsi:type="dcterms:W3CDTF">2014-08-29T17:57:45Z</dcterms:created>
  <dcterms:modified xsi:type="dcterms:W3CDTF">2014-10-19T03:06:25Z</dcterms:modified>
</cp:coreProperties>
</file>