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6.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9" r:id="rId3"/>
    <p:sldId id="257" r:id="rId4"/>
    <p:sldId id="306" r:id="rId5"/>
    <p:sldId id="305" r:id="rId6"/>
    <p:sldId id="265" r:id="rId7"/>
    <p:sldId id="266" r:id="rId8"/>
    <p:sldId id="286" r:id="rId9"/>
    <p:sldId id="290" r:id="rId10"/>
    <p:sldId id="303" r:id="rId11"/>
    <p:sldId id="278" r:id="rId12"/>
    <p:sldId id="299" r:id="rId13"/>
    <p:sldId id="301" r:id="rId14"/>
    <p:sldId id="300" r:id="rId15"/>
    <p:sldId id="287" r:id="rId16"/>
    <p:sldId id="289" r:id="rId17"/>
    <p:sldId id="296" r:id="rId18"/>
    <p:sldId id="294" r:id="rId19"/>
    <p:sldId id="304" r:id="rId20"/>
    <p:sldId id="298" r:id="rId21"/>
    <p:sldId id="302" r:id="rId22"/>
    <p:sldId id="295" r:id="rId23"/>
    <p:sldId id="291"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7" autoAdjust="0"/>
    <p:restoredTop sz="99775" autoAdjust="0"/>
  </p:normalViewPr>
  <p:slideViewPr>
    <p:cSldViewPr snapToGrid="0">
      <p:cViewPr>
        <p:scale>
          <a:sx n="100" d="100"/>
          <a:sy n="100" d="100"/>
        </p:scale>
        <p:origin x="-1744" y="-600"/>
      </p:cViewPr>
      <p:guideLst>
        <p:guide orient="horz" pos="2160"/>
        <p:guide pos="2880"/>
      </p:guideLst>
    </p:cSldViewPr>
  </p:slideViewPr>
  <p:notesTextViewPr>
    <p:cViewPr>
      <p:scale>
        <a:sx n="1" d="1"/>
        <a:sy n="1" d="1"/>
      </p:scale>
      <p:origin x="0" y="0"/>
    </p:cViewPr>
  </p:notesTextViewPr>
  <p:sorterViewPr>
    <p:cViewPr>
      <p:scale>
        <a:sx n="210" d="100"/>
        <a:sy n="21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uangpingXu\Desktop\Hawaii%20Loa-Kea%20Trends\HawaiianShields-Plots-May14-Alteration_new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Hawaii%20Loa-Kea%20Trends\HawaiianShields-Plots-May14-Alteration_new2.xlsx" TargetMode="External"/><Relationship Id="rId2"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1" Type="http://schemas.openxmlformats.org/officeDocument/2006/relationships/oleObject" Target="file:///G:\Hawaii%20Loa-Kea%20Trends\HawaiianShields-Plots-May14-Alteration_new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Hawaii%20Loa-Kea%20Trends\HawaiianShields-Plots-May14-Alteration_new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Hawaii%20Loa-Kea%20Trends\HawaiianShields-Plots-May14-Alteration_new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G:\Hawaii%20Loa-Kea%20Trends\TE-cal_FRED.xls"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GuangpingXu\Desktop\Hawaii%20Loa-Kea%20Trends\HawaiianShields-Plots-May14-Alteration_new2.xlsx" TargetMode="External"/><Relationship Id="rId2"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23.xml.rels><?xml version="1.0" encoding="UTF-8" standalone="yes"?>
<Relationships xmlns="http://schemas.openxmlformats.org/package/2006/relationships"><Relationship Id="rId1" Type="http://schemas.openxmlformats.org/officeDocument/2006/relationships/oleObject" Target="Book7"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Hawaii%20Loa-Kea%20Trends\HawaiianShields-Plots-May14-Alteration_new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Hawaii%20Loa-Kea%20Trends\HawaiianShields-Plots-May14-Alteration_new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Hawaii%20Loa-Kea%20Trends\HawaiianShields-Plots-May14-Alteration_new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Hawaii%20Loa-Kea%20Trends\HawaiianShields-Plots-May14-Alteration_new2.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GuangpingXu\Desktop\Hawaii%20Loa-Kea%20Trends\HawaiianShields-Plots-May14-Alteration_new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Hawaii%20Loa-Kea%20Trends\HawaiianShields-Plots-May14-Alteration_new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113114492466"/>
          <c:y val="0.0518636248775613"/>
          <c:w val="0.629237445798681"/>
          <c:h val="0.732055716191557"/>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HSDP2!$EK$25:$EK$133</c:f>
              <c:numCache>
                <c:formatCode>0.000000</c:formatCode>
                <c:ptCount val="109"/>
                <c:pt idx="0">
                  <c:v>0.513002998256</c:v>
                </c:pt>
                <c:pt idx="1">
                  <c:v>0.513013763654</c:v>
                </c:pt>
                <c:pt idx="2">
                  <c:v>0.51300966255</c:v>
                </c:pt>
                <c:pt idx="3">
                  <c:v>0.513016326844</c:v>
                </c:pt>
                <c:pt idx="4">
                  <c:v>0.513008124636</c:v>
                </c:pt>
                <c:pt idx="6">
                  <c:v>0.513010687826</c:v>
                </c:pt>
                <c:pt idx="7">
                  <c:v>0.513033756536</c:v>
                </c:pt>
                <c:pt idx="8">
                  <c:v>0.513023503776</c:v>
                </c:pt>
                <c:pt idx="9">
                  <c:v>0.512998384514</c:v>
                </c:pt>
                <c:pt idx="10">
                  <c:v>0.512981980098</c:v>
                </c:pt>
                <c:pt idx="11">
                  <c:v>0.513042471382</c:v>
                </c:pt>
                <c:pt idx="12">
                  <c:v>0.513024529052</c:v>
                </c:pt>
                <c:pt idx="14">
                  <c:v>0.513057337884</c:v>
                </c:pt>
                <c:pt idx="15">
                  <c:v>0.513022991138</c:v>
                </c:pt>
                <c:pt idx="16">
                  <c:v>0.513012738378</c:v>
                </c:pt>
                <c:pt idx="17">
                  <c:v>0.51298915703</c:v>
                </c:pt>
                <c:pt idx="18">
                  <c:v>0.513024016414</c:v>
                </c:pt>
                <c:pt idx="19">
                  <c:v>0.51299172022</c:v>
                </c:pt>
                <c:pt idx="21">
                  <c:v>0.513082457146</c:v>
                </c:pt>
                <c:pt idx="23">
                  <c:v>0.512992745496</c:v>
                </c:pt>
                <c:pt idx="24">
                  <c:v>0.51299428341</c:v>
                </c:pt>
                <c:pt idx="25">
                  <c:v>0.513040933468</c:v>
                </c:pt>
                <c:pt idx="26">
                  <c:v>0.513052724142</c:v>
                </c:pt>
                <c:pt idx="27">
                  <c:v>0.513006586722</c:v>
                </c:pt>
                <c:pt idx="29">
                  <c:v>0.513022991138</c:v>
                </c:pt>
                <c:pt idx="30">
                  <c:v>0.513010175188</c:v>
                </c:pt>
                <c:pt idx="31">
                  <c:v>0.512981980098</c:v>
                </c:pt>
                <c:pt idx="32">
                  <c:v>0.513024529052</c:v>
                </c:pt>
                <c:pt idx="33">
                  <c:v>0.513053749418</c:v>
                </c:pt>
                <c:pt idx="34">
                  <c:v>0.513015814206</c:v>
                </c:pt>
                <c:pt idx="35">
                  <c:v>0.513038882916</c:v>
                </c:pt>
                <c:pt idx="36">
                  <c:v>0.51297634108</c:v>
                </c:pt>
                <c:pt idx="37">
                  <c:v>0.513014276292</c:v>
                </c:pt>
                <c:pt idx="38">
                  <c:v>0.5129968466</c:v>
                </c:pt>
                <c:pt idx="39">
                  <c:v>0.513018377396</c:v>
                </c:pt>
                <c:pt idx="40">
                  <c:v>0.513022991138</c:v>
                </c:pt>
                <c:pt idx="41">
                  <c:v>0.512988644392</c:v>
                </c:pt>
                <c:pt idx="42">
                  <c:v>0.513024529052</c:v>
                </c:pt>
                <c:pt idx="43">
                  <c:v>0.513030680708</c:v>
                </c:pt>
                <c:pt idx="44">
                  <c:v>0.51301735212</c:v>
                </c:pt>
                <c:pt idx="45">
                  <c:v>0.513024529052</c:v>
                </c:pt>
                <c:pt idx="46">
                  <c:v>0.513020427948</c:v>
                </c:pt>
                <c:pt idx="47">
                  <c:v>0.51300453617</c:v>
                </c:pt>
                <c:pt idx="49">
                  <c:v>0.51300709936</c:v>
                </c:pt>
                <c:pt idx="50">
                  <c:v>0.513006074084</c:v>
                </c:pt>
                <c:pt idx="51">
                  <c:v>0.512995308686</c:v>
                </c:pt>
                <c:pt idx="52">
                  <c:v>0.513000947704</c:v>
                </c:pt>
                <c:pt idx="53">
                  <c:v>0.512997359238</c:v>
                </c:pt>
                <c:pt idx="54">
                  <c:v>0.513007611998</c:v>
                </c:pt>
                <c:pt idx="55">
                  <c:v>0.513018377396</c:v>
                </c:pt>
                <c:pt idx="56">
                  <c:v>0.513008124636</c:v>
                </c:pt>
                <c:pt idx="57">
                  <c:v>0.513039395554</c:v>
                </c:pt>
                <c:pt idx="58">
                  <c:v>0.512983518012</c:v>
                </c:pt>
                <c:pt idx="59">
                  <c:v>0.513018890034</c:v>
                </c:pt>
                <c:pt idx="60">
                  <c:v>0.512992232858</c:v>
                </c:pt>
                <c:pt idx="61">
                  <c:v>0.513024529052</c:v>
                </c:pt>
                <c:pt idx="62">
                  <c:v>0.513008124636</c:v>
                </c:pt>
                <c:pt idx="63">
                  <c:v>0.51300966255</c:v>
                </c:pt>
                <c:pt idx="65">
                  <c:v>0.513006074084</c:v>
                </c:pt>
                <c:pt idx="66">
                  <c:v>0.513026579604</c:v>
                </c:pt>
                <c:pt idx="67">
                  <c:v>0.513026579604</c:v>
                </c:pt>
                <c:pt idx="68">
                  <c:v>0.512979929546</c:v>
                </c:pt>
                <c:pt idx="70">
                  <c:v>0.513022991138</c:v>
                </c:pt>
                <c:pt idx="71">
                  <c:v>0.513011200464</c:v>
                </c:pt>
                <c:pt idx="72">
                  <c:v>0.51303273126</c:v>
                </c:pt>
                <c:pt idx="73">
                  <c:v>0.5129968466</c:v>
                </c:pt>
                <c:pt idx="74">
                  <c:v>0.51300453617</c:v>
                </c:pt>
                <c:pt idx="75">
                  <c:v>0.512987619116</c:v>
                </c:pt>
                <c:pt idx="77">
                  <c:v>0.512990182306</c:v>
                </c:pt>
                <c:pt idx="78">
                  <c:v>0.513012738378</c:v>
                </c:pt>
                <c:pt idx="79">
                  <c:v>0.513031705984</c:v>
                </c:pt>
                <c:pt idx="80">
                  <c:v>0.513020940586</c:v>
                </c:pt>
                <c:pt idx="81">
                  <c:v>0.51302760488</c:v>
                </c:pt>
                <c:pt idx="82">
                  <c:v>0.513010175188</c:v>
                </c:pt>
                <c:pt idx="83">
                  <c:v>0.513041446106</c:v>
                </c:pt>
                <c:pt idx="84">
                  <c:v>0.513062464264</c:v>
                </c:pt>
                <c:pt idx="86">
                  <c:v>0.513026579604</c:v>
                </c:pt>
                <c:pt idx="87">
                  <c:v>0.513008637274</c:v>
                </c:pt>
                <c:pt idx="88">
                  <c:v>0.513011200464</c:v>
                </c:pt>
                <c:pt idx="89">
                  <c:v>0.51302504169</c:v>
                </c:pt>
                <c:pt idx="90">
                  <c:v>0.51301222574</c:v>
                </c:pt>
                <c:pt idx="91">
                  <c:v>0.512987619116</c:v>
                </c:pt>
                <c:pt idx="92">
                  <c:v>0.513013763654</c:v>
                </c:pt>
                <c:pt idx="93">
                  <c:v>0.513007611998</c:v>
                </c:pt>
                <c:pt idx="94">
                  <c:v>0.513026579604</c:v>
                </c:pt>
                <c:pt idx="96">
                  <c:v>0.51301478893</c:v>
                </c:pt>
                <c:pt idx="97">
                  <c:v>0.513046059848</c:v>
                </c:pt>
                <c:pt idx="98">
                  <c:v>0.513036319726</c:v>
                </c:pt>
                <c:pt idx="99">
                  <c:v>0.513042471382</c:v>
                </c:pt>
              </c:numCache>
            </c:numRef>
          </c:xVal>
          <c:yVal>
            <c:numRef>
              <c:f>HSDP2!$EY$25:$EY$133</c:f>
              <c:numCache>
                <c:formatCode>General</c:formatCode>
                <c:ptCount val="109"/>
                <c:pt idx="0">
                  <c:v>0.0773946360153257</c:v>
                </c:pt>
                <c:pt idx="1">
                  <c:v>0.0739986422267481</c:v>
                </c:pt>
                <c:pt idx="2">
                  <c:v>0.0823695345557122</c:v>
                </c:pt>
                <c:pt idx="3">
                  <c:v>0.0828198433420366</c:v>
                </c:pt>
                <c:pt idx="4">
                  <c:v>0.0731055544951327</c:v>
                </c:pt>
                <c:pt idx="5">
                  <c:v>0.0693291155924608</c:v>
                </c:pt>
                <c:pt idx="6">
                  <c:v>0.0725683890577508</c:v>
                </c:pt>
                <c:pt idx="7">
                  <c:v>0.0769148366363149</c:v>
                </c:pt>
                <c:pt idx="8">
                  <c:v>0.0800784441902272</c:v>
                </c:pt>
                <c:pt idx="9">
                  <c:v>0.077445432497979</c:v>
                </c:pt>
                <c:pt idx="10">
                  <c:v>0.0749046353022772</c:v>
                </c:pt>
                <c:pt idx="11">
                  <c:v>0.0772721116077475</c:v>
                </c:pt>
                <c:pt idx="12">
                  <c:v>0.0770068296545581</c:v>
                </c:pt>
                <c:pt idx="13">
                  <c:v>0.0745796737766625</c:v>
                </c:pt>
                <c:pt idx="14">
                  <c:v>0.0773809523809524</c:v>
                </c:pt>
                <c:pt idx="15">
                  <c:v>0.0806134486826583</c:v>
                </c:pt>
                <c:pt idx="16">
                  <c:v>0.0766874645490641</c:v>
                </c:pt>
                <c:pt idx="17">
                  <c:v>0.0797372295843244</c:v>
                </c:pt>
                <c:pt idx="18">
                  <c:v>0.0808520939239894</c:v>
                </c:pt>
                <c:pt idx="19">
                  <c:v>0.0775135941998081</c:v>
                </c:pt>
                <c:pt idx="20">
                  <c:v>0.0767556587347649</c:v>
                </c:pt>
                <c:pt idx="21">
                  <c:v>0.0809485805495382</c:v>
                </c:pt>
                <c:pt idx="22">
                  <c:v>0.079167609138204</c:v>
                </c:pt>
                <c:pt idx="23">
                  <c:v>0.0774089306698002</c:v>
                </c:pt>
                <c:pt idx="24">
                  <c:v>0.0759105304829771</c:v>
                </c:pt>
                <c:pt idx="25">
                  <c:v>0.0720878785567168</c:v>
                </c:pt>
                <c:pt idx="26">
                  <c:v>0.0712595885009678</c:v>
                </c:pt>
                <c:pt idx="27">
                  <c:v>0.079310835825146</c:v>
                </c:pt>
                <c:pt idx="28">
                  <c:v>0.0804875244337128</c:v>
                </c:pt>
                <c:pt idx="29">
                  <c:v>0.0757593948853404</c:v>
                </c:pt>
                <c:pt idx="30">
                  <c:v>0.0793092909535453</c:v>
                </c:pt>
                <c:pt idx="31">
                  <c:v>0.0766769230769231</c:v>
                </c:pt>
                <c:pt idx="32">
                  <c:v>0.0725200725200725</c:v>
                </c:pt>
                <c:pt idx="33">
                  <c:v>0.0734720416124838</c:v>
                </c:pt>
                <c:pt idx="34">
                  <c:v>0.0746331679510187</c:v>
                </c:pt>
                <c:pt idx="35">
                  <c:v>0.0812930829569765</c:v>
                </c:pt>
                <c:pt idx="36">
                  <c:v>0.0789382172249913</c:v>
                </c:pt>
                <c:pt idx="38">
                  <c:v>0.0747018204645323</c:v>
                </c:pt>
                <c:pt idx="39">
                  <c:v>0.0799146907539832</c:v>
                </c:pt>
                <c:pt idx="40">
                  <c:v>0.0797227036395147</c:v>
                </c:pt>
                <c:pt idx="41">
                  <c:v>0.0764166216945494</c:v>
                </c:pt>
                <c:pt idx="42">
                  <c:v>0.0813302601251235</c:v>
                </c:pt>
                <c:pt idx="43">
                  <c:v>0.0741594853744387</c:v>
                </c:pt>
                <c:pt idx="44">
                  <c:v>0.0798772549748931</c:v>
                </c:pt>
                <c:pt idx="45">
                  <c:v>0.0771746817538897</c:v>
                </c:pt>
                <c:pt idx="46">
                  <c:v>0.078842462719622</c:v>
                </c:pt>
                <c:pt idx="47">
                  <c:v>0.0772496918230379</c:v>
                </c:pt>
                <c:pt idx="48">
                  <c:v>0.0757435275657942</c:v>
                </c:pt>
                <c:pt idx="49">
                  <c:v>0.0808559294348252</c:v>
                </c:pt>
                <c:pt idx="50">
                  <c:v>0.0808427241548261</c:v>
                </c:pt>
                <c:pt idx="51">
                  <c:v>0.0757467144563919</c:v>
                </c:pt>
                <c:pt idx="52">
                  <c:v>0.0764184978681535</c:v>
                </c:pt>
                <c:pt idx="53">
                  <c:v>0.081611962995818</c:v>
                </c:pt>
                <c:pt idx="54">
                  <c:v>0.0773586921679667</c:v>
                </c:pt>
                <c:pt idx="55">
                  <c:v>0.0781093975368912</c:v>
                </c:pt>
                <c:pt idx="56">
                  <c:v>0.0767796083307429</c:v>
                </c:pt>
                <c:pt idx="57">
                  <c:v>0.0752673239827802</c:v>
                </c:pt>
                <c:pt idx="58">
                  <c:v>0.077376276512176</c:v>
                </c:pt>
                <c:pt idx="59">
                  <c:v>0.0852713178294574</c:v>
                </c:pt>
                <c:pt idx="60">
                  <c:v>0.0746228688744086</c:v>
                </c:pt>
                <c:pt idx="61">
                  <c:v>0.0787642345002109</c:v>
                </c:pt>
                <c:pt idx="62">
                  <c:v>0.0768494134546325</c:v>
                </c:pt>
                <c:pt idx="63">
                  <c:v>0.0729829260127218</c:v>
                </c:pt>
                <c:pt idx="64">
                  <c:v>0.0829251815571694</c:v>
                </c:pt>
                <c:pt idx="65">
                  <c:v>0.0794132524026303</c:v>
                </c:pt>
                <c:pt idx="66">
                  <c:v>0.0778130088268061</c:v>
                </c:pt>
                <c:pt idx="67">
                  <c:v>0.0801695214550592</c:v>
                </c:pt>
                <c:pt idx="68">
                  <c:v>0.0762381747356706</c:v>
                </c:pt>
                <c:pt idx="69">
                  <c:v>0.0779245644265748</c:v>
                </c:pt>
                <c:pt idx="70">
                  <c:v>0.0842036553524804</c:v>
                </c:pt>
                <c:pt idx="71">
                  <c:v>0.0746631899174272</c:v>
                </c:pt>
                <c:pt idx="72">
                  <c:v>0.0756514751463667</c:v>
                </c:pt>
                <c:pt idx="73">
                  <c:v>0.0828304991771805</c:v>
                </c:pt>
                <c:pt idx="74">
                  <c:v>0.0779239982256395</c:v>
                </c:pt>
                <c:pt idx="75">
                  <c:v>0.0792682926829268</c:v>
                </c:pt>
                <c:pt idx="76">
                  <c:v>0.0723110465116279</c:v>
                </c:pt>
                <c:pt idx="77">
                  <c:v>0.0775807871243556</c:v>
                </c:pt>
                <c:pt idx="78">
                  <c:v>0.0757983839938438</c:v>
                </c:pt>
                <c:pt idx="79">
                  <c:v>0.0746643379543718</c:v>
                </c:pt>
                <c:pt idx="80">
                  <c:v>0.0795311845960653</c:v>
                </c:pt>
                <c:pt idx="81">
                  <c:v>0.0822637106184364</c:v>
                </c:pt>
                <c:pt idx="82">
                  <c:v>0.0815765352887259</c:v>
                </c:pt>
                <c:pt idx="83">
                  <c:v>0.0745700245700246</c:v>
                </c:pt>
                <c:pt idx="84">
                  <c:v>0.0804193006321517</c:v>
                </c:pt>
                <c:pt idx="85">
                  <c:v>0.0779470492530691</c:v>
                </c:pt>
                <c:pt idx="86">
                  <c:v>0.071157495256167</c:v>
                </c:pt>
                <c:pt idx="87">
                  <c:v>0.07843737250102</c:v>
                </c:pt>
                <c:pt idx="88">
                  <c:v>0.0776291225886745</c:v>
                </c:pt>
                <c:pt idx="89">
                  <c:v>0.0760102301790281</c:v>
                </c:pt>
                <c:pt idx="90">
                  <c:v>0.0765186367477232</c:v>
                </c:pt>
                <c:pt idx="91">
                  <c:v>0.0796803652968036</c:v>
                </c:pt>
                <c:pt idx="92">
                  <c:v>0.0747239045244033</c:v>
                </c:pt>
                <c:pt idx="93">
                  <c:v>0.0753239218719784</c:v>
                </c:pt>
                <c:pt idx="94">
                  <c:v>0.0798154161681764</c:v>
                </c:pt>
                <c:pt idx="95">
                  <c:v>0.0808060081257439</c:v>
                </c:pt>
                <c:pt idx="96">
                  <c:v>0.0792555253974409</c:v>
                </c:pt>
                <c:pt idx="97">
                  <c:v>0.0807906921524398</c:v>
                </c:pt>
                <c:pt idx="98">
                  <c:v>0.0772068748312787</c:v>
                </c:pt>
                <c:pt idx="99">
                  <c:v>0.0688058619856671</c:v>
                </c:pt>
              </c:numCache>
            </c:numRef>
          </c:yVal>
          <c:smooth val="0"/>
        </c:ser>
        <c:ser>
          <c:idx val="1"/>
          <c:order val="1"/>
          <c:tx>
            <c:v>Kilauea</c:v>
          </c:tx>
          <c:spPr>
            <a:ln w="28575">
              <a:noFill/>
            </a:ln>
          </c:spPr>
          <c:marker>
            <c:symbol val="square"/>
            <c:size val="7"/>
            <c:spPr>
              <a:noFill/>
              <a:ln>
                <a:solidFill>
                  <a:schemeClr val="tx1"/>
                </a:solidFill>
              </a:ln>
            </c:spPr>
          </c:marker>
          <c:xVal>
            <c:numRef>
              <c:f>Kilauea!$AX$55:$AX$155</c:f>
              <c:numCache>
                <c:formatCode>General</c:formatCode>
                <c:ptCount val="101"/>
                <c:pt idx="0">
                  <c:v>0.51297</c:v>
                </c:pt>
                <c:pt idx="1">
                  <c:v>0.512945</c:v>
                </c:pt>
                <c:pt idx="3">
                  <c:v>0.512953</c:v>
                </c:pt>
                <c:pt idx="5">
                  <c:v>0.512948</c:v>
                </c:pt>
                <c:pt idx="6">
                  <c:v>0.512952</c:v>
                </c:pt>
                <c:pt idx="12">
                  <c:v>0.512969</c:v>
                </c:pt>
                <c:pt idx="14">
                  <c:v>0.51297</c:v>
                </c:pt>
                <c:pt idx="15">
                  <c:v>0.512968</c:v>
                </c:pt>
                <c:pt idx="16">
                  <c:v>0.512975</c:v>
                </c:pt>
                <c:pt idx="21">
                  <c:v>0.51294</c:v>
                </c:pt>
                <c:pt idx="22">
                  <c:v>0.512943</c:v>
                </c:pt>
                <c:pt idx="25">
                  <c:v>0.51294</c:v>
                </c:pt>
                <c:pt idx="27">
                  <c:v>0.512969</c:v>
                </c:pt>
                <c:pt idx="31">
                  <c:v>0.512961</c:v>
                </c:pt>
                <c:pt idx="37">
                  <c:v>0.512975</c:v>
                </c:pt>
                <c:pt idx="42">
                  <c:v>0.512971</c:v>
                </c:pt>
                <c:pt idx="45">
                  <c:v>0.512956</c:v>
                </c:pt>
                <c:pt idx="46">
                  <c:v>0.512952</c:v>
                </c:pt>
                <c:pt idx="48">
                  <c:v>0.51298</c:v>
                </c:pt>
                <c:pt idx="49">
                  <c:v>0.512958</c:v>
                </c:pt>
                <c:pt idx="50">
                  <c:v>0.512978</c:v>
                </c:pt>
                <c:pt idx="51">
                  <c:v>0.512959</c:v>
                </c:pt>
                <c:pt idx="55">
                  <c:v>0.512952</c:v>
                </c:pt>
                <c:pt idx="56">
                  <c:v>0.51295</c:v>
                </c:pt>
                <c:pt idx="57">
                  <c:v>0.512948</c:v>
                </c:pt>
                <c:pt idx="58">
                  <c:v>0.512951</c:v>
                </c:pt>
                <c:pt idx="59">
                  <c:v>0.512951</c:v>
                </c:pt>
                <c:pt idx="60">
                  <c:v>0.512949</c:v>
                </c:pt>
                <c:pt idx="61">
                  <c:v>0.512951</c:v>
                </c:pt>
                <c:pt idx="62">
                  <c:v>0.512945</c:v>
                </c:pt>
                <c:pt idx="63">
                  <c:v>0.512964</c:v>
                </c:pt>
                <c:pt idx="64">
                  <c:v>0.512956</c:v>
                </c:pt>
                <c:pt idx="65">
                  <c:v>0.512948</c:v>
                </c:pt>
                <c:pt idx="66">
                  <c:v>0.512944</c:v>
                </c:pt>
                <c:pt idx="67">
                  <c:v>0.51295</c:v>
                </c:pt>
                <c:pt idx="68">
                  <c:v>0.512956</c:v>
                </c:pt>
                <c:pt idx="74">
                  <c:v>0.512944</c:v>
                </c:pt>
                <c:pt idx="76">
                  <c:v>0.512948</c:v>
                </c:pt>
                <c:pt idx="77">
                  <c:v>0.512944</c:v>
                </c:pt>
                <c:pt idx="78">
                  <c:v>0.512947</c:v>
                </c:pt>
                <c:pt idx="80">
                  <c:v>0.512946</c:v>
                </c:pt>
                <c:pt idx="82">
                  <c:v>0.512943</c:v>
                </c:pt>
                <c:pt idx="84">
                  <c:v>0.51294</c:v>
                </c:pt>
                <c:pt idx="86">
                  <c:v>0.512945</c:v>
                </c:pt>
                <c:pt idx="88">
                  <c:v>0.512953</c:v>
                </c:pt>
                <c:pt idx="90">
                  <c:v>0.512946</c:v>
                </c:pt>
                <c:pt idx="92">
                  <c:v>0.512943</c:v>
                </c:pt>
                <c:pt idx="94">
                  <c:v>0.512955</c:v>
                </c:pt>
                <c:pt idx="96">
                  <c:v>0.512953</c:v>
                </c:pt>
                <c:pt idx="99">
                  <c:v>0.512956</c:v>
                </c:pt>
              </c:numCache>
            </c:numRef>
          </c:xVal>
          <c:yVal>
            <c:numRef>
              <c:f>Kilauea!$CM$55:$CM$155</c:f>
              <c:numCache>
                <c:formatCode>General</c:formatCode>
                <c:ptCount val="101"/>
                <c:pt idx="0">
                  <c:v>0.0761467889908257</c:v>
                </c:pt>
                <c:pt idx="1">
                  <c:v>0.0739130434782609</c:v>
                </c:pt>
                <c:pt idx="2">
                  <c:v>0.0795454545454545</c:v>
                </c:pt>
                <c:pt idx="3">
                  <c:v>0.0792079207920792</c:v>
                </c:pt>
                <c:pt idx="4">
                  <c:v>0.0747572815533981</c:v>
                </c:pt>
                <c:pt idx="5">
                  <c:v>0.0758620689655173</c:v>
                </c:pt>
                <c:pt idx="6">
                  <c:v>0.0783783783783784</c:v>
                </c:pt>
                <c:pt idx="7">
                  <c:v>0.0777777777777778</c:v>
                </c:pt>
                <c:pt idx="8">
                  <c:v>0.0768656716417911</c:v>
                </c:pt>
                <c:pt idx="9">
                  <c:v>0.0771084337349398</c:v>
                </c:pt>
                <c:pt idx="10">
                  <c:v>0.0797619047619048</c:v>
                </c:pt>
                <c:pt idx="11">
                  <c:v>0.0738853503184713</c:v>
                </c:pt>
                <c:pt idx="12">
                  <c:v>0.0767741935483871</c:v>
                </c:pt>
                <c:pt idx="13">
                  <c:v>0.0756578947368421</c:v>
                </c:pt>
                <c:pt idx="14">
                  <c:v>0.0746753246753247</c:v>
                </c:pt>
                <c:pt idx="15">
                  <c:v>0.0792452830188679</c:v>
                </c:pt>
                <c:pt idx="16">
                  <c:v>0.0798701298701299</c:v>
                </c:pt>
                <c:pt idx="17">
                  <c:v>0.0818181818181818</c:v>
                </c:pt>
                <c:pt idx="18">
                  <c:v>0.0734939759036145</c:v>
                </c:pt>
                <c:pt idx="19">
                  <c:v>0.08</c:v>
                </c:pt>
                <c:pt idx="20">
                  <c:v>0.080952380952381</c:v>
                </c:pt>
                <c:pt idx="21">
                  <c:v>0.0852564102564103</c:v>
                </c:pt>
                <c:pt idx="22">
                  <c:v>0.08</c:v>
                </c:pt>
                <c:pt idx="23">
                  <c:v>0.0786666666666667</c:v>
                </c:pt>
                <c:pt idx="24">
                  <c:v>0.0827160493827161</c:v>
                </c:pt>
                <c:pt idx="25">
                  <c:v>0.0801204819277108</c:v>
                </c:pt>
                <c:pt idx="26">
                  <c:v>0.0806666666666667</c:v>
                </c:pt>
                <c:pt idx="27">
                  <c:v>0.0791411042944785</c:v>
                </c:pt>
                <c:pt idx="28">
                  <c:v>0.0775</c:v>
                </c:pt>
                <c:pt idx="29">
                  <c:v>0.0795774647887324</c:v>
                </c:pt>
                <c:pt idx="30">
                  <c:v>0.079646017699115</c:v>
                </c:pt>
                <c:pt idx="31">
                  <c:v>0.0782608695652174</c:v>
                </c:pt>
                <c:pt idx="32">
                  <c:v>0.0801526717557252</c:v>
                </c:pt>
                <c:pt idx="33">
                  <c:v>0.0761194029850746</c:v>
                </c:pt>
                <c:pt idx="34">
                  <c:v>0.0752212389380531</c:v>
                </c:pt>
                <c:pt idx="35">
                  <c:v>0.0787610619469027</c:v>
                </c:pt>
                <c:pt idx="36">
                  <c:v>0.0761538461538462</c:v>
                </c:pt>
                <c:pt idx="37">
                  <c:v>0.0741935483870968</c:v>
                </c:pt>
                <c:pt idx="38">
                  <c:v>0.076984126984127</c:v>
                </c:pt>
                <c:pt idx="39">
                  <c:v>0.0775193798449612</c:v>
                </c:pt>
                <c:pt idx="40">
                  <c:v>0.0779411764705882</c:v>
                </c:pt>
                <c:pt idx="55">
                  <c:v>0.0739655172413793</c:v>
                </c:pt>
                <c:pt idx="56">
                  <c:v>0.0776991150442478</c:v>
                </c:pt>
                <c:pt idx="57">
                  <c:v>0.0783478260869565</c:v>
                </c:pt>
                <c:pt idx="58">
                  <c:v>0.0775221238938053</c:v>
                </c:pt>
                <c:pt idx="59">
                  <c:v>0.0767543859649123</c:v>
                </c:pt>
                <c:pt idx="60">
                  <c:v>0.0740350877192983</c:v>
                </c:pt>
                <c:pt idx="61">
                  <c:v>0.0727027027027027</c:v>
                </c:pt>
                <c:pt idx="62">
                  <c:v>0.0706932773109244</c:v>
                </c:pt>
                <c:pt idx="63">
                  <c:v>0.0687184661957619</c:v>
                </c:pt>
                <c:pt idx="64">
                  <c:v>0.0706751054852321</c:v>
                </c:pt>
                <c:pt idx="65">
                  <c:v>0.0664893617021277</c:v>
                </c:pt>
                <c:pt idx="66">
                  <c:v>0.0679439252336449</c:v>
                </c:pt>
                <c:pt idx="67">
                  <c:v>0.0723762376237624</c:v>
                </c:pt>
                <c:pt idx="68">
                  <c:v>0.0742372881355932</c:v>
                </c:pt>
                <c:pt idx="74">
                  <c:v>0.0803738317757009</c:v>
                </c:pt>
                <c:pt idx="75">
                  <c:v>0.08</c:v>
                </c:pt>
                <c:pt idx="76">
                  <c:v>0.0761904761904762</c:v>
                </c:pt>
                <c:pt idx="77">
                  <c:v>0.0784313725490196</c:v>
                </c:pt>
                <c:pt idx="78">
                  <c:v>0.0784313725490196</c:v>
                </c:pt>
                <c:pt idx="79">
                  <c:v>0.0771428571428572</c:v>
                </c:pt>
                <c:pt idx="80">
                  <c:v>0.0771428571428572</c:v>
                </c:pt>
                <c:pt idx="81">
                  <c:v>0.0787037037037037</c:v>
                </c:pt>
                <c:pt idx="82">
                  <c:v>0.0783018867924528</c:v>
                </c:pt>
                <c:pt idx="83">
                  <c:v>0.0783018867924528</c:v>
                </c:pt>
                <c:pt idx="84">
                  <c:v>0.0772277227722772</c:v>
                </c:pt>
                <c:pt idx="85">
                  <c:v>0.0776699029126214</c:v>
                </c:pt>
                <c:pt idx="86">
                  <c:v>0.0757281553398058</c:v>
                </c:pt>
                <c:pt idx="87">
                  <c:v>0.0772277227722772</c:v>
                </c:pt>
                <c:pt idx="88">
                  <c:v>0.0764150943396227</c:v>
                </c:pt>
                <c:pt idx="89">
                  <c:v>0.0771428571428572</c:v>
                </c:pt>
                <c:pt idx="90">
                  <c:v>0.0775700934579439</c:v>
                </c:pt>
                <c:pt idx="91">
                  <c:v>0.0775700934579439</c:v>
                </c:pt>
                <c:pt idx="92">
                  <c:v>0.0776785714285714</c:v>
                </c:pt>
                <c:pt idx="93">
                  <c:v>0.0775700934579439</c:v>
                </c:pt>
                <c:pt idx="94">
                  <c:v>0.0785714285714286</c:v>
                </c:pt>
                <c:pt idx="95">
                  <c:v>0.0788990825688073</c:v>
                </c:pt>
                <c:pt idx="96">
                  <c:v>0.0763636363636364</c:v>
                </c:pt>
                <c:pt idx="97">
                  <c:v>0.0794117647058824</c:v>
                </c:pt>
                <c:pt idx="98">
                  <c:v>0.0805825242718446</c:v>
                </c:pt>
                <c:pt idx="99">
                  <c:v>0.0792452830188679</c:v>
                </c:pt>
                <c:pt idx="100">
                  <c:v>0.0779816513761468</c:v>
                </c:pt>
              </c:numCache>
            </c:numRef>
          </c:yVal>
          <c:smooth val="0"/>
        </c:ser>
        <c:ser>
          <c:idx val="3"/>
          <c:order val="2"/>
          <c:tx>
            <c:v>Mauna Loa</c:v>
          </c:tx>
          <c:spPr>
            <a:ln w="28575">
              <a:noFill/>
            </a:ln>
          </c:spPr>
          <c:marker>
            <c:symbol val="square"/>
            <c:size val="7"/>
            <c:spPr>
              <a:noFill/>
              <a:ln>
                <a:solidFill>
                  <a:srgbClr val="0000FF"/>
                </a:solidFill>
              </a:ln>
            </c:spPr>
          </c:marker>
          <c:xVal>
            <c:numRef>
              <c:f>'Mauna Loa'!$AP$3:$AP$141</c:f>
              <c:numCache>
                <c:formatCode>General</c:formatCode>
                <c:ptCount val="139"/>
                <c:pt idx="1">
                  <c:v>0.512862</c:v>
                </c:pt>
                <c:pt idx="4">
                  <c:v>0.512838</c:v>
                </c:pt>
                <c:pt idx="11">
                  <c:v>0.512891</c:v>
                </c:pt>
                <c:pt idx="20">
                  <c:v>0.512943</c:v>
                </c:pt>
                <c:pt idx="21">
                  <c:v>0.512907</c:v>
                </c:pt>
                <c:pt idx="22">
                  <c:v>0.512891</c:v>
                </c:pt>
                <c:pt idx="31">
                  <c:v>0.5129</c:v>
                </c:pt>
                <c:pt idx="70">
                  <c:v>0.512927</c:v>
                </c:pt>
                <c:pt idx="71">
                  <c:v>0.512918</c:v>
                </c:pt>
                <c:pt idx="72">
                  <c:v>0.512897</c:v>
                </c:pt>
                <c:pt idx="73">
                  <c:v>0.512957</c:v>
                </c:pt>
                <c:pt idx="74">
                  <c:v>0.512966</c:v>
                </c:pt>
                <c:pt idx="76">
                  <c:v>0.512937</c:v>
                </c:pt>
                <c:pt idx="79" formatCode="0.000000">
                  <c:v>0.51295</c:v>
                </c:pt>
                <c:pt idx="80" formatCode="0.000000">
                  <c:v>0.51296</c:v>
                </c:pt>
                <c:pt idx="81">
                  <c:v>0.512955</c:v>
                </c:pt>
                <c:pt idx="85">
                  <c:v>0.512915</c:v>
                </c:pt>
                <c:pt idx="86">
                  <c:v>0.51292</c:v>
                </c:pt>
                <c:pt idx="87">
                  <c:v>0.512925</c:v>
                </c:pt>
                <c:pt idx="88">
                  <c:v>0.512938</c:v>
                </c:pt>
                <c:pt idx="89">
                  <c:v>0.512934</c:v>
                </c:pt>
                <c:pt idx="90">
                  <c:v>0.512917</c:v>
                </c:pt>
                <c:pt idx="92">
                  <c:v>0.512889</c:v>
                </c:pt>
                <c:pt idx="93">
                  <c:v>0.5128945</c:v>
                </c:pt>
                <c:pt idx="94">
                  <c:v>0.512894</c:v>
                </c:pt>
                <c:pt idx="95">
                  <c:v>0.5128775</c:v>
                </c:pt>
                <c:pt idx="96">
                  <c:v>0.5128327</c:v>
                </c:pt>
                <c:pt idx="97">
                  <c:v>0.512827</c:v>
                </c:pt>
                <c:pt idx="98">
                  <c:v>0.5128373</c:v>
                </c:pt>
                <c:pt idx="99">
                  <c:v>0.51283</c:v>
                </c:pt>
                <c:pt idx="100">
                  <c:v>0.512853</c:v>
                </c:pt>
                <c:pt idx="101">
                  <c:v>0.512915</c:v>
                </c:pt>
                <c:pt idx="102">
                  <c:v>0.512835</c:v>
                </c:pt>
                <c:pt idx="103">
                  <c:v>0.512883</c:v>
                </c:pt>
                <c:pt idx="104">
                  <c:v>0.51289</c:v>
                </c:pt>
                <c:pt idx="105">
                  <c:v>0.512864</c:v>
                </c:pt>
                <c:pt idx="106">
                  <c:v>0.512868</c:v>
                </c:pt>
                <c:pt idx="107">
                  <c:v>0.512863</c:v>
                </c:pt>
                <c:pt idx="108">
                  <c:v>0.512932</c:v>
                </c:pt>
                <c:pt idx="109">
                  <c:v>0.512911</c:v>
                </c:pt>
                <c:pt idx="110">
                  <c:v>0.512913</c:v>
                </c:pt>
                <c:pt idx="111">
                  <c:v>0.512928</c:v>
                </c:pt>
                <c:pt idx="112">
                  <c:v>0.512915</c:v>
                </c:pt>
                <c:pt idx="113">
                  <c:v>0.51291</c:v>
                </c:pt>
                <c:pt idx="114">
                  <c:v>0.512911</c:v>
                </c:pt>
                <c:pt idx="115">
                  <c:v>0.512917</c:v>
                </c:pt>
                <c:pt idx="116">
                  <c:v>0.512937</c:v>
                </c:pt>
                <c:pt idx="117">
                  <c:v>0.512928</c:v>
                </c:pt>
                <c:pt idx="118">
                  <c:v>0.512912</c:v>
                </c:pt>
                <c:pt idx="119">
                  <c:v>0.512879</c:v>
                </c:pt>
                <c:pt idx="120">
                  <c:v>0.51288</c:v>
                </c:pt>
                <c:pt idx="124">
                  <c:v>0.512906</c:v>
                </c:pt>
                <c:pt idx="125">
                  <c:v>0.51289</c:v>
                </c:pt>
                <c:pt idx="126">
                  <c:v>0.512852</c:v>
                </c:pt>
                <c:pt idx="127">
                  <c:v>0.512935</c:v>
                </c:pt>
                <c:pt idx="128">
                  <c:v>0.512881</c:v>
                </c:pt>
                <c:pt idx="129">
                  <c:v>0.512916</c:v>
                </c:pt>
                <c:pt idx="130">
                  <c:v>0.512926</c:v>
                </c:pt>
                <c:pt idx="131">
                  <c:v>0.512901</c:v>
                </c:pt>
                <c:pt idx="132">
                  <c:v>0.512894</c:v>
                </c:pt>
                <c:pt idx="133">
                  <c:v>0.512927</c:v>
                </c:pt>
                <c:pt idx="134">
                  <c:v>0.512896</c:v>
                </c:pt>
                <c:pt idx="135">
                  <c:v>0.512921</c:v>
                </c:pt>
                <c:pt idx="136">
                  <c:v>0.51293</c:v>
                </c:pt>
                <c:pt idx="137">
                  <c:v>0.512921</c:v>
                </c:pt>
                <c:pt idx="138">
                  <c:v>0.512913</c:v>
                </c:pt>
              </c:numCache>
            </c:numRef>
          </c:xVal>
          <c:yVal>
            <c:numRef>
              <c:f>'Mauna Loa'!$CW$3:$CW$141</c:f>
              <c:numCache>
                <c:formatCode>General</c:formatCode>
                <c:ptCount val="139"/>
                <c:pt idx="38">
                  <c:v>0.0431192660550459</c:v>
                </c:pt>
                <c:pt idx="44">
                  <c:v>0.0398058252427184</c:v>
                </c:pt>
                <c:pt idx="54">
                  <c:v>0.027</c:v>
                </c:pt>
                <c:pt idx="55">
                  <c:v>0.0450549450549451</c:v>
                </c:pt>
                <c:pt idx="124">
                  <c:v>0.0616361556064073</c:v>
                </c:pt>
                <c:pt idx="125">
                  <c:v>0.0633207547169811</c:v>
                </c:pt>
                <c:pt idx="126">
                  <c:v>0.0605482717520858</c:v>
                </c:pt>
                <c:pt idx="127">
                  <c:v>0.0687928464977645</c:v>
                </c:pt>
                <c:pt idx="128">
                  <c:v>0.0632958801498127</c:v>
                </c:pt>
                <c:pt idx="129">
                  <c:v>0.0690159189580318</c:v>
                </c:pt>
                <c:pt idx="130">
                  <c:v>0.0726851851851852</c:v>
                </c:pt>
                <c:pt idx="131">
                  <c:v>0.064887714663144</c:v>
                </c:pt>
                <c:pt idx="132">
                  <c:v>0.06577752553916</c:v>
                </c:pt>
                <c:pt idx="133">
                  <c:v>0.0753479125248509</c:v>
                </c:pt>
                <c:pt idx="134">
                  <c:v>0.071549463647199</c:v>
                </c:pt>
                <c:pt idx="135">
                  <c:v>0.0672607655502392</c:v>
                </c:pt>
                <c:pt idx="136">
                  <c:v>0.0635394736842105</c:v>
                </c:pt>
                <c:pt idx="137">
                  <c:v>0.0670782608695652</c:v>
                </c:pt>
                <c:pt idx="138">
                  <c:v>0.064059880239521</c:v>
                </c:pt>
              </c:numCache>
            </c:numRef>
          </c:yVal>
          <c:smooth val="0"/>
        </c:ser>
        <c:ser>
          <c:idx val="4"/>
          <c:order val="3"/>
          <c:tx>
            <c:v>KSDP</c:v>
          </c:tx>
          <c:spPr>
            <a:ln w="28575">
              <a:noFill/>
            </a:ln>
          </c:spPr>
          <c:marker>
            <c:symbol val="circle"/>
            <c:size val="7"/>
            <c:spPr>
              <a:noFill/>
              <a:ln>
                <a:solidFill>
                  <a:srgbClr val="00B050"/>
                </a:solidFill>
              </a:ln>
            </c:spPr>
          </c:marker>
          <c:xVal>
            <c:numRef>
              <c:f>KSDP!$CT$22:$CT$112</c:f>
              <c:numCache>
                <c:formatCode>0.000000</c:formatCode>
                <c:ptCount val="91"/>
                <c:pt idx="1">
                  <c:v>0.512934</c:v>
                </c:pt>
                <c:pt idx="2">
                  <c:v>0.512956</c:v>
                </c:pt>
                <c:pt idx="3">
                  <c:v>0.51295</c:v>
                </c:pt>
                <c:pt idx="4">
                  <c:v>0.512917</c:v>
                </c:pt>
                <c:pt idx="5">
                  <c:v>0.512916</c:v>
                </c:pt>
                <c:pt idx="9">
                  <c:v>0.512914</c:v>
                </c:pt>
                <c:pt idx="10">
                  <c:v>0.512913</c:v>
                </c:pt>
                <c:pt idx="11">
                  <c:v>0.512909</c:v>
                </c:pt>
                <c:pt idx="12">
                  <c:v>0.512918</c:v>
                </c:pt>
                <c:pt idx="13">
                  <c:v>0.512856</c:v>
                </c:pt>
                <c:pt idx="14">
                  <c:v>0.512966</c:v>
                </c:pt>
                <c:pt idx="15">
                  <c:v>0.512934</c:v>
                </c:pt>
                <c:pt idx="16">
                  <c:v>0.512884</c:v>
                </c:pt>
                <c:pt idx="18">
                  <c:v>0.512847</c:v>
                </c:pt>
                <c:pt idx="20">
                  <c:v>0.51286</c:v>
                </c:pt>
                <c:pt idx="22">
                  <c:v>0.512902</c:v>
                </c:pt>
                <c:pt idx="23">
                  <c:v>0.51295</c:v>
                </c:pt>
                <c:pt idx="24">
                  <c:v>0.512967</c:v>
                </c:pt>
                <c:pt idx="25">
                  <c:v>0.512909</c:v>
                </c:pt>
                <c:pt idx="26">
                  <c:v>0.512909</c:v>
                </c:pt>
                <c:pt idx="27">
                  <c:v>0.512933</c:v>
                </c:pt>
                <c:pt idx="32">
                  <c:v>0.51286</c:v>
                </c:pt>
                <c:pt idx="33">
                  <c:v>0.512937</c:v>
                </c:pt>
                <c:pt idx="35">
                  <c:v>0.512913</c:v>
                </c:pt>
                <c:pt idx="38">
                  <c:v>0.512944</c:v>
                </c:pt>
                <c:pt idx="39">
                  <c:v>0.512938</c:v>
                </c:pt>
                <c:pt idx="46">
                  <c:v>0.512932</c:v>
                </c:pt>
                <c:pt idx="49">
                  <c:v>0.512909</c:v>
                </c:pt>
                <c:pt idx="51">
                  <c:v>0.5129</c:v>
                </c:pt>
                <c:pt idx="56">
                  <c:v>0.51292</c:v>
                </c:pt>
                <c:pt idx="59">
                  <c:v>0.51296</c:v>
                </c:pt>
                <c:pt idx="61">
                  <c:v>0.512924</c:v>
                </c:pt>
                <c:pt idx="62">
                  <c:v>0.512905</c:v>
                </c:pt>
                <c:pt idx="64">
                  <c:v>0.51291</c:v>
                </c:pt>
                <c:pt idx="65" formatCode="General">
                  <c:v>0.512936</c:v>
                </c:pt>
                <c:pt idx="66">
                  <c:v>0.513009</c:v>
                </c:pt>
                <c:pt idx="68">
                  <c:v>0.512903</c:v>
                </c:pt>
                <c:pt idx="76">
                  <c:v>0.512909</c:v>
                </c:pt>
              </c:numCache>
            </c:numRef>
          </c:xVal>
          <c:yVal>
            <c:numRef>
              <c:f>KSDP!$EF$22:$EF$112</c:f>
              <c:numCache>
                <c:formatCode>General</c:formatCode>
                <c:ptCount val="91"/>
                <c:pt idx="0">
                  <c:v>0.0673441528894282</c:v>
                </c:pt>
                <c:pt idx="1">
                  <c:v>0.0766828909909083</c:v>
                </c:pt>
                <c:pt idx="2">
                  <c:v>0.0691103875643315</c:v>
                </c:pt>
                <c:pt idx="3">
                  <c:v>0.0682662703047033</c:v>
                </c:pt>
                <c:pt idx="4">
                  <c:v>0.0729817007534984</c:v>
                </c:pt>
                <c:pt idx="5">
                  <c:v>0.0675972741261816</c:v>
                </c:pt>
                <c:pt idx="6">
                  <c:v>0.0685005980210938</c:v>
                </c:pt>
                <c:pt idx="7">
                  <c:v>0.070306172039527</c:v>
                </c:pt>
                <c:pt idx="8">
                  <c:v>0.0724122612172368</c:v>
                </c:pt>
                <c:pt idx="9">
                  <c:v>0.0747839158211199</c:v>
                </c:pt>
                <c:pt idx="10">
                  <c:v>0.066008316008316</c:v>
                </c:pt>
                <c:pt idx="11">
                  <c:v>0.066030902945437</c:v>
                </c:pt>
                <c:pt idx="12">
                  <c:v>0.065715795034337</c:v>
                </c:pt>
                <c:pt idx="13">
                  <c:v>0.0660136286201022</c:v>
                </c:pt>
                <c:pt idx="14">
                  <c:v>0.0713363139592648</c:v>
                </c:pt>
                <c:pt idx="15">
                  <c:v>0.0726175613816063</c:v>
                </c:pt>
                <c:pt idx="16">
                  <c:v>0.0691186517877477</c:v>
                </c:pt>
                <c:pt idx="17">
                  <c:v>0.072295459301109</c:v>
                </c:pt>
                <c:pt idx="18">
                  <c:v>0.0667742882301145</c:v>
                </c:pt>
                <c:pt idx="19">
                  <c:v>0.0707215607516856</c:v>
                </c:pt>
                <c:pt idx="20">
                  <c:v>0.0681470137825421</c:v>
                </c:pt>
                <c:pt idx="21">
                  <c:v>0.073014440433213</c:v>
                </c:pt>
                <c:pt idx="22">
                  <c:v>0.0674592918066684</c:v>
                </c:pt>
                <c:pt idx="23">
                  <c:v>0.0710562103354488</c:v>
                </c:pt>
                <c:pt idx="24">
                  <c:v>0.0686683083917408</c:v>
                </c:pt>
                <c:pt idx="25">
                  <c:v>0.0665610142630745</c:v>
                </c:pt>
                <c:pt idx="26">
                  <c:v>0.0631902538995788</c:v>
                </c:pt>
                <c:pt idx="27">
                  <c:v>0.071076417419885</c:v>
                </c:pt>
                <c:pt idx="28">
                  <c:v>0.0694881326851587</c:v>
                </c:pt>
                <c:pt idx="29">
                  <c:v>0.0720157842814864</c:v>
                </c:pt>
                <c:pt idx="30">
                  <c:v>0.0695606000265499</c:v>
                </c:pt>
                <c:pt idx="31">
                  <c:v>0.0689281847708408</c:v>
                </c:pt>
                <c:pt idx="32">
                  <c:v>0.0692586399108138</c:v>
                </c:pt>
                <c:pt idx="33">
                  <c:v>0.0739575844716032</c:v>
                </c:pt>
                <c:pt idx="34">
                  <c:v>0.0717107262230325</c:v>
                </c:pt>
                <c:pt idx="35">
                  <c:v>0.0698109058927001</c:v>
                </c:pt>
                <c:pt idx="36">
                  <c:v>0.0717792615868028</c:v>
                </c:pt>
                <c:pt idx="37">
                  <c:v>0.0668521328612376</c:v>
                </c:pt>
                <c:pt idx="38">
                  <c:v>0.0685147819984209</c:v>
                </c:pt>
                <c:pt idx="39">
                  <c:v>0.0748354521684249</c:v>
                </c:pt>
                <c:pt idx="40">
                  <c:v>0.0673741115226749</c:v>
                </c:pt>
                <c:pt idx="41">
                  <c:v>0.0650684931506849</c:v>
                </c:pt>
                <c:pt idx="42">
                  <c:v>0.0617436874702239</c:v>
                </c:pt>
                <c:pt idx="43">
                  <c:v>0.0625424112191812</c:v>
                </c:pt>
                <c:pt idx="44">
                  <c:v>0.0599815157116451</c:v>
                </c:pt>
                <c:pt idx="46">
                  <c:v>0.0686933154182063</c:v>
                </c:pt>
                <c:pt idx="47">
                  <c:v>0.067915490548285</c:v>
                </c:pt>
                <c:pt idx="48">
                  <c:v>0.0690930906909309</c:v>
                </c:pt>
                <c:pt idx="49">
                  <c:v>0.0675480073337837</c:v>
                </c:pt>
                <c:pt idx="50">
                  <c:v>0.0690921611385287</c:v>
                </c:pt>
                <c:pt idx="51">
                  <c:v>0.0712951125971088</c:v>
                </c:pt>
                <c:pt idx="52">
                  <c:v>0.0695795301511297</c:v>
                </c:pt>
                <c:pt idx="53">
                  <c:v>0.070195832960744</c:v>
                </c:pt>
                <c:pt idx="54">
                  <c:v>0.0657113613101331</c:v>
                </c:pt>
                <c:pt idx="55">
                  <c:v>0.0677655677655678</c:v>
                </c:pt>
                <c:pt idx="56">
                  <c:v>0.0610718737017033</c:v>
                </c:pt>
                <c:pt idx="57">
                  <c:v>0.0709473684210526</c:v>
                </c:pt>
                <c:pt idx="58">
                  <c:v>0.0693704468848538</c:v>
                </c:pt>
                <c:pt idx="59">
                  <c:v>0.0723770907247846</c:v>
                </c:pt>
                <c:pt idx="60">
                  <c:v>0.0714590899380474</c:v>
                </c:pt>
                <c:pt idx="61">
                  <c:v>0.0680889243345629</c:v>
                </c:pt>
                <c:pt idx="62">
                  <c:v>0.0741745816372682</c:v>
                </c:pt>
                <c:pt idx="63">
                  <c:v>0.0700357678550825</c:v>
                </c:pt>
                <c:pt idx="64">
                  <c:v>0.0657325131009341</c:v>
                </c:pt>
                <c:pt idx="65">
                  <c:v>0.067428760768721</c:v>
                </c:pt>
                <c:pt idx="66">
                  <c:v>0.0698394495412844</c:v>
                </c:pt>
                <c:pt idx="67">
                  <c:v>0.0623366566644081</c:v>
                </c:pt>
                <c:pt idx="68">
                  <c:v>0.0672160094173043</c:v>
                </c:pt>
                <c:pt idx="69">
                  <c:v>0.0654682375804688</c:v>
                </c:pt>
                <c:pt idx="70">
                  <c:v>0.0677634606534745</c:v>
                </c:pt>
                <c:pt idx="71">
                  <c:v>0.0663650075414781</c:v>
                </c:pt>
                <c:pt idx="72">
                  <c:v>0.0739801310505179</c:v>
                </c:pt>
                <c:pt idx="73">
                  <c:v>0.0672330606251311</c:v>
                </c:pt>
                <c:pt idx="74">
                  <c:v>0.077974638007015</c:v>
                </c:pt>
                <c:pt idx="75">
                  <c:v>0.0643776824034335</c:v>
                </c:pt>
                <c:pt idx="76">
                  <c:v>0.0673499267935578</c:v>
                </c:pt>
                <c:pt idx="77">
                  <c:v>0.0601769911504425</c:v>
                </c:pt>
                <c:pt idx="78">
                  <c:v>0.0724433358637892</c:v>
                </c:pt>
                <c:pt idx="79">
                  <c:v>0.0715832903558535</c:v>
                </c:pt>
                <c:pt idx="80">
                  <c:v>0.0641411104429745</c:v>
                </c:pt>
                <c:pt idx="81">
                  <c:v>0.0557604101088227</c:v>
                </c:pt>
                <c:pt idx="82">
                  <c:v>0.0705050281799094</c:v>
                </c:pt>
                <c:pt idx="83">
                  <c:v>0.0734428890241428</c:v>
                </c:pt>
                <c:pt idx="84">
                  <c:v>0.0653492467227548</c:v>
                </c:pt>
                <c:pt idx="85">
                  <c:v>0.0655254665357093</c:v>
                </c:pt>
                <c:pt idx="86">
                  <c:v>0.0657200811359027</c:v>
                </c:pt>
                <c:pt idx="87">
                  <c:v>0.0653103990220903</c:v>
                </c:pt>
                <c:pt idx="88">
                  <c:v>0.0698375870069606</c:v>
                </c:pt>
                <c:pt idx="89">
                  <c:v>0.0723706847115495</c:v>
                </c:pt>
                <c:pt idx="90">
                  <c:v>0.0912930474333983</c:v>
                </c:pt>
              </c:numCache>
            </c:numRef>
          </c:yVal>
          <c:smooth val="0"/>
        </c:ser>
        <c:ser>
          <c:idx val="5"/>
          <c:order val="4"/>
          <c:tx>
            <c:v>Makapuu</c:v>
          </c:tx>
          <c:spPr>
            <a:ln w="28575">
              <a:noFill/>
            </a:ln>
          </c:spPr>
          <c:marker>
            <c:spPr>
              <a:solidFill>
                <a:srgbClr val="FF0000"/>
              </a:solidFill>
              <a:ln>
                <a:solidFill>
                  <a:srgbClr val="FF0000"/>
                </a:solidFill>
              </a:ln>
            </c:spPr>
          </c:marker>
          <c:xVal>
            <c:numRef>
              <c:f>Makapuu_Koolau!$BG$115:$BG$136</c:f>
              <c:numCache>
                <c:formatCode>0.00000</c:formatCode>
                <c:ptCount val="22"/>
                <c:pt idx="1">
                  <c:v>0.51264625272</c:v>
                </c:pt>
                <c:pt idx="3">
                  <c:v>0.512735</c:v>
                </c:pt>
                <c:pt idx="5" formatCode="General">
                  <c:v>0.51259</c:v>
                </c:pt>
                <c:pt idx="7" formatCode="General">
                  <c:v>0.51271</c:v>
                </c:pt>
                <c:pt idx="9">
                  <c:v>0.51271802176</c:v>
                </c:pt>
                <c:pt idx="12" formatCode="General">
                  <c:v>0.51271</c:v>
                </c:pt>
                <c:pt idx="13" formatCode="General">
                  <c:v>0.51274</c:v>
                </c:pt>
                <c:pt idx="14" formatCode="General">
                  <c:v>0.51271</c:v>
                </c:pt>
                <c:pt idx="17">
                  <c:v>0.51270776904</c:v>
                </c:pt>
                <c:pt idx="18">
                  <c:v>0.51267188452</c:v>
                </c:pt>
                <c:pt idx="19">
                  <c:v>0.51273340084</c:v>
                </c:pt>
                <c:pt idx="21" formatCode="General">
                  <c:v>0.51254</c:v>
                </c:pt>
              </c:numCache>
            </c:numRef>
          </c:xVal>
          <c:yVal>
            <c:numRef>
              <c:f>Makapuu_Koolau!$DJ$115:$DJ$136</c:f>
              <c:numCache>
                <c:formatCode>0.00</c:formatCode>
                <c:ptCount val="22"/>
                <c:pt idx="0">
                  <c:v>0.0539831259473206</c:v>
                </c:pt>
                <c:pt idx="1">
                  <c:v>0.0502024779420254</c:v>
                </c:pt>
                <c:pt idx="2">
                  <c:v>0.062472448174307</c:v>
                </c:pt>
                <c:pt idx="3">
                  <c:v>0.0584097824378718</c:v>
                </c:pt>
                <c:pt idx="4">
                  <c:v>0.0588776508412416</c:v>
                </c:pt>
                <c:pt idx="5">
                  <c:v>0.0539623157371205</c:v>
                </c:pt>
                <c:pt idx="6">
                  <c:v>0.0508230995073013</c:v>
                </c:pt>
                <c:pt idx="7">
                  <c:v>0.0603372809890017</c:v>
                </c:pt>
                <c:pt idx="8">
                  <c:v>0.0621082906695995</c:v>
                </c:pt>
                <c:pt idx="9">
                  <c:v>0.0601504007897263</c:v>
                </c:pt>
                <c:pt idx="10">
                  <c:v>0.0565272973354645</c:v>
                </c:pt>
                <c:pt idx="11">
                  <c:v>0.0540553247866389</c:v>
                </c:pt>
                <c:pt idx="12">
                  <c:v>0.0570521094612038</c:v>
                </c:pt>
                <c:pt idx="13">
                  <c:v>0.0569517827794345</c:v>
                </c:pt>
                <c:pt idx="14">
                  <c:v>0.055908104771456</c:v>
                </c:pt>
                <c:pt idx="15">
                  <c:v>0.0574812695203282</c:v>
                </c:pt>
                <c:pt idx="16">
                  <c:v>0.0568415728510166</c:v>
                </c:pt>
              </c:numCache>
            </c:numRef>
          </c:yVal>
          <c:smooth val="0"/>
        </c:ser>
        <c:ser>
          <c:idx val="7"/>
          <c:order val="5"/>
          <c:tx>
            <c:v>Mauna Loa</c:v>
          </c:tx>
          <c:spPr>
            <a:ln w="28575">
              <a:noFill/>
            </a:ln>
          </c:spPr>
          <c:marker>
            <c:symbol val="square"/>
            <c:size val="7"/>
            <c:spPr>
              <a:noFill/>
              <a:ln>
                <a:solidFill>
                  <a:srgbClr val="0000FF"/>
                </a:solidFill>
              </a:ln>
            </c:spPr>
          </c:marker>
          <c:xVal>
            <c:numRef>
              <c:f>'[1]Cruise 99'!$AZ$3:$AZ$66</c:f>
              <c:numCache>
                <c:formatCode>General</c:formatCode>
                <c:ptCount val="6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numCache>
            </c:numRef>
          </c:xVal>
          <c:yVal>
            <c:numRef>
              <c:f>'[1]Cruise 99'!$AV$3:$AV$66</c:f>
              <c:numCache>
                <c:formatCode>General</c:formatCode>
                <c:ptCount val="6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numCache>
            </c:numRef>
          </c:yVal>
          <c:smooth val="0"/>
        </c:ser>
        <c:ser>
          <c:idx val="8"/>
          <c:order val="6"/>
          <c:spPr>
            <a:ln w="28575">
              <a:noFill/>
            </a:ln>
          </c:spPr>
          <c:marker>
            <c:symbol val="square"/>
            <c:size val="7"/>
            <c:spPr>
              <a:noFill/>
              <a:ln>
                <a:solidFill>
                  <a:srgbClr val="0000FF"/>
                </a:solidFill>
              </a:ln>
            </c:spPr>
          </c:marker>
          <c:xVal>
            <c:numRef>
              <c:f>'[1]Jason Cruise'!$AX$5:$AX$17</c:f>
              <c:numCache>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Cache>
            </c:numRef>
          </c:xVal>
          <c:yVal>
            <c:numRef>
              <c:f>'[1]Jason Cruise'!$AT$5:$AT$17</c:f>
              <c:numCache>
                <c:formatCode>General</c:formatCode>
                <c:ptCount val="13"/>
                <c:pt idx="0">
                  <c:v>0.0</c:v>
                </c:pt>
                <c:pt idx="1">
                  <c:v>0.0</c:v>
                </c:pt>
                <c:pt idx="2">
                  <c:v>0.0</c:v>
                </c:pt>
                <c:pt idx="3">
                  <c:v>0.0</c:v>
                </c:pt>
                <c:pt idx="4">
                  <c:v>0.0</c:v>
                </c:pt>
                <c:pt idx="5">
                  <c:v>0.0</c:v>
                </c:pt>
                <c:pt idx="6">
                  <c:v>0.0</c:v>
                </c:pt>
                <c:pt idx="7">
                  <c:v>0.0</c:v>
                </c:pt>
                <c:pt idx="8">
                  <c:v>0.0</c:v>
                </c:pt>
                <c:pt idx="9">
                  <c:v>0.0</c:v>
                </c:pt>
                <c:pt idx="10">
                  <c:v>0.0</c:v>
                </c:pt>
                <c:pt idx="11">
                  <c:v>0.0</c:v>
                </c:pt>
                <c:pt idx="12">
                  <c:v>0.0</c:v>
                </c:pt>
              </c:numCache>
            </c:numRef>
          </c:yVal>
          <c:smooth val="0"/>
        </c:ser>
        <c:dLbls>
          <c:showLegendKey val="0"/>
          <c:showVal val="0"/>
          <c:showCatName val="0"/>
          <c:showSerName val="0"/>
          <c:showPercent val="0"/>
          <c:showBubbleSize val="0"/>
        </c:dLbls>
        <c:axId val="-2032877816"/>
        <c:axId val="-2032414312"/>
      </c:scatterChart>
      <c:valAx>
        <c:axId val="-2032877816"/>
        <c:scaling>
          <c:orientation val="minMax"/>
          <c:min val="0.5124"/>
        </c:scaling>
        <c:delete val="0"/>
        <c:axPos val="b"/>
        <c:title>
          <c:tx>
            <c:rich>
              <a:bodyPr/>
              <a:lstStyle/>
              <a:p>
                <a:pPr>
                  <a:defRPr/>
                </a:pPr>
                <a:r>
                  <a:rPr lang="en-US" dirty="0"/>
                  <a:t>143Nd/144Nd</a:t>
                </a:r>
              </a:p>
            </c:rich>
          </c:tx>
          <c:layout/>
          <c:overlay val="0"/>
          <c:spPr>
            <a:noFill/>
            <a:ln w="25400">
              <a:noFill/>
            </a:ln>
          </c:spPr>
        </c:title>
        <c:numFmt formatCode="0.000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32414312"/>
        <c:crosses val="autoZero"/>
        <c:crossBetween val="midCat"/>
        <c:minorUnit val="5.0E-5"/>
      </c:valAx>
      <c:valAx>
        <c:axId val="-2032414312"/>
        <c:scaling>
          <c:orientation val="minMax"/>
          <c:min val="0.04"/>
        </c:scaling>
        <c:delete val="0"/>
        <c:axPos val="l"/>
        <c:title>
          <c:tx>
            <c:rich>
              <a:bodyPr rot="-5400000" vert="horz"/>
              <a:lstStyle/>
              <a:p>
                <a:pPr>
                  <a:defRPr/>
                </a:pPr>
                <a:r>
                  <a:rPr lang="en-US"/>
                  <a:t>Th/La</a:t>
                </a:r>
              </a:p>
            </c:rich>
          </c:tx>
          <c:layout/>
          <c:overlay val="0"/>
          <c:spPr>
            <a:noFill/>
            <a:ln w="25400">
              <a:noFill/>
            </a:ln>
          </c:spPr>
        </c:title>
        <c:numFmt formatCode="#,##0.00" sourceLinked="0"/>
        <c:majorTickMark val="in"/>
        <c:minorTickMark val="in"/>
        <c:tickLblPos val="nextTo"/>
        <c:spPr>
          <a:ln w="12700">
            <a:solidFill>
              <a:schemeClr val="tx1"/>
            </a:solidFill>
          </a:ln>
        </c:spPr>
        <c:crossAx val="-2032877816"/>
        <c:crosses val="autoZero"/>
        <c:crossBetween val="midCat"/>
        <c:minorUnit val="0.005"/>
      </c:valAx>
      <c:spPr>
        <a:ln>
          <a:solidFill>
            <a:schemeClr val="tx1"/>
          </a:solid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146939280919"/>
          <c:y val="0.0524941063866399"/>
          <c:w val="0.781148046420563"/>
          <c:h val="0.748798049180023"/>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HSDP2!$ES$25:$ES$133</c:f>
              <c:numCache>
                <c:formatCode>General</c:formatCode>
                <c:ptCount val="109"/>
                <c:pt idx="0">
                  <c:v>19.19804806798566</c:v>
                </c:pt>
                <c:pt idx="1">
                  <c:v>24.07957153787299</c:v>
                </c:pt>
                <c:pt idx="2">
                  <c:v>18.3133097762073</c:v>
                </c:pt>
                <c:pt idx="3">
                  <c:v>21.83311081441923</c:v>
                </c:pt>
                <c:pt idx="4">
                  <c:v>25.93987635239568</c:v>
                </c:pt>
                <c:pt idx="5">
                  <c:v>24.20516647531572</c:v>
                </c:pt>
                <c:pt idx="6">
                  <c:v>24.59637669332463</c:v>
                </c:pt>
                <c:pt idx="7">
                  <c:v>15.84266361191354</c:v>
                </c:pt>
                <c:pt idx="8">
                  <c:v>26.6768149882904</c:v>
                </c:pt>
                <c:pt idx="9">
                  <c:v>23.51042810098792</c:v>
                </c:pt>
                <c:pt idx="10">
                  <c:v>22.74939058691168</c:v>
                </c:pt>
                <c:pt idx="11">
                  <c:v>22.69616804891337</c:v>
                </c:pt>
                <c:pt idx="12">
                  <c:v>23.90117767537122</c:v>
                </c:pt>
                <c:pt idx="13">
                  <c:v>18.01846046673633</c:v>
                </c:pt>
                <c:pt idx="14">
                  <c:v>22.57320441988951</c:v>
                </c:pt>
                <c:pt idx="15">
                  <c:v>23.53899848254932</c:v>
                </c:pt>
                <c:pt idx="16">
                  <c:v>20.8351712130006</c:v>
                </c:pt>
                <c:pt idx="17">
                  <c:v>21.20784486557955</c:v>
                </c:pt>
                <c:pt idx="18">
                  <c:v>23.09716076696165</c:v>
                </c:pt>
                <c:pt idx="19">
                  <c:v>21.33130217028381</c:v>
                </c:pt>
                <c:pt idx="20">
                  <c:v>22.82395666625631</c:v>
                </c:pt>
                <c:pt idx="21">
                  <c:v>24.21946919079436</c:v>
                </c:pt>
                <c:pt idx="22">
                  <c:v>26.28160689240632</c:v>
                </c:pt>
                <c:pt idx="23">
                  <c:v>24.97073947110669</c:v>
                </c:pt>
                <c:pt idx="24">
                  <c:v>24.70961248112726</c:v>
                </c:pt>
                <c:pt idx="25">
                  <c:v>33.22891969727413</c:v>
                </c:pt>
                <c:pt idx="26">
                  <c:v>24.09900254011522</c:v>
                </c:pt>
                <c:pt idx="27">
                  <c:v>26.03615833544786</c:v>
                </c:pt>
                <c:pt idx="28">
                  <c:v>24.32067627494457</c:v>
                </c:pt>
                <c:pt idx="29">
                  <c:v>24.00838490716708</c:v>
                </c:pt>
                <c:pt idx="30">
                  <c:v>24.54535878867676</c:v>
                </c:pt>
                <c:pt idx="31">
                  <c:v>23.5390064040365</c:v>
                </c:pt>
                <c:pt idx="32">
                  <c:v>23.36975524475524</c:v>
                </c:pt>
                <c:pt idx="33">
                  <c:v>21.0420962199312</c:v>
                </c:pt>
                <c:pt idx="34">
                  <c:v>24.25128705840583</c:v>
                </c:pt>
                <c:pt idx="35">
                  <c:v>23.47990815154995</c:v>
                </c:pt>
                <c:pt idx="36">
                  <c:v>23.14987761250235</c:v>
                </c:pt>
                <c:pt idx="38">
                  <c:v>26.67911733046287</c:v>
                </c:pt>
                <c:pt idx="39">
                  <c:v>23.06183435011891</c:v>
                </c:pt>
                <c:pt idx="40">
                  <c:v>21.67136626432701</c:v>
                </c:pt>
                <c:pt idx="41">
                  <c:v>21.921651439407</c:v>
                </c:pt>
                <c:pt idx="42">
                  <c:v>20.80661357340718</c:v>
                </c:pt>
                <c:pt idx="43">
                  <c:v>25.23765524093393</c:v>
                </c:pt>
                <c:pt idx="44">
                  <c:v>22.4038737446198</c:v>
                </c:pt>
                <c:pt idx="45">
                  <c:v>21.27334225393986</c:v>
                </c:pt>
                <c:pt idx="46">
                  <c:v>22.7677032596478</c:v>
                </c:pt>
                <c:pt idx="47">
                  <c:v>24.94952369169863</c:v>
                </c:pt>
                <c:pt idx="48">
                  <c:v>22.84611525678811</c:v>
                </c:pt>
                <c:pt idx="49">
                  <c:v>22.87827801511667</c:v>
                </c:pt>
                <c:pt idx="50">
                  <c:v>24.48017939814815</c:v>
                </c:pt>
                <c:pt idx="51">
                  <c:v>24.03045786995292</c:v>
                </c:pt>
                <c:pt idx="52">
                  <c:v>26.0762743628186</c:v>
                </c:pt>
                <c:pt idx="53">
                  <c:v>25.06709866220736</c:v>
                </c:pt>
                <c:pt idx="54">
                  <c:v>25.5070902889966</c:v>
                </c:pt>
                <c:pt idx="55">
                  <c:v>23.51450189155107</c:v>
                </c:pt>
                <c:pt idx="56">
                  <c:v>22.78958611481976</c:v>
                </c:pt>
                <c:pt idx="57">
                  <c:v>26.39940387481371</c:v>
                </c:pt>
                <c:pt idx="58">
                  <c:v>23.53140703517587</c:v>
                </c:pt>
                <c:pt idx="59">
                  <c:v>23.01670538776413</c:v>
                </c:pt>
                <c:pt idx="60">
                  <c:v>22.3310403517481</c:v>
                </c:pt>
                <c:pt idx="61">
                  <c:v>24.99016955266955</c:v>
                </c:pt>
                <c:pt idx="62">
                  <c:v>23.36667749269244</c:v>
                </c:pt>
                <c:pt idx="63">
                  <c:v>27.11325886352598</c:v>
                </c:pt>
                <c:pt idx="64">
                  <c:v>19.9209735146743</c:v>
                </c:pt>
                <c:pt idx="65">
                  <c:v>23.31675213675214</c:v>
                </c:pt>
                <c:pt idx="66">
                  <c:v>22.33190165876778</c:v>
                </c:pt>
                <c:pt idx="67">
                  <c:v>16.86685751830299</c:v>
                </c:pt>
                <c:pt idx="68">
                  <c:v>22.85207305461785</c:v>
                </c:pt>
                <c:pt idx="69">
                  <c:v>22.83314360058546</c:v>
                </c:pt>
                <c:pt idx="70">
                  <c:v>21.6179876222799</c:v>
                </c:pt>
                <c:pt idx="71">
                  <c:v>23.39265785609398</c:v>
                </c:pt>
                <c:pt idx="72">
                  <c:v>24.3089640672783</c:v>
                </c:pt>
                <c:pt idx="73">
                  <c:v>22.09349057335712</c:v>
                </c:pt>
                <c:pt idx="74">
                  <c:v>23.91529585072427</c:v>
                </c:pt>
                <c:pt idx="75">
                  <c:v>21.81637847801282</c:v>
                </c:pt>
                <c:pt idx="76">
                  <c:v>24.8264721208963</c:v>
                </c:pt>
                <c:pt idx="77">
                  <c:v>23.13653523489933</c:v>
                </c:pt>
                <c:pt idx="78">
                  <c:v>23.67383778437191</c:v>
                </c:pt>
                <c:pt idx="79">
                  <c:v>28.09785335935322</c:v>
                </c:pt>
                <c:pt idx="80">
                  <c:v>23.42438856355494</c:v>
                </c:pt>
                <c:pt idx="81">
                  <c:v>21.0625965078988</c:v>
                </c:pt>
                <c:pt idx="82">
                  <c:v>22.54153716925662</c:v>
                </c:pt>
                <c:pt idx="83">
                  <c:v>24.56640793445451</c:v>
                </c:pt>
                <c:pt idx="84">
                  <c:v>23.23797571399498</c:v>
                </c:pt>
                <c:pt idx="85">
                  <c:v>23.35864592863679</c:v>
                </c:pt>
                <c:pt idx="86">
                  <c:v>24.62790311877903</c:v>
                </c:pt>
                <c:pt idx="87">
                  <c:v>24.43609467455621</c:v>
                </c:pt>
                <c:pt idx="88">
                  <c:v>23.89365918097754</c:v>
                </c:pt>
                <c:pt idx="89">
                  <c:v>24.94233967843276</c:v>
                </c:pt>
                <c:pt idx="90">
                  <c:v>23.46467307096367</c:v>
                </c:pt>
                <c:pt idx="91">
                  <c:v>20.66295353278166</c:v>
                </c:pt>
                <c:pt idx="92">
                  <c:v>23.15704263356718</c:v>
                </c:pt>
                <c:pt idx="93">
                  <c:v>23.01972637607381</c:v>
                </c:pt>
                <c:pt idx="94">
                  <c:v>24.42276307386646</c:v>
                </c:pt>
                <c:pt idx="95">
                  <c:v>20.57083503609863</c:v>
                </c:pt>
                <c:pt idx="96">
                  <c:v>21.26697569531446</c:v>
                </c:pt>
                <c:pt idx="97">
                  <c:v>23.79934091962308</c:v>
                </c:pt>
                <c:pt idx="98">
                  <c:v>22.75832438238453</c:v>
                </c:pt>
                <c:pt idx="99">
                  <c:v>16.56997921583823</c:v>
                </c:pt>
              </c:numCache>
            </c:numRef>
          </c:xVal>
          <c:yVal>
            <c:numRef>
              <c:f>HSDP2!$EN$25:$EN$133</c:f>
              <c:numCache>
                <c:formatCode>General</c:formatCode>
                <c:ptCount val="109"/>
                <c:pt idx="0">
                  <c:v>1.282418050234142</c:v>
                </c:pt>
                <c:pt idx="1">
                  <c:v>1.109131025118805</c:v>
                </c:pt>
                <c:pt idx="2">
                  <c:v>1.277291960507757</c:v>
                </c:pt>
                <c:pt idx="3">
                  <c:v>1.251592689295039</c:v>
                </c:pt>
                <c:pt idx="4">
                  <c:v>1.234968505439969</c:v>
                </c:pt>
                <c:pt idx="5">
                  <c:v>1.148016343745881</c:v>
                </c:pt>
                <c:pt idx="6">
                  <c:v>1.16394376899696</c:v>
                </c:pt>
                <c:pt idx="7">
                  <c:v>1.075415104445635</c:v>
                </c:pt>
                <c:pt idx="8">
                  <c:v>1.186304951789508</c:v>
                </c:pt>
                <c:pt idx="9">
                  <c:v>1.178334680679062</c:v>
                </c:pt>
                <c:pt idx="10">
                  <c:v>1.232921049589643</c:v>
                </c:pt>
                <c:pt idx="11">
                  <c:v>1.118718678044155</c:v>
                </c:pt>
                <c:pt idx="12">
                  <c:v>1.159853508858755</c:v>
                </c:pt>
                <c:pt idx="13">
                  <c:v>1.152722710163112</c:v>
                </c:pt>
                <c:pt idx="14">
                  <c:v>1.197089947089947</c:v>
                </c:pt>
                <c:pt idx="15">
                  <c:v>1.295713723948093</c:v>
                </c:pt>
                <c:pt idx="16">
                  <c:v>1.172773681225184</c:v>
                </c:pt>
                <c:pt idx="17">
                  <c:v>1.284969985275796</c:v>
                </c:pt>
                <c:pt idx="18">
                  <c:v>1.312999273783588</c:v>
                </c:pt>
                <c:pt idx="19">
                  <c:v>1.27732167608487</c:v>
                </c:pt>
                <c:pt idx="20">
                  <c:v>1.178612884503773</c:v>
                </c:pt>
                <c:pt idx="21">
                  <c:v>1.228594230988484</c:v>
                </c:pt>
                <c:pt idx="22">
                  <c:v>1.12893010631079</c:v>
                </c:pt>
                <c:pt idx="23">
                  <c:v>1.199764982373678</c:v>
                </c:pt>
                <c:pt idx="24">
                  <c:v>1.179928741092636</c:v>
                </c:pt>
                <c:pt idx="25">
                  <c:v>1.138988481196125</c:v>
                </c:pt>
                <c:pt idx="26">
                  <c:v>1.157143881281812</c:v>
                </c:pt>
                <c:pt idx="27">
                  <c:v>1.122312402107362</c:v>
                </c:pt>
                <c:pt idx="28">
                  <c:v>1.244567092100725</c:v>
                </c:pt>
                <c:pt idx="29">
                  <c:v>1.202785448433185</c:v>
                </c:pt>
                <c:pt idx="30">
                  <c:v>1.160605134474328</c:v>
                </c:pt>
                <c:pt idx="31">
                  <c:v>1.26843076923077</c:v>
                </c:pt>
                <c:pt idx="32">
                  <c:v>1.185185185185185</c:v>
                </c:pt>
                <c:pt idx="33">
                  <c:v>1.1696418016314</c:v>
                </c:pt>
                <c:pt idx="34">
                  <c:v>1.189274780956402</c:v>
                </c:pt>
                <c:pt idx="35">
                  <c:v>1.138697409080105</c:v>
                </c:pt>
                <c:pt idx="36">
                  <c:v>1.231250724469688</c:v>
                </c:pt>
                <c:pt idx="38">
                  <c:v>1.166352793471438</c:v>
                </c:pt>
                <c:pt idx="39">
                  <c:v>1.213273115042027</c:v>
                </c:pt>
                <c:pt idx="40">
                  <c:v>1.220475365189403</c:v>
                </c:pt>
                <c:pt idx="41">
                  <c:v>1.252239611440906</c:v>
                </c:pt>
                <c:pt idx="42">
                  <c:v>1.267917901437822</c:v>
                </c:pt>
                <c:pt idx="43">
                  <c:v>1.221628838451268</c:v>
                </c:pt>
                <c:pt idx="44">
                  <c:v>1.166635670448205</c:v>
                </c:pt>
                <c:pt idx="45">
                  <c:v>1.189179632248939</c:v>
                </c:pt>
                <c:pt idx="46">
                  <c:v>1.182194005610512</c:v>
                </c:pt>
                <c:pt idx="47">
                  <c:v>1.107108615258183</c:v>
                </c:pt>
                <c:pt idx="48">
                  <c:v>1.137365380500677</c:v>
                </c:pt>
                <c:pt idx="49">
                  <c:v>1.24264946096047</c:v>
                </c:pt>
                <c:pt idx="50">
                  <c:v>1.128858402743753</c:v>
                </c:pt>
                <c:pt idx="51">
                  <c:v>1.19247311827957</c:v>
                </c:pt>
                <c:pt idx="52">
                  <c:v>1.166721329397617</c:v>
                </c:pt>
                <c:pt idx="53">
                  <c:v>1.212520593080725</c:v>
                </c:pt>
                <c:pt idx="54">
                  <c:v>1.190511806816968</c:v>
                </c:pt>
                <c:pt idx="55">
                  <c:v>1.231776323088872</c:v>
                </c:pt>
                <c:pt idx="56">
                  <c:v>1.16412806963009</c:v>
                </c:pt>
                <c:pt idx="57">
                  <c:v>1.118178030829052</c:v>
                </c:pt>
                <c:pt idx="58">
                  <c:v>1.25058915946583</c:v>
                </c:pt>
                <c:pt idx="59">
                  <c:v>1.148684712161647</c:v>
                </c:pt>
                <c:pt idx="60">
                  <c:v>1.258680710523967</c:v>
                </c:pt>
                <c:pt idx="61">
                  <c:v>1.169126950653732</c:v>
                </c:pt>
                <c:pt idx="62">
                  <c:v>1.228553188093528</c:v>
                </c:pt>
                <c:pt idx="63">
                  <c:v>1.148867313915858</c:v>
                </c:pt>
                <c:pt idx="64">
                  <c:v>1.179699375105556</c:v>
                </c:pt>
                <c:pt idx="65">
                  <c:v>1.18361153262519</c:v>
                </c:pt>
                <c:pt idx="66">
                  <c:v>1.157254263433028</c:v>
                </c:pt>
                <c:pt idx="67">
                  <c:v>1.254223320972394</c:v>
                </c:pt>
                <c:pt idx="68">
                  <c:v>1.285809682804673</c:v>
                </c:pt>
                <c:pt idx="69">
                  <c:v>1.177292743633927</c:v>
                </c:pt>
                <c:pt idx="70">
                  <c:v>1.307832898172323</c:v>
                </c:pt>
                <c:pt idx="71">
                  <c:v>1.183833116036506</c:v>
                </c:pt>
                <c:pt idx="72">
                  <c:v>1.201239811732292</c:v>
                </c:pt>
                <c:pt idx="73">
                  <c:v>1.178368988846224</c:v>
                </c:pt>
                <c:pt idx="74">
                  <c:v>1.204495046576963</c:v>
                </c:pt>
                <c:pt idx="75">
                  <c:v>1.218763371844245</c:v>
                </c:pt>
                <c:pt idx="76">
                  <c:v>1.16218507751938</c:v>
                </c:pt>
                <c:pt idx="77">
                  <c:v>1.199044385766377</c:v>
                </c:pt>
                <c:pt idx="78">
                  <c:v>1.166987302808773</c:v>
                </c:pt>
                <c:pt idx="79">
                  <c:v>1.17465342211549</c:v>
                </c:pt>
                <c:pt idx="80">
                  <c:v>1.215152783591461</c:v>
                </c:pt>
                <c:pt idx="81">
                  <c:v>1.227975495915986</c:v>
                </c:pt>
                <c:pt idx="82">
                  <c:v>1.212445259191363</c:v>
                </c:pt>
                <c:pt idx="83">
                  <c:v>1.13955773955774</c:v>
                </c:pt>
                <c:pt idx="84">
                  <c:v>1.179563095142834</c:v>
                </c:pt>
                <c:pt idx="85">
                  <c:v>1.131637331755658</c:v>
                </c:pt>
                <c:pt idx="86">
                  <c:v>1.143833017077799</c:v>
                </c:pt>
                <c:pt idx="87">
                  <c:v>1.206650346797226</c:v>
                </c:pt>
                <c:pt idx="88">
                  <c:v>1.177660236465464</c:v>
                </c:pt>
                <c:pt idx="89">
                  <c:v>1.107109974424552</c:v>
                </c:pt>
                <c:pt idx="90">
                  <c:v>1.211904985447376</c:v>
                </c:pt>
                <c:pt idx="91">
                  <c:v>1.19558599695586</c:v>
                </c:pt>
                <c:pt idx="92">
                  <c:v>1.155236907730673</c:v>
                </c:pt>
                <c:pt idx="93">
                  <c:v>1.21562560433185</c:v>
                </c:pt>
                <c:pt idx="94">
                  <c:v>1.204324047171423</c:v>
                </c:pt>
                <c:pt idx="95">
                  <c:v>1.20507243402963</c:v>
                </c:pt>
                <c:pt idx="96">
                  <c:v>1.237999224505622</c:v>
                </c:pt>
                <c:pt idx="97">
                  <c:v>1.152855277217143</c:v>
                </c:pt>
                <c:pt idx="98">
                  <c:v>1.172860613695672</c:v>
                </c:pt>
                <c:pt idx="99">
                  <c:v>1.142885900636122</c:v>
                </c:pt>
              </c:numCache>
            </c:numRef>
          </c:yVal>
          <c:smooth val="0"/>
        </c:ser>
        <c:ser>
          <c:idx val="1"/>
          <c:order val="1"/>
          <c:tx>
            <c:v>Kilauea</c:v>
          </c:tx>
          <c:spPr>
            <a:ln w="28575">
              <a:noFill/>
            </a:ln>
          </c:spPr>
          <c:marker>
            <c:symbol val="square"/>
            <c:size val="7"/>
            <c:spPr>
              <a:noFill/>
              <a:ln>
                <a:solidFill>
                  <a:schemeClr val="tx1"/>
                </a:solidFill>
              </a:ln>
            </c:spPr>
          </c:marker>
          <c:xVal>
            <c:numRef>
              <c:f>Kilauea!$BG$55:$BG$155</c:f>
              <c:numCache>
                <c:formatCode>General</c:formatCode>
                <c:ptCount val="101"/>
                <c:pt idx="0">
                  <c:v>26.0655737704918</c:v>
                </c:pt>
                <c:pt idx="1">
                  <c:v>0.0</c:v>
                </c:pt>
                <c:pt idx="2">
                  <c:v>0.0</c:v>
                </c:pt>
                <c:pt idx="3">
                  <c:v>27.06422018348623</c:v>
                </c:pt>
                <c:pt idx="4">
                  <c:v>26.32478632478633</c:v>
                </c:pt>
                <c:pt idx="5">
                  <c:v>0.0</c:v>
                </c:pt>
                <c:pt idx="6">
                  <c:v>0.0</c:v>
                </c:pt>
                <c:pt idx="7">
                  <c:v>0.0</c:v>
                </c:pt>
                <c:pt idx="8">
                  <c:v>23.31168831168831</c:v>
                </c:pt>
                <c:pt idx="9">
                  <c:v>20.15625</c:v>
                </c:pt>
                <c:pt idx="10">
                  <c:v>19.3</c:v>
                </c:pt>
                <c:pt idx="11">
                  <c:v>0.0</c:v>
                </c:pt>
                <c:pt idx="12">
                  <c:v>0.0</c:v>
                </c:pt>
                <c:pt idx="13">
                  <c:v>0.0</c:v>
                </c:pt>
                <c:pt idx="14">
                  <c:v>0.0</c:v>
                </c:pt>
                <c:pt idx="15">
                  <c:v>20.37037037037037</c:v>
                </c:pt>
                <c:pt idx="16">
                  <c:v>21.731843575419</c:v>
                </c:pt>
                <c:pt idx="17">
                  <c:v>0.0</c:v>
                </c:pt>
                <c:pt idx="18">
                  <c:v>0.0</c:v>
                </c:pt>
                <c:pt idx="19">
                  <c:v>0.0</c:v>
                </c:pt>
                <c:pt idx="20">
                  <c:v>20.7537688442211</c:v>
                </c:pt>
                <c:pt idx="21">
                  <c:v>20.4945054945055</c:v>
                </c:pt>
                <c:pt idx="22">
                  <c:v>0.0</c:v>
                </c:pt>
                <c:pt idx="23">
                  <c:v>19.6</c:v>
                </c:pt>
                <c:pt idx="24">
                  <c:v>20.0507614213198</c:v>
                </c:pt>
                <c:pt idx="25">
                  <c:v>0.0</c:v>
                </c:pt>
                <c:pt idx="26">
                  <c:v>0.0</c:v>
                </c:pt>
                <c:pt idx="27">
                  <c:v>21.0989010989011</c:v>
                </c:pt>
                <c:pt idx="28">
                  <c:v>22.58620689655172</c:v>
                </c:pt>
                <c:pt idx="29">
                  <c:v>23.83116883116883</c:v>
                </c:pt>
                <c:pt idx="30">
                  <c:v>24.84375</c:v>
                </c:pt>
                <c:pt idx="31">
                  <c:v>0.0</c:v>
                </c:pt>
                <c:pt idx="32">
                  <c:v>25.13698630136986</c:v>
                </c:pt>
                <c:pt idx="33">
                  <c:v>0.0</c:v>
                </c:pt>
                <c:pt idx="34">
                  <c:v>24.20634920634914</c:v>
                </c:pt>
                <c:pt idx="35">
                  <c:v>23.88888888888889</c:v>
                </c:pt>
                <c:pt idx="36">
                  <c:v>0.0</c:v>
                </c:pt>
                <c:pt idx="37">
                  <c:v>0.0</c:v>
                </c:pt>
                <c:pt idx="38">
                  <c:v>0.0</c:v>
                </c:pt>
                <c:pt idx="39">
                  <c:v>0.0</c:v>
                </c:pt>
                <c:pt idx="40">
                  <c:v>0.0</c:v>
                </c:pt>
              </c:numCache>
            </c:numRef>
          </c:xVal>
          <c:yVal>
            <c:numRef>
              <c:f>Kilauea!$CB$55:$CB$155</c:f>
              <c:numCache>
                <c:formatCode>General</c:formatCode>
                <c:ptCount val="101"/>
                <c:pt idx="0">
                  <c:v>1.119266055045871</c:v>
                </c:pt>
                <c:pt idx="1">
                  <c:v>1.086956521739131</c:v>
                </c:pt>
                <c:pt idx="2">
                  <c:v>1.136363636363636</c:v>
                </c:pt>
                <c:pt idx="3">
                  <c:v>1.07920792079208</c:v>
                </c:pt>
                <c:pt idx="4">
                  <c:v>1.135922330097087</c:v>
                </c:pt>
                <c:pt idx="5">
                  <c:v>1.077586206896552</c:v>
                </c:pt>
                <c:pt idx="6">
                  <c:v>1.135135135135135</c:v>
                </c:pt>
                <c:pt idx="7">
                  <c:v>1.177777777777778</c:v>
                </c:pt>
                <c:pt idx="8">
                  <c:v>1.149253731343284</c:v>
                </c:pt>
                <c:pt idx="9">
                  <c:v>1.156626506024096</c:v>
                </c:pt>
                <c:pt idx="10">
                  <c:v>1.19047619047619</c:v>
                </c:pt>
                <c:pt idx="11">
                  <c:v>1.114649681528662</c:v>
                </c:pt>
                <c:pt idx="12">
                  <c:v>1.12258064516129</c:v>
                </c:pt>
                <c:pt idx="13">
                  <c:v>1.131578947368421</c:v>
                </c:pt>
                <c:pt idx="14">
                  <c:v>1.142857142857143</c:v>
                </c:pt>
                <c:pt idx="15">
                  <c:v>1.18867924528302</c:v>
                </c:pt>
                <c:pt idx="16">
                  <c:v>1.162337662337662</c:v>
                </c:pt>
                <c:pt idx="17">
                  <c:v>1.194805194805195</c:v>
                </c:pt>
                <c:pt idx="18">
                  <c:v>1.13855421686747</c:v>
                </c:pt>
                <c:pt idx="19">
                  <c:v>1.175</c:v>
                </c:pt>
                <c:pt idx="20">
                  <c:v>1.18452380952381</c:v>
                </c:pt>
                <c:pt idx="21">
                  <c:v>1.166666666666667</c:v>
                </c:pt>
                <c:pt idx="22">
                  <c:v>1.158823529411765</c:v>
                </c:pt>
                <c:pt idx="23">
                  <c:v>1.166666666666667</c:v>
                </c:pt>
                <c:pt idx="24">
                  <c:v>1.216049382716049</c:v>
                </c:pt>
                <c:pt idx="25">
                  <c:v>1.120481927710844</c:v>
                </c:pt>
                <c:pt idx="26">
                  <c:v>1.173333333333333</c:v>
                </c:pt>
                <c:pt idx="27">
                  <c:v>1.116564417177914</c:v>
                </c:pt>
                <c:pt idx="28">
                  <c:v>1.0875</c:v>
                </c:pt>
                <c:pt idx="29">
                  <c:v>1.084507042253521</c:v>
                </c:pt>
                <c:pt idx="30">
                  <c:v>1.13274336283186</c:v>
                </c:pt>
                <c:pt idx="31">
                  <c:v>1.108695652173913</c:v>
                </c:pt>
                <c:pt idx="32">
                  <c:v>1.114503816793893</c:v>
                </c:pt>
                <c:pt idx="33">
                  <c:v>1.074626865671642</c:v>
                </c:pt>
                <c:pt idx="34">
                  <c:v>1.11504424778761</c:v>
                </c:pt>
                <c:pt idx="35">
                  <c:v>1.11504424778761</c:v>
                </c:pt>
                <c:pt idx="36">
                  <c:v>1.084615384615385</c:v>
                </c:pt>
                <c:pt idx="37">
                  <c:v>1.080645161290323</c:v>
                </c:pt>
                <c:pt idx="38">
                  <c:v>1.134920634920635</c:v>
                </c:pt>
                <c:pt idx="39">
                  <c:v>1.093023255813953</c:v>
                </c:pt>
                <c:pt idx="40">
                  <c:v>1.073529411764706</c:v>
                </c:pt>
                <c:pt idx="41">
                  <c:v>1.135248041775456</c:v>
                </c:pt>
                <c:pt idx="55">
                  <c:v>1.068965517241379</c:v>
                </c:pt>
                <c:pt idx="56">
                  <c:v>1.123893805309734</c:v>
                </c:pt>
                <c:pt idx="57">
                  <c:v>1.086956521739131</c:v>
                </c:pt>
                <c:pt idx="58">
                  <c:v>1.097345132743363</c:v>
                </c:pt>
                <c:pt idx="59">
                  <c:v>1.06140350877193</c:v>
                </c:pt>
                <c:pt idx="60">
                  <c:v>1.026315789473684</c:v>
                </c:pt>
                <c:pt idx="61">
                  <c:v>1.036036036036036</c:v>
                </c:pt>
                <c:pt idx="62">
                  <c:v>1.039915966386555</c:v>
                </c:pt>
                <c:pt idx="63">
                  <c:v>1.049445005045408</c:v>
                </c:pt>
                <c:pt idx="64">
                  <c:v>1.048523206751055</c:v>
                </c:pt>
                <c:pt idx="65">
                  <c:v>1.046808510638298</c:v>
                </c:pt>
                <c:pt idx="66">
                  <c:v>1.046728971962617</c:v>
                </c:pt>
                <c:pt idx="67">
                  <c:v>1.13861386138614</c:v>
                </c:pt>
                <c:pt idx="68">
                  <c:v>1.135593220338983</c:v>
                </c:pt>
                <c:pt idx="74">
                  <c:v>1.205607476635514</c:v>
                </c:pt>
                <c:pt idx="75">
                  <c:v>1.209523809523809</c:v>
                </c:pt>
                <c:pt idx="76">
                  <c:v>1.180952380952381</c:v>
                </c:pt>
                <c:pt idx="77">
                  <c:v>1.186274509803922</c:v>
                </c:pt>
                <c:pt idx="78">
                  <c:v>1.186274509803922</c:v>
                </c:pt>
                <c:pt idx="79">
                  <c:v>1.171428571428572</c:v>
                </c:pt>
                <c:pt idx="80">
                  <c:v>1.180952380952381</c:v>
                </c:pt>
                <c:pt idx="81">
                  <c:v>1.166666666666666</c:v>
                </c:pt>
                <c:pt idx="82">
                  <c:v>1.169811320754717</c:v>
                </c:pt>
                <c:pt idx="83">
                  <c:v>1.169811320754717</c:v>
                </c:pt>
                <c:pt idx="84">
                  <c:v>1.158415841584158</c:v>
                </c:pt>
                <c:pt idx="85">
                  <c:v>1.174757281553398</c:v>
                </c:pt>
                <c:pt idx="86">
                  <c:v>1.184466019417476</c:v>
                </c:pt>
                <c:pt idx="87">
                  <c:v>1.17821782178218</c:v>
                </c:pt>
                <c:pt idx="88">
                  <c:v>1.169811320754717</c:v>
                </c:pt>
                <c:pt idx="89">
                  <c:v>1.180952380952381</c:v>
                </c:pt>
                <c:pt idx="90">
                  <c:v>1.177570093457944</c:v>
                </c:pt>
                <c:pt idx="91">
                  <c:v>1.186915887850467</c:v>
                </c:pt>
                <c:pt idx="92">
                  <c:v>1.1875</c:v>
                </c:pt>
                <c:pt idx="93">
                  <c:v>1.186915887850467</c:v>
                </c:pt>
                <c:pt idx="94">
                  <c:v>1.196428571428572</c:v>
                </c:pt>
                <c:pt idx="95">
                  <c:v>1.18348623853211</c:v>
                </c:pt>
                <c:pt idx="96">
                  <c:v>1.163636363636364</c:v>
                </c:pt>
                <c:pt idx="97">
                  <c:v>1.176470588235294</c:v>
                </c:pt>
                <c:pt idx="98">
                  <c:v>1.203883495145631</c:v>
                </c:pt>
                <c:pt idx="99">
                  <c:v>1.18867924528302</c:v>
                </c:pt>
                <c:pt idx="100">
                  <c:v>1.1651376146789</c:v>
                </c:pt>
              </c:numCache>
            </c:numRef>
          </c:yVal>
          <c:smooth val="0"/>
        </c:ser>
        <c:ser>
          <c:idx val="3"/>
          <c:order val="2"/>
          <c:tx>
            <c:v>Mauna Loa</c:v>
          </c:tx>
          <c:spPr>
            <a:ln w="28575">
              <a:noFill/>
            </a:ln>
          </c:spPr>
          <c:marker>
            <c:symbol val="square"/>
            <c:size val="7"/>
            <c:spPr>
              <a:noFill/>
              <a:ln>
                <a:solidFill>
                  <a:srgbClr val="0000FF"/>
                </a:solidFill>
              </a:ln>
            </c:spPr>
          </c:marker>
          <c:xVal>
            <c:numRef>
              <c:f>'Mauna Loa'!$BC$3:$BC$141</c:f>
              <c:numCache>
                <c:formatCode>General</c:formatCode>
                <c:ptCount val="139"/>
                <c:pt idx="0">
                  <c:v>30.78260869565218</c:v>
                </c:pt>
                <c:pt idx="1">
                  <c:v>36.13861386138614</c:v>
                </c:pt>
                <c:pt idx="2">
                  <c:v>31.96261682242984</c:v>
                </c:pt>
                <c:pt idx="3">
                  <c:v>33.56435643564349</c:v>
                </c:pt>
                <c:pt idx="4">
                  <c:v>33.8235294117647</c:v>
                </c:pt>
                <c:pt idx="5">
                  <c:v>34.63157894736842</c:v>
                </c:pt>
                <c:pt idx="6">
                  <c:v>33.76623376623377</c:v>
                </c:pt>
                <c:pt idx="7">
                  <c:v>30.93457943925234</c:v>
                </c:pt>
                <c:pt idx="8">
                  <c:v>30.51020408163265</c:v>
                </c:pt>
                <c:pt idx="9">
                  <c:v>34.51219512195122</c:v>
                </c:pt>
                <c:pt idx="10">
                  <c:v>32.43902439024389</c:v>
                </c:pt>
                <c:pt idx="11">
                  <c:v>30.90909090909091</c:v>
                </c:pt>
                <c:pt idx="12">
                  <c:v>30.48076923076916</c:v>
                </c:pt>
                <c:pt idx="13">
                  <c:v>33.15789473684203</c:v>
                </c:pt>
                <c:pt idx="14">
                  <c:v>33.87096774193547</c:v>
                </c:pt>
                <c:pt idx="15">
                  <c:v>33.87096774193547</c:v>
                </c:pt>
                <c:pt idx="16">
                  <c:v>36.86046511627907</c:v>
                </c:pt>
                <c:pt idx="17">
                  <c:v>30.0</c:v>
                </c:pt>
                <c:pt idx="18">
                  <c:v>30.98039215686275</c:v>
                </c:pt>
                <c:pt idx="19">
                  <c:v>32.53968253968246</c:v>
                </c:pt>
                <c:pt idx="20">
                  <c:v>30.5</c:v>
                </c:pt>
                <c:pt idx="21">
                  <c:v>31.95402298850572</c:v>
                </c:pt>
                <c:pt idx="22">
                  <c:v>30.21978021978022</c:v>
                </c:pt>
                <c:pt idx="23">
                  <c:v>29.69696969696969</c:v>
                </c:pt>
                <c:pt idx="24">
                  <c:v>30.84210526315789</c:v>
                </c:pt>
                <c:pt idx="25">
                  <c:v>32.5</c:v>
                </c:pt>
                <c:pt idx="26">
                  <c:v>28.69158878504674</c:v>
                </c:pt>
                <c:pt idx="27">
                  <c:v>31.23711340206185</c:v>
                </c:pt>
                <c:pt idx="28">
                  <c:v>33.15217391304348</c:v>
                </c:pt>
                <c:pt idx="29">
                  <c:v>33.2967032967033</c:v>
                </c:pt>
                <c:pt idx="30">
                  <c:v>32.0</c:v>
                </c:pt>
                <c:pt idx="31">
                  <c:v>32.58064516129021</c:v>
                </c:pt>
                <c:pt idx="32">
                  <c:v>27.5</c:v>
                </c:pt>
                <c:pt idx="33">
                  <c:v>34.38202247191004</c:v>
                </c:pt>
                <c:pt idx="34">
                  <c:v>31.97802197802191</c:v>
                </c:pt>
                <c:pt idx="38">
                  <c:v>31.96261682242984</c:v>
                </c:pt>
                <c:pt idx="39">
                  <c:v>30.78947368421052</c:v>
                </c:pt>
                <c:pt idx="40">
                  <c:v>33.55140186915887</c:v>
                </c:pt>
                <c:pt idx="41">
                  <c:v>32.78846153846154</c:v>
                </c:pt>
                <c:pt idx="42">
                  <c:v>33.56435643564349</c:v>
                </c:pt>
                <c:pt idx="43">
                  <c:v>31.57407407407408</c:v>
                </c:pt>
                <c:pt idx="44">
                  <c:v>33.8235294117647</c:v>
                </c:pt>
                <c:pt idx="45">
                  <c:v>32.40384615384603</c:v>
                </c:pt>
                <c:pt idx="46">
                  <c:v>34.63157894736842</c:v>
                </c:pt>
                <c:pt idx="47">
                  <c:v>34.73118279569892</c:v>
                </c:pt>
                <c:pt idx="48">
                  <c:v>36.26373626373626</c:v>
                </c:pt>
                <c:pt idx="49">
                  <c:v>34.28571428571428</c:v>
                </c:pt>
                <c:pt idx="50">
                  <c:v>0.0</c:v>
                </c:pt>
                <c:pt idx="51">
                  <c:v>33.132530120482</c:v>
                </c:pt>
                <c:pt idx="52">
                  <c:v>34.7560975609756</c:v>
                </c:pt>
                <c:pt idx="53">
                  <c:v>0.0</c:v>
                </c:pt>
                <c:pt idx="54">
                  <c:v>30.0</c:v>
                </c:pt>
                <c:pt idx="55">
                  <c:v>30.98039215686275</c:v>
                </c:pt>
                <c:pt idx="56">
                  <c:v>31.7948717948718</c:v>
                </c:pt>
                <c:pt idx="57">
                  <c:v>29.85507246376811</c:v>
                </c:pt>
                <c:pt idx="58">
                  <c:v>29.58333333333326</c:v>
                </c:pt>
                <c:pt idx="59">
                  <c:v>32.22222222222222</c:v>
                </c:pt>
                <c:pt idx="60">
                  <c:v>32.03125</c:v>
                </c:pt>
                <c:pt idx="61">
                  <c:v>32.53968253968246</c:v>
                </c:pt>
                <c:pt idx="62">
                  <c:v>33.84615384615386</c:v>
                </c:pt>
                <c:pt idx="63">
                  <c:v>0.0</c:v>
                </c:pt>
                <c:pt idx="64">
                  <c:v>0.0</c:v>
                </c:pt>
                <c:pt idx="70">
                  <c:v>33.07692307692308</c:v>
                </c:pt>
                <c:pt idx="71">
                  <c:v>36.0759493670886</c:v>
                </c:pt>
                <c:pt idx="72">
                  <c:v>33.0</c:v>
                </c:pt>
                <c:pt idx="73">
                  <c:v>31.23076923076916</c:v>
                </c:pt>
                <c:pt idx="74">
                  <c:v>31.3235294117647</c:v>
                </c:pt>
                <c:pt idx="75">
                  <c:v>36.3888888888889</c:v>
                </c:pt>
                <c:pt idx="76">
                  <c:v>35.75</c:v>
                </c:pt>
                <c:pt idx="77">
                  <c:v>35.22727272727273</c:v>
                </c:pt>
                <c:pt idx="78">
                  <c:v>30.15625</c:v>
                </c:pt>
                <c:pt idx="79">
                  <c:v>29.52941176470588</c:v>
                </c:pt>
                <c:pt idx="80">
                  <c:v>29.50617283950617</c:v>
                </c:pt>
                <c:pt idx="81">
                  <c:v>34.65753424657535</c:v>
                </c:pt>
                <c:pt idx="85">
                  <c:v>30.21505376344086</c:v>
                </c:pt>
                <c:pt idx="86">
                  <c:v>0.0</c:v>
                </c:pt>
                <c:pt idx="87">
                  <c:v>31.14754098360656</c:v>
                </c:pt>
                <c:pt idx="88">
                  <c:v>36.10169491525419</c:v>
                </c:pt>
                <c:pt idx="89">
                  <c:v>27.71428571428572</c:v>
                </c:pt>
                <c:pt idx="90">
                  <c:v>28.02816901408451</c:v>
                </c:pt>
                <c:pt idx="91">
                  <c:v>30.0</c:v>
                </c:pt>
                <c:pt idx="92">
                  <c:v>28.10526315789474</c:v>
                </c:pt>
                <c:pt idx="93">
                  <c:v>31.82795698924731</c:v>
                </c:pt>
                <c:pt idx="94">
                  <c:v>30.89887640449438</c:v>
                </c:pt>
                <c:pt idx="95">
                  <c:v>32.03125</c:v>
                </c:pt>
                <c:pt idx="96">
                  <c:v>26.86868686868687</c:v>
                </c:pt>
                <c:pt idx="97">
                  <c:v>29.23728813559322</c:v>
                </c:pt>
                <c:pt idx="98">
                  <c:v>26.93069306930693</c:v>
                </c:pt>
                <c:pt idx="99">
                  <c:v>31.68421052631579</c:v>
                </c:pt>
                <c:pt idx="100">
                  <c:v>32.42424242424233</c:v>
                </c:pt>
                <c:pt idx="101">
                  <c:v>27.46835443037972</c:v>
                </c:pt>
                <c:pt idx="102">
                  <c:v>35.0</c:v>
                </c:pt>
                <c:pt idx="103">
                  <c:v>33.81578947368409</c:v>
                </c:pt>
                <c:pt idx="104">
                  <c:v>37.60416666666656</c:v>
                </c:pt>
                <c:pt idx="105">
                  <c:v>34.08450704225345</c:v>
                </c:pt>
                <c:pt idx="106">
                  <c:v>29.873417721519</c:v>
                </c:pt>
                <c:pt idx="107">
                  <c:v>36.82926829268293</c:v>
                </c:pt>
                <c:pt idx="108">
                  <c:v>25.49295774647888</c:v>
                </c:pt>
                <c:pt idx="109">
                  <c:v>22.66666666666667</c:v>
                </c:pt>
                <c:pt idx="110">
                  <c:v>23.85964912280702</c:v>
                </c:pt>
                <c:pt idx="111">
                  <c:v>21.45833333333327</c:v>
                </c:pt>
                <c:pt idx="112">
                  <c:v>23.24324324324317</c:v>
                </c:pt>
                <c:pt idx="113">
                  <c:v>26.71875</c:v>
                </c:pt>
                <c:pt idx="114">
                  <c:v>27.61363636363636</c:v>
                </c:pt>
                <c:pt idx="115">
                  <c:v>28.8</c:v>
                </c:pt>
                <c:pt idx="116">
                  <c:v>27.84090909090909</c:v>
                </c:pt>
                <c:pt idx="117">
                  <c:v>24.8235294117647</c:v>
                </c:pt>
                <c:pt idx="118">
                  <c:v>28.7012987012987</c:v>
                </c:pt>
                <c:pt idx="119">
                  <c:v>22.75362318840579</c:v>
                </c:pt>
                <c:pt idx="120">
                  <c:v>29.01098901098901</c:v>
                </c:pt>
                <c:pt idx="124">
                  <c:v>0.0</c:v>
                </c:pt>
                <c:pt idx="126">
                  <c:v>31.8947368421052</c:v>
                </c:pt>
                <c:pt idx="127">
                  <c:v>28.22784810126582</c:v>
                </c:pt>
                <c:pt idx="128">
                  <c:v>36.5909090909091</c:v>
                </c:pt>
                <c:pt idx="129">
                  <c:v>0.0</c:v>
                </c:pt>
                <c:pt idx="130">
                  <c:v>38.15789473684204</c:v>
                </c:pt>
                <c:pt idx="131">
                  <c:v>34.9367088607595</c:v>
                </c:pt>
                <c:pt idx="132">
                  <c:v>0.0</c:v>
                </c:pt>
                <c:pt idx="133">
                  <c:v>0.0</c:v>
                </c:pt>
                <c:pt idx="134">
                  <c:v>0.0</c:v>
                </c:pt>
                <c:pt idx="135">
                  <c:v>0.0</c:v>
                </c:pt>
                <c:pt idx="136">
                  <c:v>0.0</c:v>
                </c:pt>
                <c:pt idx="137">
                  <c:v>34.09836065573771</c:v>
                </c:pt>
                <c:pt idx="138">
                  <c:v>29.68421052631579</c:v>
                </c:pt>
              </c:numCache>
            </c:numRef>
          </c:xVal>
          <c:yVal>
            <c:numRef>
              <c:f>'Mauna Loa'!$CL$3:$CL$141</c:f>
              <c:numCache>
                <c:formatCode>General</c:formatCode>
                <c:ptCount val="139"/>
                <c:pt idx="0">
                  <c:v>0.950413223140496</c:v>
                </c:pt>
                <c:pt idx="1">
                  <c:v>0.94392523364486</c:v>
                </c:pt>
                <c:pt idx="2">
                  <c:v>0.981651376146789</c:v>
                </c:pt>
                <c:pt idx="3">
                  <c:v>1.01</c:v>
                </c:pt>
                <c:pt idx="4">
                  <c:v>0.990291262135922</c:v>
                </c:pt>
                <c:pt idx="5">
                  <c:v>0.989583333333333</c:v>
                </c:pt>
                <c:pt idx="6">
                  <c:v>0.950617283950617</c:v>
                </c:pt>
                <c:pt idx="7">
                  <c:v>1.091836734693877</c:v>
                </c:pt>
                <c:pt idx="8">
                  <c:v>1.113636363636364</c:v>
                </c:pt>
                <c:pt idx="9">
                  <c:v>1.025</c:v>
                </c:pt>
                <c:pt idx="10">
                  <c:v>1.108108108108108</c:v>
                </c:pt>
                <c:pt idx="11">
                  <c:v>1.064516129032258</c:v>
                </c:pt>
                <c:pt idx="12">
                  <c:v>1.019607843137255</c:v>
                </c:pt>
                <c:pt idx="13">
                  <c:v>1.055555555555556</c:v>
                </c:pt>
                <c:pt idx="14">
                  <c:v>1.033333333333333</c:v>
                </c:pt>
                <c:pt idx="15">
                  <c:v>1.033333333333333</c:v>
                </c:pt>
                <c:pt idx="16">
                  <c:v>0.945054945054945</c:v>
                </c:pt>
                <c:pt idx="17">
                  <c:v>1.05</c:v>
                </c:pt>
                <c:pt idx="18">
                  <c:v>1.120879120879121</c:v>
                </c:pt>
                <c:pt idx="19">
                  <c:v>1.105263157894736</c:v>
                </c:pt>
                <c:pt idx="20">
                  <c:v>1.19402985074627</c:v>
                </c:pt>
                <c:pt idx="21">
                  <c:v>1.060975609756098</c:v>
                </c:pt>
                <c:pt idx="22">
                  <c:v>1.1375</c:v>
                </c:pt>
                <c:pt idx="23">
                  <c:v>1.125</c:v>
                </c:pt>
                <c:pt idx="24">
                  <c:v>1.11764705882353</c:v>
                </c:pt>
                <c:pt idx="25">
                  <c:v>1.057471264367816</c:v>
                </c:pt>
                <c:pt idx="26">
                  <c:v>1.202247191011236</c:v>
                </c:pt>
                <c:pt idx="27">
                  <c:v>1.141176470588235</c:v>
                </c:pt>
                <c:pt idx="28">
                  <c:v>1.03370786516854</c:v>
                </c:pt>
                <c:pt idx="29">
                  <c:v>1.03409090909091</c:v>
                </c:pt>
                <c:pt idx="30">
                  <c:v>1.043956043956044</c:v>
                </c:pt>
                <c:pt idx="31">
                  <c:v>1.04494382022472</c:v>
                </c:pt>
                <c:pt idx="32">
                  <c:v>1.054545454545454</c:v>
                </c:pt>
                <c:pt idx="33">
                  <c:v>1.0</c:v>
                </c:pt>
                <c:pt idx="34">
                  <c:v>1.083333333333333</c:v>
                </c:pt>
                <c:pt idx="35">
                  <c:v>1.049936788874842</c:v>
                </c:pt>
                <c:pt idx="38">
                  <c:v>0.981651376146789</c:v>
                </c:pt>
                <c:pt idx="44">
                  <c:v>0.990291262135922</c:v>
                </c:pt>
                <c:pt idx="54">
                  <c:v>1.05</c:v>
                </c:pt>
                <c:pt idx="55">
                  <c:v>1.120879120879121</c:v>
                </c:pt>
                <c:pt idx="61">
                  <c:v>1.105263157894736</c:v>
                </c:pt>
                <c:pt idx="125">
                  <c:v>0.805031446540881</c:v>
                </c:pt>
                <c:pt idx="126">
                  <c:v>1.132300357568534</c:v>
                </c:pt>
                <c:pt idx="127">
                  <c:v>1.177347242921014</c:v>
                </c:pt>
                <c:pt idx="128">
                  <c:v>1.098626716604244</c:v>
                </c:pt>
                <c:pt idx="130">
                  <c:v>1.17283950617284</c:v>
                </c:pt>
                <c:pt idx="131">
                  <c:v>1.043593130779392</c:v>
                </c:pt>
                <c:pt idx="137">
                  <c:v>1.060869565217391</c:v>
                </c:pt>
                <c:pt idx="138">
                  <c:v>1.137724550898204</c:v>
                </c:pt>
              </c:numCache>
            </c:numRef>
          </c:yVal>
          <c:smooth val="0"/>
        </c:ser>
        <c:ser>
          <c:idx val="4"/>
          <c:order val="3"/>
          <c:tx>
            <c:v>KSDP</c:v>
          </c:tx>
          <c:spPr>
            <a:ln w="28575">
              <a:noFill/>
            </a:ln>
          </c:spPr>
          <c:marker>
            <c:symbol val="circle"/>
            <c:size val="7"/>
            <c:spPr>
              <a:noFill/>
              <a:ln>
                <a:solidFill>
                  <a:srgbClr val="00FF00"/>
                </a:solidFill>
              </a:ln>
            </c:spPr>
          </c:marker>
          <c:xVal>
            <c:numRef>
              <c:f>KSDP!$DZ$22:$DZ$112</c:f>
              <c:numCache>
                <c:formatCode>General</c:formatCode>
                <c:ptCount val="91"/>
                <c:pt idx="0">
                  <c:v>36.62949483185326</c:v>
                </c:pt>
                <c:pt idx="1">
                  <c:v>27.5536792298907</c:v>
                </c:pt>
                <c:pt idx="2">
                  <c:v>31.96510263929618</c:v>
                </c:pt>
                <c:pt idx="3">
                  <c:v>32.65584279108867</c:v>
                </c:pt>
                <c:pt idx="4">
                  <c:v>31.0268345546496</c:v>
                </c:pt>
                <c:pt idx="5">
                  <c:v>33.29909169550173</c:v>
                </c:pt>
                <c:pt idx="6">
                  <c:v>31.84124599358974</c:v>
                </c:pt>
                <c:pt idx="7">
                  <c:v>36.59376015599609</c:v>
                </c:pt>
                <c:pt idx="8">
                  <c:v>33.66902057107767</c:v>
                </c:pt>
                <c:pt idx="9">
                  <c:v>29.13983333333332</c:v>
                </c:pt>
                <c:pt idx="10">
                  <c:v>34.61092472216398</c:v>
                </c:pt>
                <c:pt idx="11">
                  <c:v>34.01787787322953</c:v>
                </c:pt>
                <c:pt idx="12">
                  <c:v>34.92233009708738</c:v>
                </c:pt>
                <c:pt idx="13">
                  <c:v>39.05741417092764</c:v>
                </c:pt>
                <c:pt idx="14">
                  <c:v>31.3960450933284</c:v>
                </c:pt>
                <c:pt idx="15">
                  <c:v>29.30591539088686</c:v>
                </c:pt>
                <c:pt idx="16">
                  <c:v>35.70280943247208</c:v>
                </c:pt>
                <c:pt idx="17">
                  <c:v>32.14040991128785</c:v>
                </c:pt>
                <c:pt idx="18">
                  <c:v>41.53803309993634</c:v>
                </c:pt>
                <c:pt idx="19">
                  <c:v>34.96976974148891</c:v>
                </c:pt>
                <c:pt idx="20">
                  <c:v>33.39708126669199</c:v>
                </c:pt>
                <c:pt idx="21">
                  <c:v>30.83064921992952</c:v>
                </c:pt>
                <c:pt idx="22">
                  <c:v>34.64347931284781</c:v>
                </c:pt>
                <c:pt idx="23">
                  <c:v>33.92169761273201</c:v>
                </c:pt>
                <c:pt idx="24">
                  <c:v>30.92186929536327</c:v>
                </c:pt>
                <c:pt idx="25">
                  <c:v>33.1934303144064</c:v>
                </c:pt>
                <c:pt idx="26">
                  <c:v>35.62677460987915</c:v>
                </c:pt>
                <c:pt idx="27">
                  <c:v>30.58737482819556</c:v>
                </c:pt>
                <c:pt idx="28">
                  <c:v>38.81651376146787</c:v>
                </c:pt>
                <c:pt idx="29">
                  <c:v>26.92663383077256</c:v>
                </c:pt>
                <c:pt idx="30">
                  <c:v>35.03473389355742</c:v>
                </c:pt>
                <c:pt idx="31">
                  <c:v>41.824635204417</c:v>
                </c:pt>
                <c:pt idx="32">
                  <c:v>35.22376433932871</c:v>
                </c:pt>
                <c:pt idx="33">
                  <c:v>28.65337772003897</c:v>
                </c:pt>
                <c:pt idx="34">
                  <c:v>31.23863840488593</c:v>
                </c:pt>
                <c:pt idx="35">
                  <c:v>35.769079830631</c:v>
                </c:pt>
                <c:pt idx="36">
                  <c:v>33.10361492364198</c:v>
                </c:pt>
                <c:pt idx="37">
                  <c:v>31.89035345478969</c:v>
                </c:pt>
                <c:pt idx="38">
                  <c:v>32.48626253815961</c:v>
                </c:pt>
                <c:pt idx="39">
                  <c:v>28.88948875255624</c:v>
                </c:pt>
                <c:pt idx="40">
                  <c:v>33.1496360989811</c:v>
                </c:pt>
                <c:pt idx="41">
                  <c:v>33.33146882121393</c:v>
                </c:pt>
                <c:pt idx="42">
                  <c:v>31.97226865965188</c:v>
                </c:pt>
                <c:pt idx="43">
                  <c:v>34.58414036686796</c:v>
                </c:pt>
                <c:pt idx="44">
                  <c:v>33.97902523051981</c:v>
                </c:pt>
                <c:pt idx="46">
                  <c:v>29.87534054321803</c:v>
                </c:pt>
                <c:pt idx="47">
                  <c:v>34.41001114413076</c:v>
                </c:pt>
                <c:pt idx="48">
                  <c:v>30.80574606116768</c:v>
                </c:pt>
                <c:pt idx="49">
                  <c:v>34.50598540145985</c:v>
                </c:pt>
                <c:pt idx="50">
                  <c:v>34.13138602520039</c:v>
                </c:pt>
                <c:pt idx="51">
                  <c:v>32.67766641452344</c:v>
                </c:pt>
                <c:pt idx="52">
                  <c:v>41.24164810690424</c:v>
                </c:pt>
                <c:pt idx="53">
                  <c:v>32.79372158097237</c:v>
                </c:pt>
                <c:pt idx="54">
                  <c:v>36.08025136499433</c:v>
                </c:pt>
                <c:pt idx="55">
                  <c:v>32.5270283823087</c:v>
                </c:pt>
                <c:pt idx="56">
                  <c:v>34.2402965547318</c:v>
                </c:pt>
                <c:pt idx="57">
                  <c:v>31.54262279074303</c:v>
                </c:pt>
                <c:pt idx="58">
                  <c:v>34.59355048154961</c:v>
                </c:pt>
                <c:pt idx="59">
                  <c:v>31.74636997925702</c:v>
                </c:pt>
                <c:pt idx="60">
                  <c:v>33.69279964714963</c:v>
                </c:pt>
                <c:pt idx="61">
                  <c:v>33.09998054853141</c:v>
                </c:pt>
                <c:pt idx="62">
                  <c:v>31.2548056832428</c:v>
                </c:pt>
                <c:pt idx="63">
                  <c:v>32.3083226905066</c:v>
                </c:pt>
                <c:pt idx="64">
                  <c:v>33.95176470588223</c:v>
                </c:pt>
                <c:pt idx="65">
                  <c:v>33.20333479596315</c:v>
                </c:pt>
                <c:pt idx="66">
                  <c:v>31.45971906630861</c:v>
                </c:pt>
                <c:pt idx="67">
                  <c:v>34.07334741925739</c:v>
                </c:pt>
                <c:pt idx="68">
                  <c:v>36.08050796693423</c:v>
                </c:pt>
                <c:pt idx="69">
                  <c:v>32.94201605709188</c:v>
                </c:pt>
                <c:pt idx="70">
                  <c:v>29.88457556935818</c:v>
                </c:pt>
                <c:pt idx="71">
                  <c:v>34.85822617870095</c:v>
                </c:pt>
                <c:pt idx="72">
                  <c:v>31.30761822209382</c:v>
                </c:pt>
                <c:pt idx="73">
                  <c:v>30.24771711676705</c:v>
                </c:pt>
                <c:pt idx="74">
                  <c:v>28.97809820732657</c:v>
                </c:pt>
                <c:pt idx="75">
                  <c:v>38.32640913508259</c:v>
                </c:pt>
                <c:pt idx="76">
                  <c:v>34.85568326947628</c:v>
                </c:pt>
                <c:pt idx="77">
                  <c:v>37.19438176895306</c:v>
                </c:pt>
                <c:pt idx="78">
                  <c:v>29.52139293937068</c:v>
                </c:pt>
                <c:pt idx="79">
                  <c:v>31.80192649396802</c:v>
                </c:pt>
                <c:pt idx="80">
                  <c:v>32.45056709826346</c:v>
                </c:pt>
                <c:pt idx="81">
                  <c:v>32.16552003237556</c:v>
                </c:pt>
                <c:pt idx="82">
                  <c:v>27.18503464203232</c:v>
                </c:pt>
                <c:pt idx="83">
                  <c:v>24.86980763869529</c:v>
                </c:pt>
                <c:pt idx="84">
                  <c:v>33.27850985831765</c:v>
                </c:pt>
                <c:pt idx="85">
                  <c:v>37.64167812929842</c:v>
                </c:pt>
                <c:pt idx="86">
                  <c:v>24.21126046157748</c:v>
                </c:pt>
                <c:pt idx="87">
                  <c:v>24.99823508648075</c:v>
                </c:pt>
                <c:pt idx="88">
                  <c:v>23.83151735270379</c:v>
                </c:pt>
                <c:pt idx="89">
                  <c:v>24.45470262793912</c:v>
                </c:pt>
              </c:numCache>
            </c:numRef>
          </c:xVal>
          <c:yVal>
            <c:numRef>
              <c:f>KSDP!$DU$22:$DU$112</c:f>
              <c:numCache>
                <c:formatCode>General</c:formatCode>
                <c:ptCount val="91"/>
                <c:pt idx="0">
                  <c:v>1.041862581525861</c:v>
                </c:pt>
                <c:pt idx="1">
                  <c:v>1.125723206906052</c:v>
                </c:pt>
                <c:pt idx="2">
                  <c:v>1.074466967755488</c:v>
                </c:pt>
                <c:pt idx="3">
                  <c:v>1.010298333156386</c:v>
                </c:pt>
                <c:pt idx="4">
                  <c:v>1.042949407965554</c:v>
                </c:pt>
                <c:pt idx="5">
                  <c:v>1.016487140030776</c:v>
                </c:pt>
                <c:pt idx="6">
                  <c:v>1.085571381972382</c:v>
                </c:pt>
                <c:pt idx="7">
                  <c:v>0.996922080025919</c:v>
                </c:pt>
                <c:pt idx="8">
                  <c:v>1.085184362505553</c:v>
                </c:pt>
                <c:pt idx="9">
                  <c:v>1.12739571589628</c:v>
                </c:pt>
                <c:pt idx="10">
                  <c:v>0.991476091476091</c:v>
                </c:pt>
                <c:pt idx="11">
                  <c:v>1.039835828102366</c:v>
                </c:pt>
                <c:pt idx="12">
                  <c:v>1.01204437400951</c:v>
                </c:pt>
                <c:pt idx="13">
                  <c:v>0.971749006246451</c:v>
                </c:pt>
                <c:pt idx="14">
                  <c:v>1.075211127670144</c:v>
                </c:pt>
                <c:pt idx="15">
                  <c:v>1.14846025801082</c:v>
                </c:pt>
                <c:pt idx="16">
                  <c:v>1.009223411523571</c:v>
                </c:pt>
                <c:pt idx="17">
                  <c:v>1.026051475204018</c:v>
                </c:pt>
                <c:pt idx="18">
                  <c:v>0.922218960962724</c:v>
                </c:pt>
                <c:pt idx="19">
                  <c:v>1.015492755702194</c:v>
                </c:pt>
                <c:pt idx="20">
                  <c:v>1.003445635528331</c:v>
                </c:pt>
                <c:pt idx="21">
                  <c:v>1.075992779783393</c:v>
                </c:pt>
                <c:pt idx="22">
                  <c:v>1.068234685965366</c:v>
                </c:pt>
                <c:pt idx="23">
                  <c:v>1.068109700815957</c:v>
                </c:pt>
                <c:pt idx="24">
                  <c:v>1.037696533434362</c:v>
                </c:pt>
                <c:pt idx="25">
                  <c:v>0.993287964948261</c:v>
                </c:pt>
                <c:pt idx="26">
                  <c:v>0.970397358533531</c:v>
                </c:pt>
                <c:pt idx="27">
                  <c:v>1.046220213640098</c:v>
                </c:pt>
                <c:pt idx="28">
                  <c:v>0.997426365456105</c:v>
                </c:pt>
                <c:pt idx="29">
                  <c:v>1.118299901348241</c:v>
                </c:pt>
                <c:pt idx="30">
                  <c:v>0.947829549980088</c:v>
                </c:pt>
                <c:pt idx="31">
                  <c:v>0.915072777577289</c:v>
                </c:pt>
                <c:pt idx="32">
                  <c:v>0.983974358974359</c:v>
                </c:pt>
                <c:pt idx="33">
                  <c:v>1.106757728253056</c:v>
                </c:pt>
                <c:pt idx="34">
                  <c:v>1.127722070292718</c:v>
                </c:pt>
                <c:pt idx="35">
                  <c:v>1.06453386103782</c:v>
                </c:pt>
                <c:pt idx="36">
                  <c:v>1.015907305577376</c:v>
                </c:pt>
                <c:pt idx="37">
                  <c:v>1.004130837969988</c:v>
                </c:pt>
                <c:pt idx="38">
                  <c:v>1.005789981577331</c:v>
                </c:pt>
                <c:pt idx="39">
                  <c:v>1.102245063565053</c:v>
                </c:pt>
                <c:pt idx="40">
                  <c:v>1.031634798278106</c:v>
                </c:pt>
                <c:pt idx="41">
                  <c:v>1.033176369863014</c:v>
                </c:pt>
                <c:pt idx="42">
                  <c:v>0.968937589328252</c:v>
                </c:pt>
                <c:pt idx="43">
                  <c:v>0.992648722008595</c:v>
                </c:pt>
                <c:pt idx="44">
                  <c:v>0.912107208872458</c:v>
                </c:pt>
                <c:pt idx="46">
                  <c:v>1.017215317433658</c:v>
                </c:pt>
                <c:pt idx="47">
                  <c:v>0.921050380634676</c:v>
                </c:pt>
                <c:pt idx="48">
                  <c:v>1.078892110788921</c:v>
                </c:pt>
                <c:pt idx="49">
                  <c:v>0.99150825050661</c:v>
                </c:pt>
                <c:pt idx="50">
                  <c:v>1.001951107540457</c:v>
                </c:pt>
                <c:pt idx="51">
                  <c:v>1.040023601140722</c:v>
                </c:pt>
                <c:pt idx="52">
                  <c:v>0.940595540924734</c:v>
                </c:pt>
                <c:pt idx="53">
                  <c:v>1.02262362514531</c:v>
                </c:pt>
                <c:pt idx="54">
                  <c:v>0.993551688843398</c:v>
                </c:pt>
                <c:pt idx="55">
                  <c:v>1.074229691876751</c:v>
                </c:pt>
                <c:pt idx="56">
                  <c:v>0.952638138761944</c:v>
                </c:pt>
                <c:pt idx="57">
                  <c:v>1.078</c:v>
                </c:pt>
                <c:pt idx="58">
                  <c:v>1.00478416875068</c:v>
                </c:pt>
                <c:pt idx="59">
                  <c:v>1.075114039533705</c:v>
                </c:pt>
                <c:pt idx="60">
                  <c:v>0.968703268532365</c:v>
                </c:pt>
                <c:pt idx="61">
                  <c:v>1.025022430465557</c:v>
                </c:pt>
                <c:pt idx="62">
                  <c:v>1.082315694255993</c:v>
                </c:pt>
                <c:pt idx="63">
                  <c:v>1.084112149532711</c:v>
                </c:pt>
                <c:pt idx="64">
                  <c:v>0.968329915698337</c:v>
                </c:pt>
                <c:pt idx="65">
                  <c:v>0.943919814446653</c:v>
                </c:pt>
                <c:pt idx="66">
                  <c:v>1.110321100917431</c:v>
                </c:pt>
                <c:pt idx="67">
                  <c:v>0.962055948117317</c:v>
                </c:pt>
                <c:pt idx="68">
                  <c:v>0.982577987051206</c:v>
                </c:pt>
                <c:pt idx="69">
                  <c:v>1.089274869427912</c:v>
                </c:pt>
                <c:pt idx="70">
                  <c:v>1.111366774045099</c:v>
                </c:pt>
                <c:pt idx="71">
                  <c:v>1.055690915419422</c:v>
                </c:pt>
                <c:pt idx="72">
                  <c:v>1.097336715282181</c:v>
                </c:pt>
                <c:pt idx="73">
                  <c:v>1.079714705265366</c:v>
                </c:pt>
                <c:pt idx="74">
                  <c:v>1.153880744671284</c:v>
                </c:pt>
                <c:pt idx="75">
                  <c:v>1.039131532441303</c:v>
                </c:pt>
                <c:pt idx="76">
                  <c:v>1.050878477306003</c:v>
                </c:pt>
                <c:pt idx="77">
                  <c:v>0.980530973451328</c:v>
                </c:pt>
                <c:pt idx="78">
                  <c:v>1.13046307341937</c:v>
                </c:pt>
                <c:pt idx="79">
                  <c:v>1.10293965961836</c:v>
                </c:pt>
                <c:pt idx="80">
                  <c:v>0.998496692723993</c:v>
                </c:pt>
                <c:pt idx="81">
                  <c:v>0.888928860509039</c:v>
                </c:pt>
                <c:pt idx="82">
                  <c:v>1.196264780638744</c:v>
                </c:pt>
                <c:pt idx="83">
                  <c:v>0.970311760330019</c:v>
                </c:pt>
                <c:pt idx="84">
                  <c:v>0.98738016043827</c:v>
                </c:pt>
                <c:pt idx="85">
                  <c:v>1.020064543286095</c:v>
                </c:pt>
                <c:pt idx="86">
                  <c:v>1.066396213657877</c:v>
                </c:pt>
                <c:pt idx="87">
                  <c:v>0.989435082511133</c:v>
                </c:pt>
                <c:pt idx="88">
                  <c:v>1.149883990719258</c:v>
                </c:pt>
                <c:pt idx="89">
                  <c:v>0.995068241770845</c:v>
                </c:pt>
                <c:pt idx="90">
                  <c:v>1.361490145115876</c:v>
                </c:pt>
              </c:numCache>
            </c:numRef>
          </c:yVal>
          <c:smooth val="0"/>
        </c:ser>
        <c:ser>
          <c:idx val="5"/>
          <c:order val="4"/>
          <c:tx>
            <c:v>Makapuu</c:v>
          </c:tx>
          <c:spPr>
            <a:ln w="28575">
              <a:noFill/>
            </a:ln>
          </c:spPr>
          <c:marker>
            <c:spPr>
              <a:solidFill>
                <a:srgbClr val="FF0000"/>
              </a:solidFill>
              <a:ln>
                <a:solidFill>
                  <a:srgbClr val="FF0000"/>
                </a:solidFill>
              </a:ln>
            </c:spPr>
          </c:marker>
          <c:xVal>
            <c:numRef>
              <c:f>Makapuu_Koolau!$BX$115:$BX$136</c:f>
              <c:numCache>
                <c:formatCode>0.00</c:formatCode>
                <c:ptCount val="22"/>
                <c:pt idx="0">
                  <c:v>42.22604057745837</c:v>
                </c:pt>
                <c:pt idx="1">
                  <c:v>48.89418205550329</c:v>
                </c:pt>
                <c:pt idx="2">
                  <c:v>48.40043626204022</c:v>
                </c:pt>
                <c:pt idx="3">
                  <c:v>43.02723268212321</c:v>
                </c:pt>
                <c:pt idx="4">
                  <c:v>50.7393582222253</c:v>
                </c:pt>
                <c:pt idx="5">
                  <c:v>42.60067980021392</c:v>
                </c:pt>
                <c:pt idx="6">
                  <c:v>46.44197540683464</c:v>
                </c:pt>
                <c:pt idx="7">
                  <c:v>55.42043068765697</c:v>
                </c:pt>
                <c:pt idx="8">
                  <c:v>39.89152052598654</c:v>
                </c:pt>
                <c:pt idx="9">
                  <c:v>49.96195169335915</c:v>
                </c:pt>
                <c:pt idx="10">
                  <c:v>44.13555705239916</c:v>
                </c:pt>
                <c:pt idx="11">
                  <c:v>43.28467844990229</c:v>
                </c:pt>
                <c:pt idx="12">
                  <c:v>42.53934386324978</c:v>
                </c:pt>
                <c:pt idx="13">
                  <c:v>51.2330325099502</c:v>
                </c:pt>
                <c:pt idx="14">
                  <c:v>50.9273980482738</c:v>
                </c:pt>
                <c:pt idx="15">
                  <c:v>45.45229664493606</c:v>
                </c:pt>
                <c:pt idx="16">
                  <c:v>45.12515042778463</c:v>
                </c:pt>
                <c:pt idx="17">
                  <c:v>0.0</c:v>
                </c:pt>
                <c:pt idx="18">
                  <c:v>0.0</c:v>
                </c:pt>
                <c:pt idx="19">
                  <c:v>0.0</c:v>
                </c:pt>
                <c:pt idx="20">
                  <c:v>0.0</c:v>
                </c:pt>
                <c:pt idx="21">
                  <c:v>0.0</c:v>
                </c:pt>
              </c:numCache>
            </c:numRef>
          </c:xVal>
          <c:yVal>
            <c:numRef>
              <c:f>Makapuu_Koolau!$CY$115:$CY$136</c:f>
              <c:numCache>
                <c:formatCode>0.000</c:formatCode>
                <c:ptCount val="22"/>
                <c:pt idx="0">
                  <c:v>0.771958797040782</c:v>
                </c:pt>
                <c:pt idx="1">
                  <c:v>0.729838012431809</c:v>
                </c:pt>
                <c:pt idx="2">
                  <c:v>0.83490942046967</c:v>
                </c:pt>
                <c:pt idx="3">
                  <c:v>0.842991571914153</c:v>
                </c:pt>
                <c:pt idx="4">
                  <c:v>0.806228578792666</c:v>
                </c:pt>
                <c:pt idx="5">
                  <c:v>0.629270607135022</c:v>
                </c:pt>
                <c:pt idx="6">
                  <c:v>0.823458069553503</c:v>
                </c:pt>
                <c:pt idx="7">
                  <c:v>0.842758849961132</c:v>
                </c:pt>
                <c:pt idx="8">
                  <c:v>0.889286486501712</c:v>
                </c:pt>
                <c:pt idx="9">
                  <c:v>0.862050851193524</c:v>
                </c:pt>
                <c:pt idx="10">
                  <c:v>0.827386800863951</c:v>
                </c:pt>
                <c:pt idx="11">
                  <c:v>0.711800525882384</c:v>
                </c:pt>
                <c:pt idx="12">
                  <c:v>0.805596690802516</c:v>
                </c:pt>
                <c:pt idx="13">
                  <c:v>0.757048488819461</c:v>
                </c:pt>
                <c:pt idx="14">
                  <c:v>0.781275308500059</c:v>
                </c:pt>
                <c:pt idx="15">
                  <c:v>0.878627464321769</c:v>
                </c:pt>
                <c:pt idx="16">
                  <c:v>0.788402680840127</c:v>
                </c:pt>
              </c:numCache>
            </c:numRef>
          </c:yVal>
          <c:smooth val="0"/>
        </c:ser>
        <c:dLbls>
          <c:showLegendKey val="0"/>
          <c:showVal val="0"/>
          <c:showCatName val="0"/>
          <c:showSerName val="0"/>
          <c:showPercent val="0"/>
          <c:showBubbleSize val="0"/>
        </c:dLbls>
        <c:axId val="-2060727464"/>
        <c:axId val="-2069761480"/>
      </c:scatterChart>
      <c:valAx>
        <c:axId val="-2060727464"/>
        <c:scaling>
          <c:orientation val="minMax"/>
          <c:min val="10.0"/>
        </c:scaling>
        <c:delete val="0"/>
        <c:axPos val="b"/>
        <c:title>
          <c:tx>
            <c:rich>
              <a:bodyPr/>
              <a:lstStyle/>
              <a:p>
                <a:pPr>
                  <a:defRPr sz="1800"/>
                </a:pPr>
                <a:r>
                  <a:rPr lang="en-US" sz="1800"/>
                  <a:t>Sr/Nb</a:t>
                </a:r>
              </a:p>
            </c:rich>
          </c:tx>
          <c:layout>
            <c:manualLayout>
              <c:xMode val="edge"/>
              <c:yMode val="edge"/>
              <c:x val="0.522686938901255"/>
              <c:y val="0.909196031347145"/>
            </c:manualLayout>
          </c:layout>
          <c:overlay val="0"/>
          <c:spPr>
            <a:noFill/>
            <a:ln w="25400">
              <a:noFill/>
            </a:ln>
          </c:spPr>
        </c:title>
        <c:numFmt formatCode="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69761480"/>
        <c:crosses val="autoZero"/>
        <c:crossBetween val="midCat"/>
      </c:valAx>
      <c:valAx>
        <c:axId val="-2069761480"/>
        <c:scaling>
          <c:orientation val="minMax"/>
          <c:max val="1.5"/>
          <c:min val="0.5"/>
        </c:scaling>
        <c:delete val="0"/>
        <c:axPos val="l"/>
        <c:title>
          <c:tx>
            <c:rich>
              <a:bodyPr rot="-5400000" vert="horz"/>
              <a:lstStyle/>
              <a:p>
                <a:pPr>
                  <a:defRPr sz="1800"/>
                </a:pPr>
                <a:r>
                  <a:rPr lang="en-US" sz="1800"/>
                  <a:t>Nb/La</a:t>
                </a:r>
              </a:p>
            </c:rich>
          </c:tx>
          <c:layout>
            <c:manualLayout>
              <c:xMode val="edge"/>
              <c:yMode val="edge"/>
              <c:x val="0.0"/>
              <c:y val="0.289782784436267"/>
            </c:manualLayout>
          </c:layout>
          <c:overlay val="0"/>
          <c:spPr>
            <a:noFill/>
            <a:ln w="25400">
              <a:noFill/>
            </a:ln>
          </c:spPr>
        </c:title>
        <c:numFmt formatCode="#,##0.0" sourceLinked="0"/>
        <c:majorTickMark val="in"/>
        <c:minorTickMark val="in"/>
        <c:tickLblPos val="nextTo"/>
        <c:spPr>
          <a:ln w="12700">
            <a:solidFill>
              <a:schemeClr val="tx1"/>
            </a:solidFill>
          </a:ln>
        </c:spPr>
        <c:crossAx val="-2060727464"/>
        <c:crosses val="autoZero"/>
        <c:crossBetween val="midCat"/>
        <c:majorUnit val="0.2"/>
        <c:minorUnit val="0.1"/>
      </c:valAx>
      <c:spPr>
        <a:ln w="15875">
          <a:solidFill>
            <a:schemeClr val="tx1"/>
          </a:solidFill>
        </a:ln>
      </c:spPr>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2016263578401"/>
          <c:y val="0.0523086910955918"/>
          <c:w val="0.753956482275734"/>
          <c:h val="0.728225332257496"/>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HSDP2!$EZ$25:$EZ$133</c:f>
              <c:numCache>
                <c:formatCode>General</c:formatCode>
                <c:ptCount val="109"/>
                <c:pt idx="0">
                  <c:v>14.4877498872689</c:v>
                </c:pt>
                <c:pt idx="1">
                  <c:v>14.9212971742841</c:v>
                </c:pt>
                <c:pt idx="2">
                  <c:v>13.21476759628154</c:v>
                </c:pt>
                <c:pt idx="3">
                  <c:v>15.24399906781636</c:v>
                </c:pt>
                <c:pt idx="4">
                  <c:v>17.19051521048858</c:v>
                </c:pt>
                <c:pt idx="5">
                  <c:v>15.3933265186916</c:v>
                </c:pt>
                <c:pt idx="6">
                  <c:v>15.55874457980591</c:v>
                </c:pt>
                <c:pt idx="7">
                  <c:v>11.30701692023318</c:v>
                </c:pt>
                <c:pt idx="8">
                  <c:v>16.57227214377406</c:v>
                </c:pt>
                <c:pt idx="9">
                  <c:v>14.01243048740596</c:v>
                </c:pt>
                <c:pt idx="10">
                  <c:v>15.60217335390947</c:v>
                </c:pt>
                <c:pt idx="11">
                  <c:v>14.28531148790246</c:v>
                </c:pt>
                <c:pt idx="12">
                  <c:v>15.03833762886598</c:v>
                </c:pt>
                <c:pt idx="13">
                  <c:v>13.05720145133302</c:v>
                </c:pt>
                <c:pt idx="14">
                  <c:v>14.15223415310011</c:v>
                </c:pt>
                <c:pt idx="15">
                  <c:v>16.20580860844128</c:v>
                </c:pt>
                <c:pt idx="16">
                  <c:v>13.59724764850704</c:v>
                </c:pt>
                <c:pt idx="17">
                  <c:v>15.39169651995906</c:v>
                </c:pt>
                <c:pt idx="18">
                  <c:v>16.3187443011593</c:v>
                </c:pt>
                <c:pt idx="19">
                  <c:v>15.2685069008783</c:v>
                </c:pt>
                <c:pt idx="20">
                  <c:v>14.52401096748923</c:v>
                </c:pt>
                <c:pt idx="21">
                  <c:v>16.39172214545911</c:v>
                </c:pt>
                <c:pt idx="22">
                  <c:v>15.91790546690128</c:v>
                </c:pt>
                <c:pt idx="23">
                  <c:v>14.84216271285111</c:v>
                </c:pt>
                <c:pt idx="24">
                  <c:v>16.96251511487302</c:v>
                </c:pt>
                <c:pt idx="25">
                  <c:v>21.87956429705416</c:v>
                </c:pt>
                <c:pt idx="26">
                  <c:v>16.07031605040281</c:v>
                </c:pt>
                <c:pt idx="27">
                  <c:v>15.67499236174763</c:v>
                </c:pt>
                <c:pt idx="28">
                  <c:v>16.68231939163498</c:v>
                </c:pt>
                <c:pt idx="29">
                  <c:v>16.08049742595441</c:v>
                </c:pt>
                <c:pt idx="30">
                  <c:v>14.96644187540142</c:v>
                </c:pt>
                <c:pt idx="31">
                  <c:v>16.99068496988373</c:v>
                </c:pt>
                <c:pt idx="32">
                  <c:v>13.95536995954587</c:v>
                </c:pt>
                <c:pt idx="33">
                  <c:v>14.683534929647</c:v>
                </c:pt>
                <c:pt idx="34">
                  <c:v>15.64894896614926</c:v>
                </c:pt>
                <c:pt idx="35">
                  <c:v>14.64971346704871</c:v>
                </c:pt>
                <c:pt idx="36">
                  <c:v>17.06439972241499</c:v>
                </c:pt>
                <c:pt idx="38">
                  <c:v>16.27053108383112</c:v>
                </c:pt>
                <c:pt idx="39">
                  <c:v>14.92345265975243</c:v>
                </c:pt>
                <c:pt idx="40">
                  <c:v>14.33850077176028</c:v>
                </c:pt>
                <c:pt idx="41">
                  <c:v>16.03827721024089</c:v>
                </c:pt>
                <c:pt idx="42">
                  <c:v>14.56803442632887</c:v>
                </c:pt>
                <c:pt idx="43">
                  <c:v>15.75006200396825</c:v>
                </c:pt>
                <c:pt idx="44">
                  <c:v>14.88529365037335</c:v>
                </c:pt>
                <c:pt idx="45">
                  <c:v>13.66353132161956</c:v>
                </c:pt>
                <c:pt idx="46">
                  <c:v>14.65559932470456</c:v>
                </c:pt>
                <c:pt idx="47">
                  <c:v>14.91730157556032</c:v>
                </c:pt>
                <c:pt idx="48">
                  <c:v>15.89074017533912</c:v>
                </c:pt>
                <c:pt idx="49">
                  <c:v>16.74651207543532</c:v>
                </c:pt>
                <c:pt idx="50">
                  <c:v>14.15484356700686</c:v>
                </c:pt>
                <c:pt idx="51">
                  <c:v>14.63023057216055</c:v>
                </c:pt>
                <c:pt idx="52">
                  <c:v>15.68515387216774</c:v>
                </c:pt>
                <c:pt idx="53">
                  <c:v>15.47168107340988</c:v>
                </c:pt>
                <c:pt idx="54">
                  <c:v>15.86291582942621</c:v>
                </c:pt>
                <c:pt idx="55">
                  <c:v>15.00764587525151</c:v>
                </c:pt>
                <c:pt idx="56">
                  <c:v>14.83006081668115</c:v>
                </c:pt>
                <c:pt idx="57">
                  <c:v>15.75511414171361</c:v>
                </c:pt>
                <c:pt idx="58">
                  <c:v>16.42349846558526</c:v>
                </c:pt>
                <c:pt idx="59">
                  <c:v>14.20801748275626</c:v>
                </c:pt>
                <c:pt idx="60">
                  <c:v>16.61688654353562</c:v>
                </c:pt>
                <c:pt idx="61">
                  <c:v>15.39993330739732</c:v>
                </c:pt>
                <c:pt idx="62">
                  <c:v>16.9699971695443</c:v>
                </c:pt>
                <c:pt idx="63">
                  <c:v>16.00613567291702</c:v>
                </c:pt>
                <c:pt idx="64">
                  <c:v>12.70699968037989</c:v>
                </c:pt>
                <c:pt idx="65">
                  <c:v>14.42120843685573</c:v>
                </c:pt>
                <c:pt idx="66">
                  <c:v>13.9299736708393</c:v>
                </c:pt>
                <c:pt idx="67">
                  <c:v>12.36620445239652</c:v>
                </c:pt>
                <c:pt idx="68">
                  <c:v>16.32512985406876</c:v>
                </c:pt>
                <c:pt idx="69">
                  <c:v>15.1180144287714</c:v>
                </c:pt>
                <c:pt idx="70">
                  <c:v>14.52800697658818</c:v>
                </c:pt>
                <c:pt idx="71">
                  <c:v>14.84452313283325</c:v>
                </c:pt>
                <c:pt idx="72">
                  <c:v>15.94889961753088</c:v>
                </c:pt>
                <c:pt idx="73">
                  <c:v>14.11254831995242</c:v>
                </c:pt>
                <c:pt idx="74">
                  <c:v>16.67499786013867</c:v>
                </c:pt>
                <c:pt idx="75">
                  <c:v>14.98306106456085</c:v>
                </c:pt>
                <c:pt idx="76">
                  <c:v>15.72031940869795</c:v>
                </c:pt>
                <c:pt idx="77">
                  <c:v>15.75141000928107</c:v>
                </c:pt>
                <c:pt idx="78">
                  <c:v>15.59065248072956</c:v>
                </c:pt>
                <c:pt idx="79">
                  <c:v>17.45229437229437</c:v>
                </c:pt>
                <c:pt idx="80">
                  <c:v>15.07671273372256</c:v>
                </c:pt>
                <c:pt idx="81">
                  <c:v>14.33053176014223</c:v>
                </c:pt>
                <c:pt idx="82">
                  <c:v>15.22765703909664</c:v>
                </c:pt>
                <c:pt idx="83">
                  <c:v>14.51267354477137</c:v>
                </c:pt>
                <c:pt idx="84">
                  <c:v>14.78679962013295</c:v>
                </c:pt>
                <c:pt idx="85">
                  <c:v>14.18501468370506</c:v>
                </c:pt>
                <c:pt idx="86">
                  <c:v>14.98808682483594</c:v>
                </c:pt>
                <c:pt idx="87">
                  <c:v>15.75877671173135</c:v>
                </c:pt>
                <c:pt idx="88">
                  <c:v>15.00414765657404</c:v>
                </c:pt>
                <c:pt idx="89">
                  <c:v>14.91221479476272</c:v>
                </c:pt>
                <c:pt idx="90">
                  <c:v>15.18890727646557</c:v>
                </c:pt>
                <c:pt idx="91">
                  <c:v>13.85881398625283</c:v>
                </c:pt>
                <c:pt idx="92">
                  <c:v>14.77617079889807</c:v>
                </c:pt>
                <c:pt idx="93">
                  <c:v>16.78482774620113</c:v>
                </c:pt>
                <c:pt idx="94">
                  <c:v>16.33864995727712</c:v>
                </c:pt>
                <c:pt idx="95">
                  <c:v>15.61033725287505</c:v>
                </c:pt>
                <c:pt idx="96">
                  <c:v>15.38453869856806</c:v>
                </c:pt>
                <c:pt idx="97">
                  <c:v>17.11750981408785</c:v>
                </c:pt>
                <c:pt idx="98">
                  <c:v>14.75047240179015</c:v>
                </c:pt>
                <c:pt idx="99">
                  <c:v>13.46189290518302</c:v>
                </c:pt>
              </c:numCache>
            </c:numRef>
          </c:xVal>
          <c:yVal>
            <c:numRef>
              <c:f>HSDP2!$EN$25:$EN$133</c:f>
              <c:numCache>
                <c:formatCode>General</c:formatCode>
                <c:ptCount val="109"/>
                <c:pt idx="0">
                  <c:v>1.282418050234142</c:v>
                </c:pt>
                <c:pt idx="1">
                  <c:v>1.109131025118805</c:v>
                </c:pt>
                <c:pt idx="2">
                  <c:v>1.277291960507757</c:v>
                </c:pt>
                <c:pt idx="3">
                  <c:v>1.251592689295039</c:v>
                </c:pt>
                <c:pt idx="4">
                  <c:v>1.234968505439969</c:v>
                </c:pt>
                <c:pt idx="5">
                  <c:v>1.148016343745881</c:v>
                </c:pt>
                <c:pt idx="6">
                  <c:v>1.16394376899696</c:v>
                </c:pt>
                <c:pt idx="7">
                  <c:v>1.075415104445635</c:v>
                </c:pt>
                <c:pt idx="8">
                  <c:v>1.186304951789508</c:v>
                </c:pt>
                <c:pt idx="9">
                  <c:v>1.178334680679062</c:v>
                </c:pt>
                <c:pt idx="10">
                  <c:v>1.232921049589643</c:v>
                </c:pt>
                <c:pt idx="11">
                  <c:v>1.118718678044155</c:v>
                </c:pt>
                <c:pt idx="12">
                  <c:v>1.159853508858755</c:v>
                </c:pt>
                <c:pt idx="13">
                  <c:v>1.152722710163112</c:v>
                </c:pt>
                <c:pt idx="14">
                  <c:v>1.197089947089947</c:v>
                </c:pt>
                <c:pt idx="15">
                  <c:v>1.295713723948093</c:v>
                </c:pt>
                <c:pt idx="16">
                  <c:v>1.172773681225184</c:v>
                </c:pt>
                <c:pt idx="17">
                  <c:v>1.284969985275796</c:v>
                </c:pt>
                <c:pt idx="18">
                  <c:v>1.312999273783588</c:v>
                </c:pt>
                <c:pt idx="19">
                  <c:v>1.27732167608487</c:v>
                </c:pt>
                <c:pt idx="20">
                  <c:v>1.178612884503773</c:v>
                </c:pt>
                <c:pt idx="21">
                  <c:v>1.228594230988484</c:v>
                </c:pt>
                <c:pt idx="22">
                  <c:v>1.12893010631079</c:v>
                </c:pt>
                <c:pt idx="23">
                  <c:v>1.199764982373678</c:v>
                </c:pt>
                <c:pt idx="24">
                  <c:v>1.179928741092636</c:v>
                </c:pt>
                <c:pt idx="25">
                  <c:v>1.138988481196125</c:v>
                </c:pt>
                <c:pt idx="26">
                  <c:v>1.157143881281812</c:v>
                </c:pt>
                <c:pt idx="27">
                  <c:v>1.122312402107362</c:v>
                </c:pt>
                <c:pt idx="28">
                  <c:v>1.244567092100725</c:v>
                </c:pt>
                <c:pt idx="29">
                  <c:v>1.202785448433185</c:v>
                </c:pt>
                <c:pt idx="30">
                  <c:v>1.160605134474328</c:v>
                </c:pt>
                <c:pt idx="31">
                  <c:v>1.26843076923077</c:v>
                </c:pt>
                <c:pt idx="32">
                  <c:v>1.185185185185185</c:v>
                </c:pt>
                <c:pt idx="33">
                  <c:v>1.1696418016314</c:v>
                </c:pt>
                <c:pt idx="34">
                  <c:v>1.189274780956402</c:v>
                </c:pt>
                <c:pt idx="35">
                  <c:v>1.138697409080105</c:v>
                </c:pt>
                <c:pt idx="36">
                  <c:v>1.231250724469688</c:v>
                </c:pt>
                <c:pt idx="38">
                  <c:v>1.166352793471438</c:v>
                </c:pt>
                <c:pt idx="39">
                  <c:v>1.213273115042027</c:v>
                </c:pt>
                <c:pt idx="40">
                  <c:v>1.220475365189403</c:v>
                </c:pt>
                <c:pt idx="41">
                  <c:v>1.252239611440906</c:v>
                </c:pt>
                <c:pt idx="42">
                  <c:v>1.267917901437822</c:v>
                </c:pt>
                <c:pt idx="43">
                  <c:v>1.221628838451268</c:v>
                </c:pt>
                <c:pt idx="44">
                  <c:v>1.166635670448205</c:v>
                </c:pt>
                <c:pt idx="45">
                  <c:v>1.189179632248939</c:v>
                </c:pt>
                <c:pt idx="46">
                  <c:v>1.182194005610512</c:v>
                </c:pt>
                <c:pt idx="47">
                  <c:v>1.107108615258183</c:v>
                </c:pt>
                <c:pt idx="48">
                  <c:v>1.137365380500677</c:v>
                </c:pt>
                <c:pt idx="49">
                  <c:v>1.24264946096047</c:v>
                </c:pt>
                <c:pt idx="50">
                  <c:v>1.128858402743753</c:v>
                </c:pt>
                <c:pt idx="51">
                  <c:v>1.19247311827957</c:v>
                </c:pt>
                <c:pt idx="52">
                  <c:v>1.166721329397617</c:v>
                </c:pt>
                <c:pt idx="53">
                  <c:v>1.212520593080725</c:v>
                </c:pt>
                <c:pt idx="54">
                  <c:v>1.190511806816968</c:v>
                </c:pt>
                <c:pt idx="55">
                  <c:v>1.231776323088872</c:v>
                </c:pt>
                <c:pt idx="56">
                  <c:v>1.16412806963009</c:v>
                </c:pt>
                <c:pt idx="57">
                  <c:v>1.118178030829052</c:v>
                </c:pt>
                <c:pt idx="58">
                  <c:v>1.25058915946583</c:v>
                </c:pt>
                <c:pt idx="59">
                  <c:v>1.148684712161647</c:v>
                </c:pt>
                <c:pt idx="60">
                  <c:v>1.258680710523967</c:v>
                </c:pt>
                <c:pt idx="61">
                  <c:v>1.169126950653732</c:v>
                </c:pt>
                <c:pt idx="62">
                  <c:v>1.228553188093528</c:v>
                </c:pt>
                <c:pt idx="63">
                  <c:v>1.148867313915858</c:v>
                </c:pt>
                <c:pt idx="64">
                  <c:v>1.179699375105556</c:v>
                </c:pt>
                <c:pt idx="65">
                  <c:v>1.18361153262519</c:v>
                </c:pt>
                <c:pt idx="66">
                  <c:v>1.157254263433028</c:v>
                </c:pt>
                <c:pt idx="67">
                  <c:v>1.254223320972394</c:v>
                </c:pt>
                <c:pt idx="68">
                  <c:v>1.285809682804673</c:v>
                </c:pt>
                <c:pt idx="69">
                  <c:v>1.177292743633927</c:v>
                </c:pt>
                <c:pt idx="70">
                  <c:v>1.307832898172323</c:v>
                </c:pt>
                <c:pt idx="71">
                  <c:v>1.183833116036506</c:v>
                </c:pt>
                <c:pt idx="72">
                  <c:v>1.201239811732292</c:v>
                </c:pt>
                <c:pt idx="73">
                  <c:v>1.178368988846224</c:v>
                </c:pt>
                <c:pt idx="74">
                  <c:v>1.204495046576963</c:v>
                </c:pt>
                <c:pt idx="75">
                  <c:v>1.218763371844245</c:v>
                </c:pt>
                <c:pt idx="76">
                  <c:v>1.16218507751938</c:v>
                </c:pt>
                <c:pt idx="77">
                  <c:v>1.199044385766377</c:v>
                </c:pt>
                <c:pt idx="78">
                  <c:v>1.166987302808773</c:v>
                </c:pt>
                <c:pt idx="79">
                  <c:v>1.17465342211549</c:v>
                </c:pt>
                <c:pt idx="80">
                  <c:v>1.215152783591461</c:v>
                </c:pt>
                <c:pt idx="81">
                  <c:v>1.227975495915986</c:v>
                </c:pt>
                <c:pt idx="82">
                  <c:v>1.212445259191363</c:v>
                </c:pt>
                <c:pt idx="83">
                  <c:v>1.13955773955774</c:v>
                </c:pt>
                <c:pt idx="84">
                  <c:v>1.179563095142834</c:v>
                </c:pt>
                <c:pt idx="85">
                  <c:v>1.131637331755658</c:v>
                </c:pt>
                <c:pt idx="86">
                  <c:v>1.143833017077799</c:v>
                </c:pt>
                <c:pt idx="87">
                  <c:v>1.206650346797226</c:v>
                </c:pt>
                <c:pt idx="88">
                  <c:v>1.177660236465464</c:v>
                </c:pt>
                <c:pt idx="89">
                  <c:v>1.107109974424552</c:v>
                </c:pt>
                <c:pt idx="90">
                  <c:v>1.211904985447376</c:v>
                </c:pt>
                <c:pt idx="91">
                  <c:v>1.19558599695586</c:v>
                </c:pt>
                <c:pt idx="92">
                  <c:v>1.155236907730673</c:v>
                </c:pt>
                <c:pt idx="93">
                  <c:v>1.21562560433185</c:v>
                </c:pt>
                <c:pt idx="94">
                  <c:v>1.204324047171423</c:v>
                </c:pt>
                <c:pt idx="95">
                  <c:v>1.20507243402963</c:v>
                </c:pt>
                <c:pt idx="96">
                  <c:v>1.237999224505622</c:v>
                </c:pt>
                <c:pt idx="97">
                  <c:v>1.152855277217143</c:v>
                </c:pt>
                <c:pt idx="98">
                  <c:v>1.172860613695672</c:v>
                </c:pt>
                <c:pt idx="99">
                  <c:v>1.142885900636122</c:v>
                </c:pt>
              </c:numCache>
            </c:numRef>
          </c:yVal>
          <c:smooth val="0"/>
        </c:ser>
        <c:ser>
          <c:idx val="1"/>
          <c:order val="1"/>
          <c:tx>
            <c:v>Kilauea</c:v>
          </c:tx>
          <c:spPr>
            <a:ln w="28575">
              <a:noFill/>
            </a:ln>
          </c:spPr>
          <c:marker>
            <c:symbol val="square"/>
            <c:size val="7"/>
            <c:spPr>
              <a:noFill/>
              <a:ln>
                <a:solidFill>
                  <a:schemeClr val="tx1"/>
                </a:solidFill>
              </a:ln>
            </c:spPr>
          </c:marker>
          <c:xVal>
            <c:numRef>
              <c:f>Kilauea!$BL$55:$BL$155</c:f>
              <c:numCache>
                <c:formatCode>General</c:formatCode>
                <c:ptCount val="101"/>
                <c:pt idx="0">
                  <c:v>16.91489361702127</c:v>
                </c:pt>
                <c:pt idx="1">
                  <c:v>0.0</c:v>
                </c:pt>
                <c:pt idx="2">
                  <c:v>0.0</c:v>
                </c:pt>
                <c:pt idx="3">
                  <c:v>16.76136363636362</c:v>
                </c:pt>
                <c:pt idx="4">
                  <c:v>17.20670391061453</c:v>
                </c:pt>
                <c:pt idx="5">
                  <c:v>0.0</c:v>
                </c:pt>
                <c:pt idx="6">
                  <c:v>0.0</c:v>
                </c:pt>
                <c:pt idx="7">
                  <c:v>0.0</c:v>
                </c:pt>
                <c:pt idx="8">
                  <c:v>16.31818181818182</c:v>
                </c:pt>
                <c:pt idx="9">
                  <c:v>14.94208494208495</c:v>
                </c:pt>
                <c:pt idx="10">
                  <c:v>14.67680608365019</c:v>
                </c:pt>
                <c:pt idx="11">
                  <c:v>0.0</c:v>
                </c:pt>
                <c:pt idx="12">
                  <c:v>0.0</c:v>
                </c:pt>
                <c:pt idx="13">
                  <c:v>0.0</c:v>
                </c:pt>
                <c:pt idx="14">
                  <c:v>0.0</c:v>
                </c:pt>
                <c:pt idx="15">
                  <c:v>15.0390625</c:v>
                </c:pt>
                <c:pt idx="16">
                  <c:v>15.8130081300813</c:v>
                </c:pt>
                <c:pt idx="17">
                  <c:v>0.0</c:v>
                </c:pt>
                <c:pt idx="18">
                  <c:v>0.0</c:v>
                </c:pt>
                <c:pt idx="19">
                  <c:v>0.0</c:v>
                </c:pt>
                <c:pt idx="20">
                  <c:v>15.70342205323194</c:v>
                </c:pt>
                <c:pt idx="21">
                  <c:v>16.21739130434782</c:v>
                </c:pt>
                <c:pt idx="22">
                  <c:v>0.0</c:v>
                </c:pt>
                <c:pt idx="23">
                  <c:v>14.97816593886463</c:v>
                </c:pt>
                <c:pt idx="24">
                  <c:v>16.32231404958678</c:v>
                </c:pt>
                <c:pt idx="25">
                  <c:v>0.0</c:v>
                </c:pt>
                <c:pt idx="26">
                  <c:v>0.0</c:v>
                </c:pt>
                <c:pt idx="27">
                  <c:v>15.42168674698796</c:v>
                </c:pt>
                <c:pt idx="28">
                  <c:v>15.72</c:v>
                </c:pt>
                <c:pt idx="29">
                  <c:v>16.16740088105727</c:v>
                </c:pt>
                <c:pt idx="30">
                  <c:v>17.00534759358288</c:v>
                </c:pt>
                <c:pt idx="31">
                  <c:v>0.0</c:v>
                </c:pt>
                <c:pt idx="32">
                  <c:v>17.06976744186046</c:v>
                </c:pt>
                <c:pt idx="33">
                  <c:v>0.0</c:v>
                </c:pt>
                <c:pt idx="34">
                  <c:v>16.75824175824176</c:v>
                </c:pt>
                <c:pt idx="35">
                  <c:v>16.35869565217391</c:v>
                </c:pt>
                <c:pt idx="36">
                  <c:v>0.0</c:v>
                </c:pt>
                <c:pt idx="37">
                  <c:v>0.0</c:v>
                </c:pt>
                <c:pt idx="38">
                  <c:v>0.0</c:v>
                </c:pt>
                <c:pt idx="39">
                  <c:v>0.0</c:v>
                </c:pt>
                <c:pt idx="40">
                  <c:v>0.0</c:v>
                </c:pt>
              </c:numCache>
            </c:numRef>
          </c:xVal>
          <c:yVal>
            <c:numRef>
              <c:f>Kilauea!$CB$55:$CB$155</c:f>
              <c:numCache>
                <c:formatCode>General</c:formatCode>
                <c:ptCount val="101"/>
                <c:pt idx="0">
                  <c:v>1.119266055045871</c:v>
                </c:pt>
                <c:pt idx="1">
                  <c:v>1.086956521739131</c:v>
                </c:pt>
                <c:pt idx="2">
                  <c:v>1.136363636363636</c:v>
                </c:pt>
                <c:pt idx="3">
                  <c:v>1.07920792079208</c:v>
                </c:pt>
                <c:pt idx="4">
                  <c:v>1.135922330097087</c:v>
                </c:pt>
                <c:pt idx="5">
                  <c:v>1.077586206896552</c:v>
                </c:pt>
                <c:pt idx="6">
                  <c:v>1.135135135135135</c:v>
                </c:pt>
                <c:pt idx="7">
                  <c:v>1.177777777777778</c:v>
                </c:pt>
                <c:pt idx="8">
                  <c:v>1.149253731343284</c:v>
                </c:pt>
                <c:pt idx="9">
                  <c:v>1.156626506024096</c:v>
                </c:pt>
                <c:pt idx="10">
                  <c:v>1.19047619047619</c:v>
                </c:pt>
                <c:pt idx="11">
                  <c:v>1.114649681528662</c:v>
                </c:pt>
                <c:pt idx="12">
                  <c:v>1.12258064516129</c:v>
                </c:pt>
                <c:pt idx="13">
                  <c:v>1.131578947368421</c:v>
                </c:pt>
                <c:pt idx="14">
                  <c:v>1.142857142857143</c:v>
                </c:pt>
                <c:pt idx="15">
                  <c:v>1.18867924528302</c:v>
                </c:pt>
                <c:pt idx="16">
                  <c:v>1.162337662337662</c:v>
                </c:pt>
                <c:pt idx="17">
                  <c:v>1.194805194805195</c:v>
                </c:pt>
                <c:pt idx="18">
                  <c:v>1.13855421686747</c:v>
                </c:pt>
                <c:pt idx="19">
                  <c:v>1.175</c:v>
                </c:pt>
                <c:pt idx="20">
                  <c:v>1.18452380952381</c:v>
                </c:pt>
                <c:pt idx="21">
                  <c:v>1.166666666666667</c:v>
                </c:pt>
                <c:pt idx="22">
                  <c:v>1.158823529411765</c:v>
                </c:pt>
                <c:pt idx="23">
                  <c:v>1.166666666666667</c:v>
                </c:pt>
                <c:pt idx="24">
                  <c:v>1.216049382716049</c:v>
                </c:pt>
                <c:pt idx="25">
                  <c:v>1.120481927710844</c:v>
                </c:pt>
                <c:pt idx="26">
                  <c:v>1.173333333333333</c:v>
                </c:pt>
                <c:pt idx="27">
                  <c:v>1.116564417177914</c:v>
                </c:pt>
                <c:pt idx="28">
                  <c:v>1.0875</c:v>
                </c:pt>
                <c:pt idx="29">
                  <c:v>1.084507042253521</c:v>
                </c:pt>
                <c:pt idx="30">
                  <c:v>1.13274336283186</c:v>
                </c:pt>
                <c:pt idx="31">
                  <c:v>1.108695652173913</c:v>
                </c:pt>
                <c:pt idx="32">
                  <c:v>1.114503816793893</c:v>
                </c:pt>
                <c:pt idx="33">
                  <c:v>1.074626865671642</c:v>
                </c:pt>
                <c:pt idx="34">
                  <c:v>1.11504424778761</c:v>
                </c:pt>
                <c:pt idx="35">
                  <c:v>1.11504424778761</c:v>
                </c:pt>
                <c:pt idx="36">
                  <c:v>1.084615384615385</c:v>
                </c:pt>
                <c:pt idx="37">
                  <c:v>1.080645161290323</c:v>
                </c:pt>
                <c:pt idx="38">
                  <c:v>1.134920634920635</c:v>
                </c:pt>
                <c:pt idx="39">
                  <c:v>1.093023255813953</c:v>
                </c:pt>
                <c:pt idx="40">
                  <c:v>1.073529411764706</c:v>
                </c:pt>
                <c:pt idx="41">
                  <c:v>1.135248041775456</c:v>
                </c:pt>
                <c:pt idx="55">
                  <c:v>1.068965517241379</c:v>
                </c:pt>
                <c:pt idx="56">
                  <c:v>1.123893805309734</c:v>
                </c:pt>
                <c:pt idx="57">
                  <c:v>1.086956521739131</c:v>
                </c:pt>
                <c:pt idx="58">
                  <c:v>1.097345132743363</c:v>
                </c:pt>
                <c:pt idx="59">
                  <c:v>1.06140350877193</c:v>
                </c:pt>
                <c:pt idx="60">
                  <c:v>1.026315789473684</c:v>
                </c:pt>
                <c:pt idx="61">
                  <c:v>1.036036036036036</c:v>
                </c:pt>
                <c:pt idx="62">
                  <c:v>1.039915966386555</c:v>
                </c:pt>
                <c:pt idx="63">
                  <c:v>1.049445005045408</c:v>
                </c:pt>
                <c:pt idx="64">
                  <c:v>1.048523206751055</c:v>
                </c:pt>
                <c:pt idx="65">
                  <c:v>1.046808510638298</c:v>
                </c:pt>
                <c:pt idx="66">
                  <c:v>1.046728971962617</c:v>
                </c:pt>
                <c:pt idx="67">
                  <c:v>1.13861386138614</c:v>
                </c:pt>
                <c:pt idx="68">
                  <c:v>1.135593220338983</c:v>
                </c:pt>
                <c:pt idx="74">
                  <c:v>1.205607476635514</c:v>
                </c:pt>
                <c:pt idx="75">
                  <c:v>1.209523809523809</c:v>
                </c:pt>
                <c:pt idx="76">
                  <c:v>1.180952380952381</c:v>
                </c:pt>
                <c:pt idx="77">
                  <c:v>1.186274509803922</c:v>
                </c:pt>
                <c:pt idx="78">
                  <c:v>1.186274509803922</c:v>
                </c:pt>
                <c:pt idx="79">
                  <c:v>1.171428571428572</c:v>
                </c:pt>
                <c:pt idx="80">
                  <c:v>1.180952380952381</c:v>
                </c:pt>
                <c:pt idx="81">
                  <c:v>1.166666666666666</c:v>
                </c:pt>
                <c:pt idx="82">
                  <c:v>1.169811320754717</c:v>
                </c:pt>
                <c:pt idx="83">
                  <c:v>1.169811320754717</c:v>
                </c:pt>
                <c:pt idx="84">
                  <c:v>1.158415841584158</c:v>
                </c:pt>
                <c:pt idx="85">
                  <c:v>1.174757281553398</c:v>
                </c:pt>
                <c:pt idx="86">
                  <c:v>1.184466019417476</c:v>
                </c:pt>
                <c:pt idx="87">
                  <c:v>1.17821782178218</c:v>
                </c:pt>
                <c:pt idx="88">
                  <c:v>1.169811320754717</c:v>
                </c:pt>
                <c:pt idx="89">
                  <c:v>1.180952380952381</c:v>
                </c:pt>
                <c:pt idx="90">
                  <c:v>1.177570093457944</c:v>
                </c:pt>
                <c:pt idx="91">
                  <c:v>1.186915887850467</c:v>
                </c:pt>
                <c:pt idx="92">
                  <c:v>1.1875</c:v>
                </c:pt>
                <c:pt idx="93">
                  <c:v>1.186915887850467</c:v>
                </c:pt>
                <c:pt idx="94">
                  <c:v>1.196428571428572</c:v>
                </c:pt>
                <c:pt idx="95">
                  <c:v>1.18348623853211</c:v>
                </c:pt>
                <c:pt idx="96">
                  <c:v>1.163636363636364</c:v>
                </c:pt>
                <c:pt idx="97">
                  <c:v>1.176470588235294</c:v>
                </c:pt>
                <c:pt idx="98">
                  <c:v>1.203883495145631</c:v>
                </c:pt>
                <c:pt idx="99">
                  <c:v>1.18867924528302</c:v>
                </c:pt>
                <c:pt idx="100">
                  <c:v>1.1651376146789</c:v>
                </c:pt>
              </c:numCache>
            </c:numRef>
          </c:yVal>
          <c:smooth val="0"/>
        </c:ser>
        <c:ser>
          <c:idx val="3"/>
          <c:order val="2"/>
          <c:tx>
            <c:v>Mauna Loa</c:v>
          </c:tx>
          <c:spPr>
            <a:ln w="28575">
              <a:noFill/>
            </a:ln>
          </c:spPr>
          <c:marker>
            <c:symbol val="square"/>
            <c:size val="7"/>
            <c:spPr>
              <a:noFill/>
              <a:ln>
                <a:solidFill>
                  <a:srgbClr val="0000FF"/>
                </a:solidFill>
              </a:ln>
            </c:spPr>
          </c:marker>
          <c:xVal>
            <c:numRef>
              <c:f>'Mauna Loa'!$BG$3:$BG$141</c:f>
              <c:numCache>
                <c:formatCode>General</c:formatCode>
                <c:ptCount val="139"/>
                <c:pt idx="0">
                  <c:v>20.3448275862069</c:v>
                </c:pt>
                <c:pt idx="1">
                  <c:v>20.05494505494505</c:v>
                </c:pt>
                <c:pt idx="2">
                  <c:v>19.54285714285714</c:v>
                </c:pt>
                <c:pt idx="3">
                  <c:v>19.70930232558138</c:v>
                </c:pt>
                <c:pt idx="4">
                  <c:v>18.75</c:v>
                </c:pt>
                <c:pt idx="5">
                  <c:v>20.1840490797546</c:v>
                </c:pt>
                <c:pt idx="6">
                  <c:v>18.84057971014493</c:v>
                </c:pt>
                <c:pt idx="7">
                  <c:v>19.24418604651163</c:v>
                </c:pt>
                <c:pt idx="8">
                  <c:v>19.54248366013071</c:v>
                </c:pt>
                <c:pt idx="9">
                  <c:v>19.65277777777778</c:v>
                </c:pt>
                <c:pt idx="10">
                  <c:v>20.0</c:v>
                </c:pt>
                <c:pt idx="11">
                  <c:v>17.89473684210519</c:v>
                </c:pt>
                <c:pt idx="12">
                  <c:v>15.77114427860697</c:v>
                </c:pt>
                <c:pt idx="13">
                  <c:v>17.69662921348312</c:v>
                </c:pt>
                <c:pt idx="14">
                  <c:v>17.8977272727272</c:v>
                </c:pt>
                <c:pt idx="15">
                  <c:v>18.3139534883721</c:v>
                </c:pt>
                <c:pt idx="16">
                  <c:v>18.43023255813952</c:v>
                </c:pt>
                <c:pt idx="17">
                  <c:v>18.97590361445783</c:v>
                </c:pt>
                <c:pt idx="18">
                  <c:v>19.15151515151516</c:v>
                </c:pt>
                <c:pt idx="19">
                  <c:v>18.46846846846847</c:v>
                </c:pt>
                <c:pt idx="20">
                  <c:v>18.07407407407408</c:v>
                </c:pt>
                <c:pt idx="21">
                  <c:v>18.65771812080537</c:v>
                </c:pt>
                <c:pt idx="22">
                  <c:v>18.33333333333328</c:v>
                </c:pt>
                <c:pt idx="23">
                  <c:v>19.21568627450974</c:v>
                </c:pt>
                <c:pt idx="24">
                  <c:v>18.19875776397515</c:v>
                </c:pt>
                <c:pt idx="25">
                  <c:v>18.23170731707317</c:v>
                </c:pt>
                <c:pt idx="26">
                  <c:v>18.49397590361446</c:v>
                </c:pt>
                <c:pt idx="27">
                  <c:v>17.8235294117647</c:v>
                </c:pt>
                <c:pt idx="28">
                  <c:v>18.26347305389222</c:v>
                </c:pt>
                <c:pt idx="29">
                  <c:v>17.41379310344828</c:v>
                </c:pt>
                <c:pt idx="30">
                  <c:v>19.86928104575163</c:v>
                </c:pt>
                <c:pt idx="31">
                  <c:v>18.7037037037037</c:v>
                </c:pt>
                <c:pt idx="32">
                  <c:v>15.4854368932039</c:v>
                </c:pt>
                <c:pt idx="33">
                  <c:v>18.65853658536578</c:v>
                </c:pt>
                <c:pt idx="34">
                  <c:v>18.65384615384616</c:v>
                </c:pt>
                <c:pt idx="38">
                  <c:v>19.54285714285714</c:v>
                </c:pt>
                <c:pt idx="39">
                  <c:v>0.0</c:v>
                </c:pt>
                <c:pt idx="40">
                  <c:v>0.0</c:v>
                </c:pt>
                <c:pt idx="41">
                  <c:v>0.0</c:v>
                </c:pt>
                <c:pt idx="42">
                  <c:v>0.0</c:v>
                </c:pt>
                <c:pt idx="43">
                  <c:v>0.0</c:v>
                </c:pt>
                <c:pt idx="44">
                  <c:v>18.75</c:v>
                </c:pt>
                <c:pt idx="45">
                  <c:v>0.0</c:v>
                </c:pt>
                <c:pt idx="46">
                  <c:v>0.0</c:v>
                </c:pt>
                <c:pt idx="47">
                  <c:v>0.0</c:v>
                </c:pt>
                <c:pt idx="48">
                  <c:v>0.0</c:v>
                </c:pt>
                <c:pt idx="49">
                  <c:v>0.0</c:v>
                </c:pt>
                <c:pt idx="50">
                  <c:v>18.84057971014493</c:v>
                </c:pt>
                <c:pt idx="51">
                  <c:v>0.0</c:v>
                </c:pt>
                <c:pt idx="52">
                  <c:v>0.0</c:v>
                </c:pt>
                <c:pt idx="53">
                  <c:v>0.0</c:v>
                </c:pt>
                <c:pt idx="54">
                  <c:v>18.97590361445783</c:v>
                </c:pt>
                <c:pt idx="55">
                  <c:v>19.15151515151516</c:v>
                </c:pt>
                <c:pt idx="56">
                  <c:v>0.0</c:v>
                </c:pt>
                <c:pt idx="57">
                  <c:v>0.0</c:v>
                </c:pt>
                <c:pt idx="58">
                  <c:v>0.0</c:v>
                </c:pt>
                <c:pt idx="59">
                  <c:v>0.0</c:v>
                </c:pt>
                <c:pt idx="60">
                  <c:v>0.0</c:v>
                </c:pt>
                <c:pt idx="61">
                  <c:v>18.46846846846847</c:v>
                </c:pt>
                <c:pt idx="62">
                  <c:v>0.0</c:v>
                </c:pt>
                <c:pt idx="63">
                  <c:v>0.0</c:v>
                </c:pt>
                <c:pt idx="64">
                  <c:v>0.0</c:v>
                </c:pt>
                <c:pt idx="124">
                  <c:v>18.31742243436754</c:v>
                </c:pt>
                <c:pt idx="125">
                  <c:v>18.14595660749507</c:v>
                </c:pt>
                <c:pt idx="126">
                  <c:v>19.20152091254753</c:v>
                </c:pt>
                <c:pt idx="127">
                  <c:v>17.4082747853239</c:v>
                </c:pt>
                <c:pt idx="128">
                  <c:v>22.22222222222218</c:v>
                </c:pt>
                <c:pt idx="129">
                  <c:v>18.00314465408805</c:v>
                </c:pt>
                <c:pt idx="130">
                  <c:v>21.90332326283988</c:v>
                </c:pt>
                <c:pt idx="131">
                  <c:v>19.02136457615438</c:v>
                </c:pt>
                <c:pt idx="132">
                  <c:v>19.59287531806616</c:v>
                </c:pt>
                <c:pt idx="133">
                  <c:v>20.69672131147541</c:v>
                </c:pt>
                <c:pt idx="134">
                  <c:v>21.85209860093271</c:v>
                </c:pt>
                <c:pt idx="135">
                  <c:v>17.90040376850606</c:v>
                </c:pt>
                <c:pt idx="136">
                  <c:v>18.58839972047518</c:v>
                </c:pt>
                <c:pt idx="137">
                  <c:v>18.29375549692173</c:v>
                </c:pt>
                <c:pt idx="138">
                  <c:v>17.65810895428929</c:v>
                </c:pt>
              </c:numCache>
            </c:numRef>
          </c:xVal>
          <c:yVal>
            <c:numRef>
              <c:f>'Mauna Loa'!$CL$3:$CL$141</c:f>
              <c:numCache>
                <c:formatCode>General</c:formatCode>
                <c:ptCount val="139"/>
                <c:pt idx="0">
                  <c:v>0.950413223140496</c:v>
                </c:pt>
                <c:pt idx="1">
                  <c:v>0.94392523364486</c:v>
                </c:pt>
                <c:pt idx="2">
                  <c:v>0.981651376146789</c:v>
                </c:pt>
                <c:pt idx="3">
                  <c:v>1.01</c:v>
                </c:pt>
                <c:pt idx="4">
                  <c:v>0.990291262135922</c:v>
                </c:pt>
                <c:pt idx="5">
                  <c:v>0.989583333333333</c:v>
                </c:pt>
                <c:pt idx="6">
                  <c:v>0.950617283950617</c:v>
                </c:pt>
                <c:pt idx="7">
                  <c:v>1.091836734693877</c:v>
                </c:pt>
                <c:pt idx="8">
                  <c:v>1.113636363636364</c:v>
                </c:pt>
                <c:pt idx="9">
                  <c:v>1.025</c:v>
                </c:pt>
                <c:pt idx="10">
                  <c:v>1.108108108108108</c:v>
                </c:pt>
                <c:pt idx="11">
                  <c:v>1.064516129032258</c:v>
                </c:pt>
                <c:pt idx="12">
                  <c:v>1.019607843137255</c:v>
                </c:pt>
                <c:pt idx="13">
                  <c:v>1.055555555555556</c:v>
                </c:pt>
                <c:pt idx="14">
                  <c:v>1.033333333333333</c:v>
                </c:pt>
                <c:pt idx="15">
                  <c:v>1.033333333333333</c:v>
                </c:pt>
                <c:pt idx="16">
                  <c:v>0.945054945054945</c:v>
                </c:pt>
                <c:pt idx="17">
                  <c:v>1.05</c:v>
                </c:pt>
                <c:pt idx="18">
                  <c:v>1.120879120879121</c:v>
                </c:pt>
                <c:pt idx="19">
                  <c:v>1.105263157894736</c:v>
                </c:pt>
                <c:pt idx="20">
                  <c:v>1.19402985074627</c:v>
                </c:pt>
                <c:pt idx="21">
                  <c:v>1.060975609756098</c:v>
                </c:pt>
                <c:pt idx="22">
                  <c:v>1.1375</c:v>
                </c:pt>
                <c:pt idx="23">
                  <c:v>1.125</c:v>
                </c:pt>
                <c:pt idx="24">
                  <c:v>1.11764705882353</c:v>
                </c:pt>
                <c:pt idx="25">
                  <c:v>1.057471264367816</c:v>
                </c:pt>
                <c:pt idx="26">
                  <c:v>1.202247191011236</c:v>
                </c:pt>
                <c:pt idx="27">
                  <c:v>1.141176470588235</c:v>
                </c:pt>
                <c:pt idx="28">
                  <c:v>1.03370786516854</c:v>
                </c:pt>
                <c:pt idx="29">
                  <c:v>1.03409090909091</c:v>
                </c:pt>
                <c:pt idx="30">
                  <c:v>1.043956043956044</c:v>
                </c:pt>
                <c:pt idx="31">
                  <c:v>1.04494382022472</c:v>
                </c:pt>
                <c:pt idx="32">
                  <c:v>1.054545454545454</c:v>
                </c:pt>
                <c:pt idx="33">
                  <c:v>1.0</c:v>
                </c:pt>
                <c:pt idx="34">
                  <c:v>1.083333333333333</c:v>
                </c:pt>
                <c:pt idx="35">
                  <c:v>1.049936788874842</c:v>
                </c:pt>
                <c:pt idx="38">
                  <c:v>0.981651376146789</c:v>
                </c:pt>
                <c:pt idx="44">
                  <c:v>0.990291262135922</c:v>
                </c:pt>
                <c:pt idx="54">
                  <c:v>1.05</c:v>
                </c:pt>
                <c:pt idx="55">
                  <c:v>1.120879120879121</c:v>
                </c:pt>
                <c:pt idx="61">
                  <c:v>1.105263157894736</c:v>
                </c:pt>
                <c:pt idx="125">
                  <c:v>0.805031446540881</c:v>
                </c:pt>
                <c:pt idx="126">
                  <c:v>1.132300357568534</c:v>
                </c:pt>
                <c:pt idx="127">
                  <c:v>1.177347242921014</c:v>
                </c:pt>
                <c:pt idx="128">
                  <c:v>1.098626716604244</c:v>
                </c:pt>
                <c:pt idx="130">
                  <c:v>1.17283950617284</c:v>
                </c:pt>
                <c:pt idx="131">
                  <c:v>1.043593130779392</c:v>
                </c:pt>
                <c:pt idx="137">
                  <c:v>1.060869565217391</c:v>
                </c:pt>
                <c:pt idx="138">
                  <c:v>1.137724550898204</c:v>
                </c:pt>
              </c:numCache>
            </c:numRef>
          </c:yVal>
          <c:smooth val="0"/>
        </c:ser>
        <c:ser>
          <c:idx val="4"/>
          <c:order val="3"/>
          <c:tx>
            <c:v>KSDP</c:v>
          </c:tx>
          <c:spPr>
            <a:ln w="28575">
              <a:noFill/>
            </a:ln>
          </c:spPr>
          <c:marker>
            <c:symbol val="circle"/>
            <c:size val="7"/>
            <c:spPr>
              <a:noFill/>
              <a:ln>
                <a:solidFill>
                  <a:srgbClr val="00FF00"/>
                </a:solidFill>
              </a:ln>
            </c:spPr>
          </c:marker>
          <c:xVal>
            <c:numRef>
              <c:f>KSDP!$EG$22:$EG$112</c:f>
              <c:numCache>
                <c:formatCode>General</c:formatCode>
                <c:ptCount val="91"/>
                <c:pt idx="0">
                  <c:v>19.95305313243458</c:v>
                </c:pt>
                <c:pt idx="1">
                  <c:v>17.75591420460519</c:v>
                </c:pt>
                <c:pt idx="2">
                  <c:v>18.17895263509006</c:v>
                </c:pt>
                <c:pt idx="3">
                  <c:v>17.30057900011132</c:v>
                </c:pt>
                <c:pt idx="4">
                  <c:v>18.15003320654471</c:v>
                </c:pt>
                <c:pt idx="5">
                  <c:v>17.63341731562071</c:v>
                </c:pt>
                <c:pt idx="6">
                  <c:v>18.58212532148702</c:v>
                </c:pt>
                <c:pt idx="7">
                  <c:v>20.09440528241278</c:v>
                </c:pt>
                <c:pt idx="8">
                  <c:v>18.91124396412968</c:v>
                </c:pt>
                <c:pt idx="9">
                  <c:v>18.5604033970276</c:v>
                </c:pt>
                <c:pt idx="10">
                  <c:v>18.52831565358927</c:v>
                </c:pt>
                <c:pt idx="11">
                  <c:v>18.32926752986802</c:v>
                </c:pt>
                <c:pt idx="12">
                  <c:v>18.55769444136248</c:v>
                </c:pt>
                <c:pt idx="13">
                  <c:v>20.05611402850713</c:v>
                </c:pt>
                <c:pt idx="14">
                  <c:v>17.72209472146881</c:v>
                </c:pt>
                <c:pt idx="15">
                  <c:v>18.88436168349775</c:v>
                </c:pt>
                <c:pt idx="16">
                  <c:v>19.66894579811039</c:v>
                </c:pt>
                <c:pt idx="17">
                  <c:v>18.54887306537986</c:v>
                </c:pt>
                <c:pt idx="18">
                  <c:v>20.41810075093867</c:v>
                </c:pt>
                <c:pt idx="19">
                  <c:v>19.24370335820895</c:v>
                </c:pt>
                <c:pt idx="20">
                  <c:v>18.84573981376816</c:v>
                </c:pt>
                <c:pt idx="21">
                  <c:v>18.46400763550508</c:v>
                </c:pt>
                <c:pt idx="22">
                  <c:v>19.41707350149173</c:v>
                </c:pt>
                <c:pt idx="23">
                  <c:v>18.35105039605097</c:v>
                </c:pt>
                <c:pt idx="24">
                  <c:v>16.80623077686278</c:v>
                </c:pt>
                <c:pt idx="25">
                  <c:v>18.232601299103</c:v>
                </c:pt>
                <c:pt idx="26">
                  <c:v>18.49138298520187</c:v>
                </c:pt>
                <c:pt idx="27">
                  <c:v>18.21792772775114</c:v>
                </c:pt>
                <c:pt idx="28">
                  <c:v>20.60290649014684</c:v>
                </c:pt>
                <c:pt idx="29">
                  <c:v>17.06976419051169</c:v>
                </c:pt>
                <c:pt idx="30">
                  <c:v>19.15815271501877</c:v>
                </c:pt>
                <c:pt idx="31">
                  <c:v>20.64365429535427</c:v>
                </c:pt>
                <c:pt idx="32">
                  <c:v>19.45822250039111</c:v>
                </c:pt>
                <c:pt idx="33">
                  <c:v>17.74322489818492</c:v>
                </c:pt>
                <c:pt idx="34">
                  <c:v>17.90532818532818</c:v>
                </c:pt>
                <c:pt idx="35">
                  <c:v>19.81532124263402</c:v>
                </c:pt>
                <c:pt idx="36">
                  <c:v>17.91359380720749</c:v>
                </c:pt>
                <c:pt idx="37">
                  <c:v>17.57732531235539</c:v>
                </c:pt>
                <c:pt idx="38">
                  <c:v>17.82507776980139</c:v>
                </c:pt>
                <c:pt idx="39">
                  <c:v>17.47780472113624</c:v>
                </c:pt>
                <c:pt idx="40">
                  <c:v>18.50525460455038</c:v>
                </c:pt>
                <c:pt idx="41">
                  <c:v>18.36340809222165</c:v>
                </c:pt>
                <c:pt idx="42">
                  <c:v>16.53491328891828</c:v>
                </c:pt>
                <c:pt idx="43">
                  <c:v>18.2770351637765</c:v>
                </c:pt>
                <c:pt idx="44">
                  <c:v>17.21276049686891</c:v>
                </c:pt>
                <c:pt idx="46">
                  <c:v>17.6612981942411</c:v>
                </c:pt>
                <c:pt idx="47">
                  <c:v>18.20413677901149</c:v>
                </c:pt>
                <c:pt idx="48">
                  <c:v>17.36101535568788</c:v>
                </c:pt>
                <c:pt idx="49">
                  <c:v>18.40570004672162</c:v>
                </c:pt>
                <c:pt idx="50">
                  <c:v>18.2198238962945</c:v>
                </c:pt>
                <c:pt idx="51">
                  <c:v>18.69214127318946</c:v>
                </c:pt>
                <c:pt idx="52">
                  <c:v>20.63559659317042</c:v>
                </c:pt>
                <c:pt idx="53">
                  <c:v>18.34151709297208</c:v>
                </c:pt>
                <c:pt idx="54">
                  <c:v>18.82759918288356</c:v>
                </c:pt>
                <c:pt idx="55">
                  <c:v>17.54731374776821</c:v>
                </c:pt>
                <c:pt idx="56">
                  <c:v>17.81248936532244</c:v>
                </c:pt>
                <c:pt idx="57">
                  <c:v>17.83404184839619</c:v>
                </c:pt>
                <c:pt idx="58">
                  <c:v>18.76270689048008</c:v>
                </c:pt>
                <c:pt idx="59">
                  <c:v>18.04018431204458</c:v>
                </c:pt>
                <c:pt idx="60">
                  <c:v>17.81379350550922</c:v>
                </c:pt>
                <c:pt idx="61">
                  <c:v>18.49440278230627</c:v>
                </c:pt>
                <c:pt idx="62">
                  <c:v>18.87037971489845</c:v>
                </c:pt>
                <c:pt idx="63">
                  <c:v>18.19848929920268</c:v>
                </c:pt>
                <c:pt idx="64">
                  <c:v>17.85055978227253</c:v>
                </c:pt>
                <c:pt idx="65">
                  <c:v>17.83165237062871</c:v>
                </c:pt>
                <c:pt idx="66">
                  <c:v>16.64806515085265</c:v>
                </c:pt>
                <c:pt idx="67">
                  <c:v>17.91920207418378</c:v>
                </c:pt>
                <c:pt idx="68">
                  <c:v>18.8368776582437</c:v>
                </c:pt>
                <c:pt idx="69">
                  <c:v>18.8757267906204</c:v>
                </c:pt>
                <c:pt idx="70">
                  <c:v>17.56739487616375</c:v>
                </c:pt>
                <c:pt idx="71">
                  <c:v>18.8323833273958</c:v>
                </c:pt>
                <c:pt idx="72">
                  <c:v>18.16930300150914</c:v>
                </c:pt>
                <c:pt idx="73">
                  <c:v>17.77226027397258</c:v>
                </c:pt>
                <c:pt idx="74">
                  <c:v>17.99559535333978</c:v>
                </c:pt>
                <c:pt idx="75">
                  <c:v>20.6278522392939</c:v>
                </c:pt>
                <c:pt idx="76">
                  <c:v>19.61144499608048</c:v>
                </c:pt>
                <c:pt idx="77">
                  <c:v>19.09923531456378</c:v>
                </c:pt>
                <c:pt idx="78">
                  <c:v>17.32914742651199</c:v>
                </c:pt>
                <c:pt idx="79">
                  <c:v>18.78981102884297</c:v>
                </c:pt>
                <c:pt idx="80">
                  <c:v>17.56805955550722</c:v>
                </c:pt>
                <c:pt idx="81">
                  <c:v>15.85655860349127</c:v>
                </c:pt>
                <c:pt idx="82">
                  <c:v>16.79573083728091</c:v>
                </c:pt>
                <c:pt idx="83">
                  <c:v>15.89664543146077</c:v>
                </c:pt>
                <c:pt idx="84">
                  <c:v>17.73764258555126</c:v>
                </c:pt>
                <c:pt idx="85">
                  <c:v>20.4800928004789</c:v>
                </c:pt>
                <c:pt idx="86">
                  <c:v>14.93624344832981</c:v>
                </c:pt>
                <c:pt idx="87">
                  <c:v>14.43317878432771</c:v>
                </c:pt>
                <c:pt idx="88">
                  <c:v>14.57146382086238</c:v>
                </c:pt>
                <c:pt idx="89">
                  <c:v>14.64345365449651</c:v>
                </c:pt>
              </c:numCache>
            </c:numRef>
          </c:xVal>
          <c:yVal>
            <c:numRef>
              <c:f>KSDP!$DU$22:$DU$112</c:f>
              <c:numCache>
                <c:formatCode>General</c:formatCode>
                <c:ptCount val="91"/>
                <c:pt idx="0">
                  <c:v>1.041862581525861</c:v>
                </c:pt>
                <c:pt idx="1">
                  <c:v>1.125723206906052</c:v>
                </c:pt>
                <c:pt idx="2">
                  <c:v>1.074466967755488</c:v>
                </c:pt>
                <c:pt idx="3">
                  <c:v>1.010298333156386</c:v>
                </c:pt>
                <c:pt idx="4">
                  <c:v>1.042949407965554</c:v>
                </c:pt>
                <c:pt idx="5">
                  <c:v>1.016487140030776</c:v>
                </c:pt>
                <c:pt idx="6">
                  <c:v>1.085571381972382</c:v>
                </c:pt>
                <c:pt idx="7">
                  <c:v>0.996922080025919</c:v>
                </c:pt>
                <c:pt idx="8">
                  <c:v>1.085184362505553</c:v>
                </c:pt>
                <c:pt idx="9">
                  <c:v>1.12739571589628</c:v>
                </c:pt>
                <c:pt idx="10">
                  <c:v>0.991476091476091</c:v>
                </c:pt>
                <c:pt idx="11">
                  <c:v>1.039835828102366</c:v>
                </c:pt>
                <c:pt idx="12">
                  <c:v>1.01204437400951</c:v>
                </c:pt>
                <c:pt idx="13">
                  <c:v>0.971749006246451</c:v>
                </c:pt>
                <c:pt idx="14">
                  <c:v>1.075211127670144</c:v>
                </c:pt>
                <c:pt idx="15">
                  <c:v>1.14846025801082</c:v>
                </c:pt>
                <c:pt idx="16">
                  <c:v>1.009223411523571</c:v>
                </c:pt>
                <c:pt idx="17">
                  <c:v>1.026051475204018</c:v>
                </c:pt>
                <c:pt idx="18">
                  <c:v>0.922218960962724</c:v>
                </c:pt>
                <c:pt idx="19">
                  <c:v>1.015492755702194</c:v>
                </c:pt>
                <c:pt idx="20">
                  <c:v>1.003445635528331</c:v>
                </c:pt>
                <c:pt idx="21">
                  <c:v>1.075992779783393</c:v>
                </c:pt>
                <c:pt idx="22">
                  <c:v>1.068234685965366</c:v>
                </c:pt>
                <c:pt idx="23">
                  <c:v>1.068109700815957</c:v>
                </c:pt>
                <c:pt idx="24">
                  <c:v>1.037696533434362</c:v>
                </c:pt>
                <c:pt idx="25">
                  <c:v>0.993287964948261</c:v>
                </c:pt>
                <c:pt idx="26">
                  <c:v>0.970397358533531</c:v>
                </c:pt>
                <c:pt idx="27">
                  <c:v>1.046220213640098</c:v>
                </c:pt>
                <c:pt idx="28">
                  <c:v>0.997426365456105</c:v>
                </c:pt>
                <c:pt idx="29">
                  <c:v>1.118299901348241</c:v>
                </c:pt>
                <c:pt idx="30">
                  <c:v>0.947829549980088</c:v>
                </c:pt>
                <c:pt idx="31">
                  <c:v>0.915072777577289</c:v>
                </c:pt>
                <c:pt idx="32">
                  <c:v>0.983974358974359</c:v>
                </c:pt>
                <c:pt idx="33">
                  <c:v>1.106757728253056</c:v>
                </c:pt>
                <c:pt idx="34">
                  <c:v>1.127722070292718</c:v>
                </c:pt>
                <c:pt idx="35">
                  <c:v>1.06453386103782</c:v>
                </c:pt>
                <c:pt idx="36">
                  <c:v>1.015907305577376</c:v>
                </c:pt>
                <c:pt idx="37">
                  <c:v>1.004130837969988</c:v>
                </c:pt>
                <c:pt idx="38">
                  <c:v>1.005789981577331</c:v>
                </c:pt>
                <c:pt idx="39">
                  <c:v>1.102245063565053</c:v>
                </c:pt>
                <c:pt idx="40">
                  <c:v>1.031634798278106</c:v>
                </c:pt>
                <c:pt idx="41">
                  <c:v>1.033176369863014</c:v>
                </c:pt>
                <c:pt idx="42">
                  <c:v>0.968937589328252</c:v>
                </c:pt>
                <c:pt idx="43">
                  <c:v>0.992648722008595</c:v>
                </c:pt>
                <c:pt idx="44">
                  <c:v>0.912107208872458</c:v>
                </c:pt>
                <c:pt idx="46">
                  <c:v>1.017215317433658</c:v>
                </c:pt>
                <c:pt idx="47">
                  <c:v>0.921050380634676</c:v>
                </c:pt>
                <c:pt idx="48">
                  <c:v>1.078892110788921</c:v>
                </c:pt>
                <c:pt idx="49">
                  <c:v>0.99150825050661</c:v>
                </c:pt>
                <c:pt idx="50">
                  <c:v>1.001951107540457</c:v>
                </c:pt>
                <c:pt idx="51">
                  <c:v>1.040023601140722</c:v>
                </c:pt>
                <c:pt idx="52">
                  <c:v>0.940595540924734</c:v>
                </c:pt>
                <c:pt idx="53">
                  <c:v>1.02262362514531</c:v>
                </c:pt>
                <c:pt idx="54">
                  <c:v>0.993551688843398</c:v>
                </c:pt>
                <c:pt idx="55">
                  <c:v>1.074229691876751</c:v>
                </c:pt>
                <c:pt idx="56">
                  <c:v>0.952638138761944</c:v>
                </c:pt>
                <c:pt idx="57">
                  <c:v>1.078</c:v>
                </c:pt>
                <c:pt idx="58">
                  <c:v>1.00478416875068</c:v>
                </c:pt>
                <c:pt idx="59">
                  <c:v>1.075114039533705</c:v>
                </c:pt>
                <c:pt idx="60">
                  <c:v>0.968703268532365</c:v>
                </c:pt>
                <c:pt idx="61">
                  <c:v>1.025022430465557</c:v>
                </c:pt>
                <c:pt idx="62">
                  <c:v>1.082315694255993</c:v>
                </c:pt>
                <c:pt idx="63">
                  <c:v>1.084112149532711</c:v>
                </c:pt>
                <c:pt idx="64">
                  <c:v>0.968329915698337</c:v>
                </c:pt>
                <c:pt idx="65">
                  <c:v>0.943919814446653</c:v>
                </c:pt>
                <c:pt idx="66">
                  <c:v>1.110321100917431</c:v>
                </c:pt>
                <c:pt idx="67">
                  <c:v>0.962055948117317</c:v>
                </c:pt>
                <c:pt idx="68">
                  <c:v>0.982577987051206</c:v>
                </c:pt>
                <c:pt idx="69">
                  <c:v>1.089274869427912</c:v>
                </c:pt>
                <c:pt idx="70">
                  <c:v>1.111366774045099</c:v>
                </c:pt>
                <c:pt idx="71">
                  <c:v>1.055690915419422</c:v>
                </c:pt>
                <c:pt idx="72">
                  <c:v>1.097336715282181</c:v>
                </c:pt>
                <c:pt idx="73">
                  <c:v>1.079714705265366</c:v>
                </c:pt>
                <c:pt idx="74">
                  <c:v>1.153880744671284</c:v>
                </c:pt>
                <c:pt idx="75">
                  <c:v>1.039131532441303</c:v>
                </c:pt>
                <c:pt idx="76">
                  <c:v>1.050878477306003</c:v>
                </c:pt>
                <c:pt idx="77">
                  <c:v>0.980530973451328</c:v>
                </c:pt>
                <c:pt idx="78">
                  <c:v>1.13046307341937</c:v>
                </c:pt>
                <c:pt idx="79">
                  <c:v>1.10293965961836</c:v>
                </c:pt>
                <c:pt idx="80">
                  <c:v>0.998496692723993</c:v>
                </c:pt>
                <c:pt idx="81">
                  <c:v>0.888928860509039</c:v>
                </c:pt>
                <c:pt idx="82">
                  <c:v>1.196264780638744</c:v>
                </c:pt>
                <c:pt idx="83">
                  <c:v>0.970311760330019</c:v>
                </c:pt>
                <c:pt idx="84">
                  <c:v>0.98738016043827</c:v>
                </c:pt>
                <c:pt idx="85">
                  <c:v>1.020064543286095</c:v>
                </c:pt>
                <c:pt idx="86">
                  <c:v>1.066396213657877</c:v>
                </c:pt>
                <c:pt idx="87">
                  <c:v>0.989435082511133</c:v>
                </c:pt>
                <c:pt idx="88">
                  <c:v>1.149883990719258</c:v>
                </c:pt>
                <c:pt idx="89">
                  <c:v>0.995068241770845</c:v>
                </c:pt>
                <c:pt idx="90">
                  <c:v>1.361490145115876</c:v>
                </c:pt>
              </c:numCache>
            </c:numRef>
          </c:yVal>
          <c:smooth val="0"/>
        </c:ser>
        <c:ser>
          <c:idx val="5"/>
          <c:order val="4"/>
          <c:tx>
            <c:v>Makapuu</c:v>
          </c:tx>
          <c:spPr>
            <a:ln w="28575">
              <a:noFill/>
            </a:ln>
          </c:spPr>
          <c:marker>
            <c:spPr>
              <a:solidFill>
                <a:srgbClr val="FF0000"/>
              </a:solidFill>
              <a:ln>
                <a:solidFill>
                  <a:srgbClr val="FF0000"/>
                </a:solidFill>
              </a:ln>
            </c:spPr>
          </c:marker>
          <c:xVal>
            <c:numRef>
              <c:f>Makapuu_Koolau!$CA$115:$CA$136</c:f>
              <c:numCache>
                <c:formatCode>0.000</c:formatCode>
                <c:ptCount val="22"/>
                <c:pt idx="0">
                  <c:v>19.02219454690459</c:v>
                </c:pt>
                <c:pt idx="1">
                  <c:v>20.73709925820499</c:v>
                </c:pt>
                <c:pt idx="2">
                  <c:v>21.1511887701227</c:v>
                </c:pt>
                <c:pt idx="3">
                  <c:v>19.35299197877818</c:v>
                </c:pt>
                <c:pt idx="4">
                  <c:v>22.69242688887348</c:v>
                </c:pt>
                <c:pt idx="5">
                  <c:v>18.71540229272593</c:v>
                </c:pt>
                <c:pt idx="6">
                  <c:v>20.751321914434</c:v>
                </c:pt>
                <c:pt idx="7">
                  <c:v>23.46029701659107</c:v>
                </c:pt>
                <c:pt idx="8">
                  <c:v>19.59564315715772</c:v>
                </c:pt>
                <c:pt idx="9">
                  <c:v>22.52023142067927</c:v>
                </c:pt>
                <c:pt idx="10">
                  <c:v>20.27068391487477</c:v>
                </c:pt>
                <c:pt idx="11">
                  <c:v>17.74519649487332</c:v>
                </c:pt>
                <c:pt idx="12">
                  <c:v>19.55959287540382</c:v>
                </c:pt>
                <c:pt idx="13">
                  <c:v>21.266879406799</c:v>
                </c:pt>
                <c:pt idx="14">
                  <c:v>22.8041061393966</c:v>
                </c:pt>
                <c:pt idx="15">
                  <c:v>20.57178692726963</c:v>
                </c:pt>
                <c:pt idx="16">
                  <c:v>20.24598369387708</c:v>
                </c:pt>
              </c:numCache>
            </c:numRef>
          </c:xVal>
          <c:yVal>
            <c:numRef>
              <c:f>Makapuu_Koolau!$CY$115:$CY$136</c:f>
              <c:numCache>
                <c:formatCode>0.000</c:formatCode>
                <c:ptCount val="22"/>
                <c:pt idx="0">
                  <c:v>0.771958797040782</c:v>
                </c:pt>
                <c:pt idx="1">
                  <c:v>0.729838012431809</c:v>
                </c:pt>
                <c:pt idx="2">
                  <c:v>0.83490942046967</c:v>
                </c:pt>
                <c:pt idx="3">
                  <c:v>0.842991571914153</c:v>
                </c:pt>
                <c:pt idx="4">
                  <c:v>0.806228578792666</c:v>
                </c:pt>
                <c:pt idx="5">
                  <c:v>0.629270607135022</c:v>
                </c:pt>
                <c:pt idx="6">
                  <c:v>0.823458069553503</c:v>
                </c:pt>
                <c:pt idx="7">
                  <c:v>0.842758849961132</c:v>
                </c:pt>
                <c:pt idx="8">
                  <c:v>0.889286486501712</c:v>
                </c:pt>
                <c:pt idx="9">
                  <c:v>0.862050851193524</c:v>
                </c:pt>
                <c:pt idx="10">
                  <c:v>0.827386800863951</c:v>
                </c:pt>
                <c:pt idx="11">
                  <c:v>0.711800525882384</c:v>
                </c:pt>
                <c:pt idx="12">
                  <c:v>0.805596690802516</c:v>
                </c:pt>
                <c:pt idx="13">
                  <c:v>0.757048488819461</c:v>
                </c:pt>
                <c:pt idx="14">
                  <c:v>0.781275308500059</c:v>
                </c:pt>
                <c:pt idx="15">
                  <c:v>0.878627464321769</c:v>
                </c:pt>
                <c:pt idx="16">
                  <c:v>0.788402680840127</c:v>
                </c:pt>
              </c:numCache>
            </c:numRef>
          </c:yVal>
          <c:smooth val="0"/>
        </c:ser>
        <c:dLbls>
          <c:showLegendKey val="0"/>
          <c:showVal val="0"/>
          <c:showCatName val="0"/>
          <c:showSerName val="0"/>
          <c:showPercent val="0"/>
          <c:showBubbleSize val="0"/>
        </c:dLbls>
        <c:axId val="-2061123480"/>
        <c:axId val="-2061134968"/>
      </c:scatterChart>
      <c:valAx>
        <c:axId val="-2061123480"/>
        <c:scaling>
          <c:orientation val="minMax"/>
          <c:min val="10.0"/>
        </c:scaling>
        <c:delete val="0"/>
        <c:axPos val="b"/>
        <c:title>
          <c:tx>
            <c:rich>
              <a:bodyPr/>
              <a:lstStyle/>
              <a:p>
                <a:pPr>
                  <a:defRPr sz="1600"/>
                </a:pPr>
                <a:r>
                  <a:rPr lang="en-US" sz="1600"/>
                  <a:t>Sr/Nd</a:t>
                </a:r>
              </a:p>
            </c:rich>
          </c:tx>
          <c:layout>
            <c:manualLayout>
              <c:xMode val="edge"/>
              <c:yMode val="edge"/>
              <c:x val="0.492666323974004"/>
              <c:y val="0.875005889281508"/>
            </c:manualLayout>
          </c:layout>
          <c:overlay val="0"/>
          <c:spPr>
            <a:noFill/>
            <a:ln w="25400">
              <a:noFill/>
            </a:ln>
          </c:spPr>
        </c:title>
        <c:numFmt formatCode="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61134968"/>
        <c:crosses val="autoZero"/>
        <c:crossBetween val="midCat"/>
      </c:valAx>
      <c:valAx>
        <c:axId val="-2061134968"/>
        <c:scaling>
          <c:orientation val="minMax"/>
          <c:max val="1.5"/>
          <c:min val="0.5"/>
        </c:scaling>
        <c:delete val="0"/>
        <c:axPos val="l"/>
        <c:title>
          <c:tx>
            <c:rich>
              <a:bodyPr rot="-5400000" vert="horz"/>
              <a:lstStyle/>
              <a:p>
                <a:pPr>
                  <a:defRPr sz="1600"/>
                </a:pPr>
                <a:r>
                  <a:rPr lang="en-US" sz="1600"/>
                  <a:t>Nb/La</a:t>
                </a:r>
              </a:p>
            </c:rich>
          </c:tx>
          <c:layout>
            <c:manualLayout>
              <c:xMode val="edge"/>
              <c:yMode val="edge"/>
              <c:x val="0.0166666666666667"/>
              <c:y val="0.362039639038053"/>
            </c:manualLayout>
          </c:layout>
          <c:overlay val="0"/>
          <c:spPr>
            <a:noFill/>
            <a:ln w="25400">
              <a:noFill/>
            </a:ln>
          </c:spPr>
        </c:title>
        <c:numFmt formatCode="#,##0.0" sourceLinked="0"/>
        <c:majorTickMark val="in"/>
        <c:minorTickMark val="in"/>
        <c:tickLblPos val="nextTo"/>
        <c:spPr>
          <a:ln w="12700">
            <a:solidFill>
              <a:schemeClr val="tx1"/>
            </a:solidFill>
          </a:ln>
        </c:spPr>
        <c:crossAx val="-2061123480"/>
        <c:crosses val="autoZero"/>
        <c:crossBetween val="midCat"/>
        <c:majorUnit val="0.2"/>
        <c:minorUnit val="0.1"/>
      </c:valAx>
      <c:spPr>
        <a:ln w="15875">
          <a:solidFill>
            <a:schemeClr val="tx1"/>
          </a:solidFill>
        </a:ln>
      </c:spPr>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044124282693"/>
          <c:y val="0.0525434194399696"/>
          <c:w val="0.782141918349695"/>
          <c:h val="0.755401181949318"/>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HSDP2!$ES$25:$ES$133</c:f>
              <c:numCache>
                <c:formatCode>General</c:formatCode>
                <c:ptCount val="109"/>
                <c:pt idx="0">
                  <c:v>19.19804806798566</c:v>
                </c:pt>
                <c:pt idx="1">
                  <c:v>24.07957153787299</c:v>
                </c:pt>
                <c:pt idx="2">
                  <c:v>18.3133097762073</c:v>
                </c:pt>
                <c:pt idx="3">
                  <c:v>21.83311081441923</c:v>
                </c:pt>
                <c:pt idx="4">
                  <c:v>25.93987635239568</c:v>
                </c:pt>
                <c:pt idx="5">
                  <c:v>24.20516647531572</c:v>
                </c:pt>
                <c:pt idx="6">
                  <c:v>24.59637669332463</c:v>
                </c:pt>
                <c:pt idx="7">
                  <c:v>15.84266361191354</c:v>
                </c:pt>
                <c:pt idx="8">
                  <c:v>26.6768149882904</c:v>
                </c:pt>
                <c:pt idx="9">
                  <c:v>23.51042810098792</c:v>
                </c:pt>
                <c:pt idx="10">
                  <c:v>22.74939058691168</c:v>
                </c:pt>
                <c:pt idx="11">
                  <c:v>22.69616804891337</c:v>
                </c:pt>
                <c:pt idx="12">
                  <c:v>23.90117767537122</c:v>
                </c:pt>
                <c:pt idx="13">
                  <c:v>18.01846046673633</c:v>
                </c:pt>
                <c:pt idx="14">
                  <c:v>22.57320441988951</c:v>
                </c:pt>
                <c:pt idx="15">
                  <c:v>23.53899848254932</c:v>
                </c:pt>
                <c:pt idx="16">
                  <c:v>20.8351712130006</c:v>
                </c:pt>
                <c:pt idx="17">
                  <c:v>21.20784486557955</c:v>
                </c:pt>
                <c:pt idx="18">
                  <c:v>23.09716076696165</c:v>
                </c:pt>
                <c:pt idx="19">
                  <c:v>21.33130217028381</c:v>
                </c:pt>
                <c:pt idx="20">
                  <c:v>22.82395666625631</c:v>
                </c:pt>
                <c:pt idx="21">
                  <c:v>24.21946919079436</c:v>
                </c:pt>
                <c:pt idx="22">
                  <c:v>26.28160689240632</c:v>
                </c:pt>
                <c:pt idx="23">
                  <c:v>24.97073947110669</c:v>
                </c:pt>
                <c:pt idx="24">
                  <c:v>24.70961248112726</c:v>
                </c:pt>
                <c:pt idx="25">
                  <c:v>33.22891969727413</c:v>
                </c:pt>
                <c:pt idx="26">
                  <c:v>24.09900254011522</c:v>
                </c:pt>
                <c:pt idx="27">
                  <c:v>26.03615833544786</c:v>
                </c:pt>
                <c:pt idx="28">
                  <c:v>24.32067627494457</c:v>
                </c:pt>
                <c:pt idx="29">
                  <c:v>24.00838490716708</c:v>
                </c:pt>
                <c:pt idx="30">
                  <c:v>24.54535878867676</c:v>
                </c:pt>
                <c:pt idx="31">
                  <c:v>23.5390064040365</c:v>
                </c:pt>
                <c:pt idx="32">
                  <c:v>23.36975524475524</c:v>
                </c:pt>
                <c:pt idx="33">
                  <c:v>21.0420962199312</c:v>
                </c:pt>
                <c:pt idx="34">
                  <c:v>24.25128705840583</c:v>
                </c:pt>
                <c:pt idx="35">
                  <c:v>23.47990815154995</c:v>
                </c:pt>
                <c:pt idx="36">
                  <c:v>23.14987761250235</c:v>
                </c:pt>
                <c:pt idx="38">
                  <c:v>26.67911733046287</c:v>
                </c:pt>
                <c:pt idx="39">
                  <c:v>23.06183435011891</c:v>
                </c:pt>
                <c:pt idx="40">
                  <c:v>21.67136626432701</c:v>
                </c:pt>
                <c:pt idx="41">
                  <c:v>21.921651439407</c:v>
                </c:pt>
                <c:pt idx="42">
                  <c:v>20.80661357340718</c:v>
                </c:pt>
                <c:pt idx="43">
                  <c:v>25.23765524093393</c:v>
                </c:pt>
                <c:pt idx="44">
                  <c:v>22.4038737446198</c:v>
                </c:pt>
                <c:pt idx="45">
                  <c:v>21.27334225393986</c:v>
                </c:pt>
                <c:pt idx="46">
                  <c:v>22.7677032596478</c:v>
                </c:pt>
                <c:pt idx="47">
                  <c:v>24.94952369169863</c:v>
                </c:pt>
                <c:pt idx="48">
                  <c:v>22.84611525678811</c:v>
                </c:pt>
                <c:pt idx="49">
                  <c:v>22.87827801511667</c:v>
                </c:pt>
                <c:pt idx="50">
                  <c:v>24.48017939814815</c:v>
                </c:pt>
                <c:pt idx="51">
                  <c:v>24.03045786995292</c:v>
                </c:pt>
                <c:pt idx="52">
                  <c:v>26.0762743628186</c:v>
                </c:pt>
                <c:pt idx="53">
                  <c:v>25.06709866220736</c:v>
                </c:pt>
                <c:pt idx="54">
                  <c:v>25.5070902889966</c:v>
                </c:pt>
                <c:pt idx="55">
                  <c:v>23.51450189155107</c:v>
                </c:pt>
                <c:pt idx="56">
                  <c:v>22.78958611481976</c:v>
                </c:pt>
                <c:pt idx="57">
                  <c:v>26.39940387481371</c:v>
                </c:pt>
                <c:pt idx="58">
                  <c:v>23.53140703517587</c:v>
                </c:pt>
                <c:pt idx="59">
                  <c:v>23.01670538776413</c:v>
                </c:pt>
                <c:pt idx="60">
                  <c:v>22.3310403517481</c:v>
                </c:pt>
                <c:pt idx="61">
                  <c:v>24.99016955266955</c:v>
                </c:pt>
                <c:pt idx="62">
                  <c:v>23.36667749269244</c:v>
                </c:pt>
                <c:pt idx="63">
                  <c:v>27.11325886352598</c:v>
                </c:pt>
                <c:pt idx="64">
                  <c:v>19.9209735146743</c:v>
                </c:pt>
                <c:pt idx="65">
                  <c:v>23.31675213675214</c:v>
                </c:pt>
                <c:pt idx="66">
                  <c:v>22.33190165876778</c:v>
                </c:pt>
                <c:pt idx="67">
                  <c:v>16.86685751830299</c:v>
                </c:pt>
                <c:pt idx="68">
                  <c:v>22.85207305461785</c:v>
                </c:pt>
                <c:pt idx="69">
                  <c:v>22.83314360058546</c:v>
                </c:pt>
                <c:pt idx="70">
                  <c:v>21.6179876222799</c:v>
                </c:pt>
                <c:pt idx="71">
                  <c:v>23.39265785609398</c:v>
                </c:pt>
                <c:pt idx="72">
                  <c:v>24.3089640672783</c:v>
                </c:pt>
                <c:pt idx="73">
                  <c:v>22.09349057335712</c:v>
                </c:pt>
                <c:pt idx="74">
                  <c:v>23.91529585072427</c:v>
                </c:pt>
                <c:pt idx="75">
                  <c:v>21.81637847801282</c:v>
                </c:pt>
                <c:pt idx="76">
                  <c:v>24.8264721208963</c:v>
                </c:pt>
                <c:pt idx="77">
                  <c:v>23.13653523489933</c:v>
                </c:pt>
                <c:pt idx="78">
                  <c:v>23.67383778437191</c:v>
                </c:pt>
                <c:pt idx="79">
                  <c:v>28.09785335935322</c:v>
                </c:pt>
                <c:pt idx="80">
                  <c:v>23.42438856355494</c:v>
                </c:pt>
                <c:pt idx="81">
                  <c:v>21.0625965078988</c:v>
                </c:pt>
                <c:pt idx="82">
                  <c:v>22.54153716925662</c:v>
                </c:pt>
                <c:pt idx="83">
                  <c:v>24.56640793445451</c:v>
                </c:pt>
                <c:pt idx="84">
                  <c:v>23.23797571399498</c:v>
                </c:pt>
                <c:pt idx="85">
                  <c:v>23.35864592863679</c:v>
                </c:pt>
                <c:pt idx="86">
                  <c:v>24.62790311877903</c:v>
                </c:pt>
                <c:pt idx="87">
                  <c:v>24.43609467455621</c:v>
                </c:pt>
                <c:pt idx="88">
                  <c:v>23.89365918097754</c:v>
                </c:pt>
                <c:pt idx="89">
                  <c:v>24.94233967843276</c:v>
                </c:pt>
                <c:pt idx="90">
                  <c:v>23.46467307096367</c:v>
                </c:pt>
                <c:pt idx="91">
                  <c:v>20.66295353278166</c:v>
                </c:pt>
                <c:pt idx="92">
                  <c:v>23.15704263356718</c:v>
                </c:pt>
                <c:pt idx="93">
                  <c:v>23.01972637607381</c:v>
                </c:pt>
                <c:pt idx="94">
                  <c:v>24.42276307386646</c:v>
                </c:pt>
                <c:pt idx="95">
                  <c:v>20.57083503609863</c:v>
                </c:pt>
                <c:pt idx="96">
                  <c:v>21.26697569531446</c:v>
                </c:pt>
                <c:pt idx="97">
                  <c:v>23.79934091962308</c:v>
                </c:pt>
                <c:pt idx="98">
                  <c:v>22.75832438238453</c:v>
                </c:pt>
                <c:pt idx="99">
                  <c:v>16.56997921583823</c:v>
                </c:pt>
              </c:numCache>
            </c:numRef>
          </c:xVal>
          <c:yVal>
            <c:numRef>
              <c:f>HSDP2!$FB$25:$FB$133</c:f>
              <c:numCache>
                <c:formatCode>General</c:formatCode>
                <c:ptCount val="109"/>
                <c:pt idx="0">
                  <c:v>10806.58512107462</c:v>
                </c:pt>
                <c:pt idx="1">
                  <c:v>8471.675282437627</c:v>
                </c:pt>
                <c:pt idx="2">
                  <c:v>10286.15661642717</c:v>
                </c:pt>
                <c:pt idx="3">
                  <c:v>11317.76378842977</c:v>
                </c:pt>
                <c:pt idx="4">
                  <c:v>9466.471224454943</c:v>
                </c:pt>
                <c:pt idx="5">
                  <c:v>10971.38656720481</c:v>
                </c:pt>
                <c:pt idx="6">
                  <c:v>11663.81483999075</c:v>
                </c:pt>
                <c:pt idx="7">
                  <c:v>9820.877079633879</c:v>
                </c:pt>
                <c:pt idx="8">
                  <c:v>9325.143094005488</c:v>
                </c:pt>
                <c:pt idx="9">
                  <c:v>10102.36584901037</c:v>
                </c:pt>
                <c:pt idx="10">
                  <c:v>11284.36605928934</c:v>
                </c:pt>
                <c:pt idx="11">
                  <c:v>9789.055063419461</c:v>
                </c:pt>
                <c:pt idx="12">
                  <c:v>9859.893550407009</c:v>
                </c:pt>
                <c:pt idx="13">
                  <c:v>9720.871685605034</c:v>
                </c:pt>
                <c:pt idx="14">
                  <c:v>10162.75000920844</c:v>
                </c:pt>
                <c:pt idx="15">
                  <c:v>10010.13936141206</c:v>
                </c:pt>
                <c:pt idx="16">
                  <c:v>9460.78414690589</c:v>
                </c:pt>
                <c:pt idx="17">
                  <c:v>11464.92390173725</c:v>
                </c:pt>
                <c:pt idx="18">
                  <c:v>10905.91839564956</c:v>
                </c:pt>
                <c:pt idx="19">
                  <c:v>11579.57097701904</c:v>
                </c:pt>
                <c:pt idx="20">
                  <c:v>9901.043965632286</c:v>
                </c:pt>
                <c:pt idx="21">
                  <c:v>9830.575185615875</c:v>
                </c:pt>
                <c:pt idx="22">
                  <c:v>10073.18231742922</c:v>
                </c:pt>
                <c:pt idx="23">
                  <c:v>10509.06545278015</c:v>
                </c:pt>
                <c:pt idx="24">
                  <c:v>11544.32313506112</c:v>
                </c:pt>
                <c:pt idx="25">
                  <c:v>10134.49513612671</c:v>
                </c:pt>
                <c:pt idx="26">
                  <c:v>9394.61229151895</c:v>
                </c:pt>
                <c:pt idx="27">
                  <c:v>9485.516321363421</c:v>
                </c:pt>
                <c:pt idx="28">
                  <c:v>9821.774530089715</c:v>
                </c:pt>
                <c:pt idx="29">
                  <c:v>10040.37092160867</c:v>
                </c:pt>
                <c:pt idx="30">
                  <c:v>9866.20310571862</c:v>
                </c:pt>
                <c:pt idx="31">
                  <c:v>10532.4341877079</c:v>
                </c:pt>
                <c:pt idx="32">
                  <c:v>9558.678483138544</c:v>
                </c:pt>
                <c:pt idx="33">
                  <c:v>9393.269082428105</c:v>
                </c:pt>
                <c:pt idx="34">
                  <c:v>9801.550985019987</c:v>
                </c:pt>
                <c:pt idx="35">
                  <c:v>10282.5545111569</c:v>
                </c:pt>
                <c:pt idx="36">
                  <c:v>10617.44035669202</c:v>
                </c:pt>
                <c:pt idx="38">
                  <c:v>10170.72502689448</c:v>
                </c:pt>
                <c:pt idx="39">
                  <c:v>10494.53394493373</c:v>
                </c:pt>
                <c:pt idx="40">
                  <c:v>10583.84816734866</c:v>
                </c:pt>
                <c:pt idx="41">
                  <c:v>10427.56685521755</c:v>
                </c:pt>
                <c:pt idx="42">
                  <c:v>9915.3559983793</c:v>
                </c:pt>
                <c:pt idx="43">
                  <c:v>9863.015718238866</c:v>
                </c:pt>
                <c:pt idx="44">
                  <c:v>10119.96578951388</c:v>
                </c:pt>
                <c:pt idx="45">
                  <c:v>9843.137103088367</c:v>
                </c:pt>
                <c:pt idx="46">
                  <c:v>9886.853358067767</c:v>
                </c:pt>
                <c:pt idx="47">
                  <c:v>10105.7577433268</c:v>
                </c:pt>
                <c:pt idx="48">
                  <c:v>9259.831311401993</c:v>
                </c:pt>
                <c:pt idx="49">
                  <c:v>9905.481869414243</c:v>
                </c:pt>
                <c:pt idx="50">
                  <c:v>11421.41515341265</c:v>
                </c:pt>
                <c:pt idx="51">
                  <c:v>9073.003685188411</c:v>
                </c:pt>
                <c:pt idx="52">
                  <c:v>10073.90193511229</c:v>
                </c:pt>
                <c:pt idx="53">
                  <c:v>10280.41654152236</c:v>
                </c:pt>
                <c:pt idx="54">
                  <c:v>9845.823903406223</c:v>
                </c:pt>
                <c:pt idx="55">
                  <c:v>9805.406413621271</c:v>
                </c:pt>
                <c:pt idx="56">
                  <c:v>9683.950960437662</c:v>
                </c:pt>
                <c:pt idx="57">
                  <c:v>9688.755543564141</c:v>
                </c:pt>
                <c:pt idx="58">
                  <c:v>10773.73734288376</c:v>
                </c:pt>
                <c:pt idx="59">
                  <c:v>10059.48653725736</c:v>
                </c:pt>
                <c:pt idx="60">
                  <c:v>10760.23691963415</c:v>
                </c:pt>
                <c:pt idx="61">
                  <c:v>10094.77789237173</c:v>
                </c:pt>
                <c:pt idx="62">
                  <c:v>10386.06538453234</c:v>
                </c:pt>
                <c:pt idx="63">
                  <c:v>10294.43480862901</c:v>
                </c:pt>
                <c:pt idx="64">
                  <c:v>9504.354169221921</c:v>
                </c:pt>
                <c:pt idx="65">
                  <c:v>10041.9213421649</c:v>
                </c:pt>
                <c:pt idx="66">
                  <c:v>10083.14796392429</c:v>
                </c:pt>
                <c:pt idx="67">
                  <c:v>9459.569560896366</c:v>
                </c:pt>
                <c:pt idx="68">
                  <c:v>11230.28599516588</c:v>
                </c:pt>
                <c:pt idx="69">
                  <c:v>10214.2330930141</c:v>
                </c:pt>
                <c:pt idx="70">
                  <c:v>10293.83966137666</c:v>
                </c:pt>
                <c:pt idx="71">
                  <c:v>9978.00008874908</c:v>
                </c:pt>
                <c:pt idx="72">
                  <c:v>10243.09278527376</c:v>
                </c:pt>
                <c:pt idx="73">
                  <c:v>9522.858130613498</c:v>
                </c:pt>
                <c:pt idx="74">
                  <c:v>10002.37588953791</c:v>
                </c:pt>
                <c:pt idx="75">
                  <c:v>11207.78990768549</c:v>
                </c:pt>
                <c:pt idx="76">
                  <c:v>10444.36120651012</c:v>
                </c:pt>
                <c:pt idx="77">
                  <c:v>11045.71070757671</c:v>
                </c:pt>
                <c:pt idx="78">
                  <c:v>9571.275687368361</c:v>
                </c:pt>
                <c:pt idx="79">
                  <c:v>10180.25333959507</c:v>
                </c:pt>
                <c:pt idx="80">
                  <c:v>9547.090739270207</c:v>
                </c:pt>
                <c:pt idx="81">
                  <c:v>9807.614737756</c:v>
                </c:pt>
                <c:pt idx="82">
                  <c:v>10494.37274535772</c:v>
                </c:pt>
                <c:pt idx="83">
                  <c:v>9486.406622988321</c:v>
                </c:pt>
                <c:pt idx="84">
                  <c:v>9732.39573153638</c:v>
                </c:pt>
                <c:pt idx="85">
                  <c:v>10286.79094363576</c:v>
                </c:pt>
                <c:pt idx="86">
                  <c:v>9814.697345796988</c:v>
                </c:pt>
                <c:pt idx="87">
                  <c:v>9921.935740951232</c:v>
                </c:pt>
                <c:pt idx="88">
                  <c:v>8683.159979642069</c:v>
                </c:pt>
                <c:pt idx="89">
                  <c:v>9888.800921121789</c:v>
                </c:pt>
                <c:pt idx="90">
                  <c:v>9699.340919668859</c:v>
                </c:pt>
                <c:pt idx="91">
                  <c:v>9534.842114679303</c:v>
                </c:pt>
                <c:pt idx="92">
                  <c:v>9833.51256431897</c:v>
                </c:pt>
                <c:pt idx="93">
                  <c:v>10600.98544499443</c:v>
                </c:pt>
                <c:pt idx="94">
                  <c:v>9822.215240147717</c:v>
                </c:pt>
                <c:pt idx="95">
                  <c:v>9493.575000313387</c:v>
                </c:pt>
                <c:pt idx="96">
                  <c:v>10032.71539753262</c:v>
                </c:pt>
                <c:pt idx="97">
                  <c:v>9826.363095400133</c:v>
                </c:pt>
                <c:pt idx="98">
                  <c:v>9948.684521182132</c:v>
                </c:pt>
                <c:pt idx="99">
                  <c:v>11183.34558833082</c:v>
                </c:pt>
              </c:numCache>
            </c:numRef>
          </c:yVal>
          <c:smooth val="0"/>
        </c:ser>
        <c:ser>
          <c:idx val="1"/>
          <c:order val="1"/>
          <c:tx>
            <c:v>Kilauea</c:v>
          </c:tx>
          <c:spPr>
            <a:ln w="28575">
              <a:noFill/>
            </a:ln>
          </c:spPr>
          <c:marker>
            <c:symbol val="square"/>
            <c:size val="7"/>
            <c:spPr>
              <a:noFill/>
              <a:ln>
                <a:solidFill>
                  <a:schemeClr val="tx1"/>
                </a:solidFill>
              </a:ln>
            </c:spPr>
          </c:marker>
          <c:xVal>
            <c:numRef>
              <c:f>Kilauea!$BG$55:$BG$155</c:f>
              <c:numCache>
                <c:formatCode>General</c:formatCode>
                <c:ptCount val="101"/>
                <c:pt idx="0">
                  <c:v>26.0655737704918</c:v>
                </c:pt>
                <c:pt idx="1">
                  <c:v>0.0</c:v>
                </c:pt>
                <c:pt idx="2">
                  <c:v>0.0</c:v>
                </c:pt>
                <c:pt idx="3">
                  <c:v>27.06422018348623</c:v>
                </c:pt>
                <c:pt idx="4">
                  <c:v>26.32478632478633</c:v>
                </c:pt>
                <c:pt idx="5">
                  <c:v>0.0</c:v>
                </c:pt>
                <c:pt idx="6">
                  <c:v>0.0</c:v>
                </c:pt>
                <c:pt idx="7">
                  <c:v>0.0</c:v>
                </c:pt>
                <c:pt idx="8">
                  <c:v>23.31168831168831</c:v>
                </c:pt>
                <c:pt idx="9">
                  <c:v>20.15625</c:v>
                </c:pt>
                <c:pt idx="10">
                  <c:v>19.3</c:v>
                </c:pt>
                <c:pt idx="11">
                  <c:v>0.0</c:v>
                </c:pt>
                <c:pt idx="12">
                  <c:v>0.0</c:v>
                </c:pt>
                <c:pt idx="13">
                  <c:v>0.0</c:v>
                </c:pt>
                <c:pt idx="14">
                  <c:v>0.0</c:v>
                </c:pt>
                <c:pt idx="15">
                  <c:v>20.37037037037037</c:v>
                </c:pt>
                <c:pt idx="16">
                  <c:v>21.731843575419</c:v>
                </c:pt>
                <c:pt idx="17">
                  <c:v>0.0</c:v>
                </c:pt>
                <c:pt idx="18">
                  <c:v>0.0</c:v>
                </c:pt>
                <c:pt idx="19">
                  <c:v>0.0</c:v>
                </c:pt>
                <c:pt idx="20">
                  <c:v>20.7537688442211</c:v>
                </c:pt>
                <c:pt idx="21">
                  <c:v>20.4945054945055</c:v>
                </c:pt>
                <c:pt idx="22">
                  <c:v>0.0</c:v>
                </c:pt>
                <c:pt idx="23">
                  <c:v>19.6</c:v>
                </c:pt>
                <c:pt idx="24">
                  <c:v>20.0507614213198</c:v>
                </c:pt>
                <c:pt idx="25">
                  <c:v>0.0</c:v>
                </c:pt>
                <c:pt idx="26">
                  <c:v>0.0</c:v>
                </c:pt>
                <c:pt idx="27">
                  <c:v>21.0989010989011</c:v>
                </c:pt>
                <c:pt idx="28">
                  <c:v>22.58620689655172</c:v>
                </c:pt>
                <c:pt idx="29">
                  <c:v>23.83116883116883</c:v>
                </c:pt>
                <c:pt idx="30">
                  <c:v>24.84375</c:v>
                </c:pt>
                <c:pt idx="31">
                  <c:v>0.0</c:v>
                </c:pt>
                <c:pt idx="32">
                  <c:v>25.13698630136986</c:v>
                </c:pt>
                <c:pt idx="33">
                  <c:v>0.0</c:v>
                </c:pt>
                <c:pt idx="34">
                  <c:v>24.20634920634914</c:v>
                </c:pt>
                <c:pt idx="35">
                  <c:v>23.88888888888889</c:v>
                </c:pt>
                <c:pt idx="36">
                  <c:v>0.0</c:v>
                </c:pt>
                <c:pt idx="37">
                  <c:v>0.0</c:v>
                </c:pt>
                <c:pt idx="38">
                  <c:v>0.0</c:v>
                </c:pt>
                <c:pt idx="39">
                  <c:v>0.0</c:v>
                </c:pt>
                <c:pt idx="40">
                  <c:v>0.0</c:v>
                </c:pt>
              </c:numCache>
            </c:numRef>
          </c:xVal>
          <c:yVal>
            <c:numRef>
              <c:f>Kilauea!$CP$55:$CP$155</c:f>
              <c:numCache>
                <c:formatCode>General</c:formatCode>
                <c:ptCount val="101"/>
              </c:numCache>
            </c:numRef>
          </c:yVal>
          <c:smooth val="0"/>
        </c:ser>
        <c:ser>
          <c:idx val="3"/>
          <c:order val="2"/>
          <c:tx>
            <c:v>Mauna Loa</c:v>
          </c:tx>
          <c:spPr>
            <a:ln w="28575">
              <a:noFill/>
            </a:ln>
          </c:spPr>
          <c:marker>
            <c:symbol val="square"/>
            <c:size val="7"/>
            <c:spPr>
              <a:noFill/>
              <a:ln>
                <a:solidFill>
                  <a:srgbClr val="0000FF"/>
                </a:solidFill>
              </a:ln>
            </c:spPr>
          </c:marker>
          <c:xVal>
            <c:numRef>
              <c:f>'Mauna Loa'!$BC$3:$BC$141</c:f>
              <c:numCache>
                <c:formatCode>General</c:formatCode>
                <c:ptCount val="139"/>
                <c:pt idx="0">
                  <c:v>30.78260869565218</c:v>
                </c:pt>
                <c:pt idx="1">
                  <c:v>36.13861386138614</c:v>
                </c:pt>
                <c:pt idx="2">
                  <c:v>31.96261682242984</c:v>
                </c:pt>
                <c:pt idx="3">
                  <c:v>33.56435643564349</c:v>
                </c:pt>
                <c:pt idx="4">
                  <c:v>33.8235294117647</c:v>
                </c:pt>
                <c:pt idx="5">
                  <c:v>34.63157894736842</c:v>
                </c:pt>
                <c:pt idx="6">
                  <c:v>33.76623376623377</c:v>
                </c:pt>
                <c:pt idx="7">
                  <c:v>30.93457943925234</c:v>
                </c:pt>
                <c:pt idx="8">
                  <c:v>30.51020408163265</c:v>
                </c:pt>
                <c:pt idx="9">
                  <c:v>34.51219512195122</c:v>
                </c:pt>
                <c:pt idx="10">
                  <c:v>32.43902439024389</c:v>
                </c:pt>
                <c:pt idx="11">
                  <c:v>30.90909090909091</c:v>
                </c:pt>
                <c:pt idx="12">
                  <c:v>30.48076923076916</c:v>
                </c:pt>
                <c:pt idx="13">
                  <c:v>33.15789473684203</c:v>
                </c:pt>
                <c:pt idx="14">
                  <c:v>33.87096774193547</c:v>
                </c:pt>
                <c:pt idx="15">
                  <c:v>33.87096774193547</c:v>
                </c:pt>
                <c:pt idx="16">
                  <c:v>36.86046511627907</c:v>
                </c:pt>
                <c:pt idx="17">
                  <c:v>30.0</c:v>
                </c:pt>
                <c:pt idx="18">
                  <c:v>30.98039215686275</c:v>
                </c:pt>
                <c:pt idx="19">
                  <c:v>32.53968253968246</c:v>
                </c:pt>
                <c:pt idx="20">
                  <c:v>30.5</c:v>
                </c:pt>
                <c:pt idx="21">
                  <c:v>31.95402298850572</c:v>
                </c:pt>
                <c:pt idx="22">
                  <c:v>30.21978021978022</c:v>
                </c:pt>
                <c:pt idx="23">
                  <c:v>29.69696969696969</c:v>
                </c:pt>
                <c:pt idx="24">
                  <c:v>30.84210526315789</c:v>
                </c:pt>
                <c:pt idx="25">
                  <c:v>32.5</c:v>
                </c:pt>
                <c:pt idx="26">
                  <c:v>28.69158878504674</c:v>
                </c:pt>
                <c:pt idx="27">
                  <c:v>31.23711340206185</c:v>
                </c:pt>
                <c:pt idx="28">
                  <c:v>33.15217391304348</c:v>
                </c:pt>
                <c:pt idx="29">
                  <c:v>33.2967032967033</c:v>
                </c:pt>
                <c:pt idx="30">
                  <c:v>32.0</c:v>
                </c:pt>
                <c:pt idx="31">
                  <c:v>32.58064516129021</c:v>
                </c:pt>
                <c:pt idx="32">
                  <c:v>27.5</c:v>
                </c:pt>
                <c:pt idx="33">
                  <c:v>34.38202247191004</c:v>
                </c:pt>
                <c:pt idx="34">
                  <c:v>31.97802197802191</c:v>
                </c:pt>
                <c:pt idx="38">
                  <c:v>31.96261682242984</c:v>
                </c:pt>
                <c:pt idx="39">
                  <c:v>30.78947368421052</c:v>
                </c:pt>
                <c:pt idx="40">
                  <c:v>33.55140186915887</c:v>
                </c:pt>
                <c:pt idx="41">
                  <c:v>32.78846153846154</c:v>
                </c:pt>
                <c:pt idx="42">
                  <c:v>33.56435643564349</c:v>
                </c:pt>
                <c:pt idx="43">
                  <c:v>31.57407407407408</c:v>
                </c:pt>
                <c:pt idx="44">
                  <c:v>33.8235294117647</c:v>
                </c:pt>
                <c:pt idx="45">
                  <c:v>32.40384615384603</c:v>
                </c:pt>
                <c:pt idx="46">
                  <c:v>34.63157894736842</c:v>
                </c:pt>
                <c:pt idx="47">
                  <c:v>34.73118279569892</c:v>
                </c:pt>
                <c:pt idx="48">
                  <c:v>36.26373626373626</c:v>
                </c:pt>
                <c:pt idx="49">
                  <c:v>34.28571428571428</c:v>
                </c:pt>
                <c:pt idx="50">
                  <c:v>0.0</c:v>
                </c:pt>
                <c:pt idx="51">
                  <c:v>33.132530120482</c:v>
                </c:pt>
                <c:pt idx="52">
                  <c:v>34.7560975609756</c:v>
                </c:pt>
                <c:pt idx="53">
                  <c:v>0.0</c:v>
                </c:pt>
                <c:pt idx="54">
                  <c:v>30.0</c:v>
                </c:pt>
                <c:pt idx="55">
                  <c:v>30.98039215686275</c:v>
                </c:pt>
                <c:pt idx="56">
                  <c:v>31.7948717948718</c:v>
                </c:pt>
                <c:pt idx="57">
                  <c:v>29.85507246376811</c:v>
                </c:pt>
                <c:pt idx="58">
                  <c:v>29.58333333333326</c:v>
                </c:pt>
                <c:pt idx="59">
                  <c:v>32.22222222222222</c:v>
                </c:pt>
                <c:pt idx="60">
                  <c:v>32.03125</c:v>
                </c:pt>
                <c:pt idx="61">
                  <c:v>32.53968253968246</c:v>
                </c:pt>
                <c:pt idx="62">
                  <c:v>33.84615384615386</c:v>
                </c:pt>
                <c:pt idx="63">
                  <c:v>0.0</c:v>
                </c:pt>
                <c:pt idx="64">
                  <c:v>0.0</c:v>
                </c:pt>
                <c:pt idx="70">
                  <c:v>33.07692307692308</c:v>
                </c:pt>
                <c:pt idx="71">
                  <c:v>36.0759493670886</c:v>
                </c:pt>
                <c:pt idx="72">
                  <c:v>33.0</c:v>
                </c:pt>
                <c:pt idx="73">
                  <c:v>31.23076923076916</c:v>
                </c:pt>
                <c:pt idx="74">
                  <c:v>31.3235294117647</c:v>
                </c:pt>
                <c:pt idx="75">
                  <c:v>36.3888888888889</c:v>
                </c:pt>
                <c:pt idx="76">
                  <c:v>35.75</c:v>
                </c:pt>
                <c:pt idx="77">
                  <c:v>35.22727272727273</c:v>
                </c:pt>
                <c:pt idx="78">
                  <c:v>30.15625</c:v>
                </c:pt>
                <c:pt idx="79">
                  <c:v>29.52941176470588</c:v>
                </c:pt>
                <c:pt idx="80">
                  <c:v>29.50617283950617</c:v>
                </c:pt>
                <c:pt idx="81">
                  <c:v>34.65753424657535</c:v>
                </c:pt>
                <c:pt idx="85">
                  <c:v>30.21505376344086</c:v>
                </c:pt>
                <c:pt idx="86">
                  <c:v>0.0</c:v>
                </c:pt>
                <c:pt idx="87">
                  <c:v>31.14754098360656</c:v>
                </c:pt>
                <c:pt idx="88">
                  <c:v>36.10169491525419</c:v>
                </c:pt>
                <c:pt idx="89">
                  <c:v>27.71428571428572</c:v>
                </c:pt>
                <c:pt idx="90">
                  <c:v>28.02816901408451</c:v>
                </c:pt>
                <c:pt idx="91">
                  <c:v>30.0</c:v>
                </c:pt>
                <c:pt idx="92">
                  <c:v>28.10526315789474</c:v>
                </c:pt>
                <c:pt idx="93">
                  <c:v>31.82795698924731</c:v>
                </c:pt>
                <c:pt idx="94">
                  <c:v>30.89887640449438</c:v>
                </c:pt>
                <c:pt idx="95">
                  <c:v>32.03125</c:v>
                </c:pt>
                <c:pt idx="96">
                  <c:v>26.86868686868687</c:v>
                </c:pt>
                <c:pt idx="97">
                  <c:v>29.23728813559322</c:v>
                </c:pt>
                <c:pt idx="98">
                  <c:v>26.93069306930693</c:v>
                </c:pt>
                <c:pt idx="99">
                  <c:v>31.68421052631579</c:v>
                </c:pt>
                <c:pt idx="100">
                  <c:v>32.42424242424233</c:v>
                </c:pt>
                <c:pt idx="101">
                  <c:v>27.46835443037972</c:v>
                </c:pt>
                <c:pt idx="102">
                  <c:v>35.0</c:v>
                </c:pt>
                <c:pt idx="103">
                  <c:v>33.81578947368409</c:v>
                </c:pt>
                <c:pt idx="104">
                  <c:v>37.60416666666656</c:v>
                </c:pt>
                <c:pt idx="105">
                  <c:v>34.08450704225345</c:v>
                </c:pt>
                <c:pt idx="106">
                  <c:v>29.873417721519</c:v>
                </c:pt>
                <c:pt idx="107">
                  <c:v>36.82926829268293</c:v>
                </c:pt>
                <c:pt idx="108">
                  <c:v>25.49295774647888</c:v>
                </c:pt>
                <c:pt idx="109">
                  <c:v>22.66666666666667</c:v>
                </c:pt>
                <c:pt idx="110">
                  <c:v>23.85964912280702</c:v>
                </c:pt>
                <c:pt idx="111">
                  <c:v>21.45833333333327</c:v>
                </c:pt>
                <c:pt idx="112">
                  <c:v>23.24324324324317</c:v>
                </c:pt>
                <c:pt idx="113">
                  <c:v>26.71875</c:v>
                </c:pt>
                <c:pt idx="114">
                  <c:v>27.61363636363636</c:v>
                </c:pt>
                <c:pt idx="115">
                  <c:v>28.8</c:v>
                </c:pt>
                <c:pt idx="116">
                  <c:v>27.84090909090909</c:v>
                </c:pt>
                <c:pt idx="117">
                  <c:v>24.8235294117647</c:v>
                </c:pt>
                <c:pt idx="118">
                  <c:v>28.7012987012987</c:v>
                </c:pt>
                <c:pt idx="119">
                  <c:v>22.75362318840579</c:v>
                </c:pt>
                <c:pt idx="120">
                  <c:v>29.01098901098901</c:v>
                </c:pt>
                <c:pt idx="124">
                  <c:v>0.0</c:v>
                </c:pt>
                <c:pt idx="126">
                  <c:v>31.8947368421052</c:v>
                </c:pt>
                <c:pt idx="127">
                  <c:v>28.22784810126582</c:v>
                </c:pt>
                <c:pt idx="128">
                  <c:v>36.5909090909091</c:v>
                </c:pt>
                <c:pt idx="129">
                  <c:v>0.0</c:v>
                </c:pt>
                <c:pt idx="130">
                  <c:v>38.15789473684204</c:v>
                </c:pt>
                <c:pt idx="131">
                  <c:v>34.9367088607595</c:v>
                </c:pt>
                <c:pt idx="132">
                  <c:v>0.0</c:v>
                </c:pt>
                <c:pt idx="133">
                  <c:v>0.0</c:v>
                </c:pt>
                <c:pt idx="134">
                  <c:v>0.0</c:v>
                </c:pt>
                <c:pt idx="135">
                  <c:v>0.0</c:v>
                </c:pt>
                <c:pt idx="136">
                  <c:v>0.0</c:v>
                </c:pt>
                <c:pt idx="137">
                  <c:v>34.09836065573771</c:v>
                </c:pt>
                <c:pt idx="138">
                  <c:v>29.68421052631579</c:v>
                </c:pt>
              </c:numCache>
            </c:numRef>
          </c:xVal>
          <c:yVal>
            <c:numRef>
              <c:f>'Mauna Loa'!$CZ$3:$CZ$141</c:f>
              <c:numCache>
                <c:formatCode>General</c:formatCode>
                <c:ptCount val="139"/>
                <c:pt idx="0">
                  <c:v>9241.368759606068</c:v>
                </c:pt>
                <c:pt idx="1">
                  <c:v>9104.464939558267</c:v>
                </c:pt>
                <c:pt idx="2">
                  <c:v>9062.118591002197</c:v>
                </c:pt>
                <c:pt idx="3">
                  <c:v>9269.340071806234</c:v>
                </c:pt>
                <c:pt idx="4">
                  <c:v>9141.670979908122</c:v>
                </c:pt>
                <c:pt idx="5">
                  <c:v>9068.392124121609</c:v>
                </c:pt>
                <c:pt idx="6">
                  <c:v>8949.616351554686</c:v>
                </c:pt>
                <c:pt idx="7">
                  <c:v>9126.63449850824</c:v>
                </c:pt>
                <c:pt idx="8">
                  <c:v>9217.8269037053</c:v>
                </c:pt>
                <c:pt idx="9">
                  <c:v>9343.460769765225</c:v>
                </c:pt>
                <c:pt idx="10">
                  <c:v>9564.902475724073</c:v>
                </c:pt>
                <c:pt idx="11">
                  <c:v>9151.24288273071</c:v>
                </c:pt>
                <c:pt idx="12">
                  <c:v>8977.891238379654</c:v>
                </c:pt>
                <c:pt idx="13">
                  <c:v>9224.989162371753</c:v>
                </c:pt>
                <c:pt idx="14">
                  <c:v>9170.724520240155</c:v>
                </c:pt>
                <c:pt idx="15">
                  <c:v>9224.989162371753</c:v>
                </c:pt>
                <c:pt idx="16">
                  <c:v>9082.54447677631</c:v>
                </c:pt>
                <c:pt idx="17">
                  <c:v>9101.44020037571</c:v>
                </c:pt>
                <c:pt idx="18">
                  <c:v>9211.096106404315</c:v>
                </c:pt>
                <c:pt idx="19">
                  <c:v>9422.667501565435</c:v>
                </c:pt>
                <c:pt idx="20">
                  <c:v>9046.056182929186</c:v>
                </c:pt>
                <c:pt idx="21">
                  <c:v>9124.71754104163</c:v>
                </c:pt>
                <c:pt idx="22">
                  <c:v>9322.283969943641</c:v>
                </c:pt>
                <c:pt idx="23">
                  <c:v>9656.526232083927</c:v>
                </c:pt>
                <c:pt idx="24">
                  <c:v>8994.364433312464</c:v>
                </c:pt>
                <c:pt idx="25">
                  <c:v>9323.426546726332</c:v>
                </c:pt>
                <c:pt idx="26">
                  <c:v>9151.24288273071</c:v>
                </c:pt>
                <c:pt idx="27">
                  <c:v>8994.364433312464</c:v>
                </c:pt>
                <c:pt idx="28">
                  <c:v>9301.400970192604</c:v>
                </c:pt>
                <c:pt idx="29">
                  <c:v>9200.821900344581</c:v>
                </c:pt>
                <c:pt idx="30">
                  <c:v>9369.129618033814</c:v>
                </c:pt>
                <c:pt idx="31">
                  <c:v>9047.58552463382</c:v>
                </c:pt>
                <c:pt idx="32">
                  <c:v>9369.129618033812</c:v>
                </c:pt>
                <c:pt idx="33">
                  <c:v>9369.129618033814</c:v>
                </c:pt>
                <c:pt idx="34">
                  <c:v>9145.213312697155</c:v>
                </c:pt>
                <c:pt idx="38">
                  <c:v>9062.118591002197</c:v>
                </c:pt>
                <c:pt idx="44">
                  <c:v>9141.670979908122</c:v>
                </c:pt>
                <c:pt idx="50">
                  <c:v>8949.616351554686</c:v>
                </c:pt>
                <c:pt idx="54">
                  <c:v>9101.44020037571</c:v>
                </c:pt>
                <c:pt idx="55">
                  <c:v>9211.096106404315</c:v>
                </c:pt>
                <c:pt idx="61">
                  <c:v>9422.667501565435</c:v>
                </c:pt>
              </c:numCache>
            </c:numRef>
          </c:yVal>
          <c:smooth val="0"/>
        </c:ser>
        <c:ser>
          <c:idx val="4"/>
          <c:order val="3"/>
          <c:tx>
            <c:v>KSDP</c:v>
          </c:tx>
          <c:spPr>
            <a:ln w="28575">
              <a:noFill/>
            </a:ln>
          </c:spPr>
          <c:marker>
            <c:symbol val="circle"/>
            <c:size val="7"/>
            <c:spPr>
              <a:noFill/>
              <a:ln>
                <a:solidFill>
                  <a:srgbClr val="00FF00"/>
                </a:solidFill>
              </a:ln>
            </c:spPr>
          </c:marker>
          <c:xVal>
            <c:numRef>
              <c:f>KSDP!$DZ$22:$DZ$112</c:f>
              <c:numCache>
                <c:formatCode>General</c:formatCode>
                <c:ptCount val="91"/>
                <c:pt idx="0">
                  <c:v>36.62949483185326</c:v>
                </c:pt>
                <c:pt idx="1">
                  <c:v>27.5536792298907</c:v>
                </c:pt>
                <c:pt idx="2">
                  <c:v>31.96510263929618</c:v>
                </c:pt>
                <c:pt idx="3">
                  <c:v>32.65584279108867</c:v>
                </c:pt>
                <c:pt idx="4">
                  <c:v>31.0268345546496</c:v>
                </c:pt>
                <c:pt idx="5">
                  <c:v>33.29909169550173</c:v>
                </c:pt>
                <c:pt idx="6">
                  <c:v>31.84124599358974</c:v>
                </c:pt>
                <c:pt idx="7">
                  <c:v>36.59376015599609</c:v>
                </c:pt>
                <c:pt idx="8">
                  <c:v>33.66902057107767</c:v>
                </c:pt>
                <c:pt idx="9">
                  <c:v>29.13983333333332</c:v>
                </c:pt>
                <c:pt idx="10">
                  <c:v>34.61092472216398</c:v>
                </c:pt>
                <c:pt idx="11">
                  <c:v>34.01787787322953</c:v>
                </c:pt>
                <c:pt idx="12">
                  <c:v>34.92233009708738</c:v>
                </c:pt>
                <c:pt idx="13">
                  <c:v>39.05741417092764</c:v>
                </c:pt>
                <c:pt idx="14">
                  <c:v>31.3960450933284</c:v>
                </c:pt>
                <c:pt idx="15">
                  <c:v>29.30591539088686</c:v>
                </c:pt>
                <c:pt idx="16">
                  <c:v>35.70280943247208</c:v>
                </c:pt>
                <c:pt idx="17">
                  <c:v>32.14040991128785</c:v>
                </c:pt>
                <c:pt idx="18">
                  <c:v>41.53803309993634</c:v>
                </c:pt>
                <c:pt idx="19">
                  <c:v>34.96976974148891</c:v>
                </c:pt>
                <c:pt idx="20">
                  <c:v>33.39708126669199</c:v>
                </c:pt>
                <c:pt idx="21">
                  <c:v>30.83064921992952</c:v>
                </c:pt>
                <c:pt idx="22">
                  <c:v>34.64347931284781</c:v>
                </c:pt>
                <c:pt idx="23">
                  <c:v>33.92169761273201</c:v>
                </c:pt>
                <c:pt idx="24">
                  <c:v>30.92186929536327</c:v>
                </c:pt>
                <c:pt idx="25">
                  <c:v>33.1934303144064</c:v>
                </c:pt>
                <c:pt idx="26">
                  <c:v>35.62677460987915</c:v>
                </c:pt>
                <c:pt idx="27">
                  <c:v>30.58737482819556</c:v>
                </c:pt>
                <c:pt idx="28">
                  <c:v>38.81651376146787</c:v>
                </c:pt>
                <c:pt idx="29">
                  <c:v>26.92663383077256</c:v>
                </c:pt>
                <c:pt idx="30">
                  <c:v>35.03473389355742</c:v>
                </c:pt>
                <c:pt idx="31">
                  <c:v>41.824635204417</c:v>
                </c:pt>
                <c:pt idx="32">
                  <c:v>35.22376433932871</c:v>
                </c:pt>
                <c:pt idx="33">
                  <c:v>28.65337772003897</c:v>
                </c:pt>
                <c:pt idx="34">
                  <c:v>31.23863840488593</c:v>
                </c:pt>
                <c:pt idx="35">
                  <c:v>35.769079830631</c:v>
                </c:pt>
                <c:pt idx="36">
                  <c:v>33.10361492364198</c:v>
                </c:pt>
                <c:pt idx="37">
                  <c:v>31.89035345478969</c:v>
                </c:pt>
                <c:pt idx="38">
                  <c:v>32.48626253815961</c:v>
                </c:pt>
                <c:pt idx="39">
                  <c:v>28.88948875255624</c:v>
                </c:pt>
                <c:pt idx="40">
                  <c:v>33.1496360989811</c:v>
                </c:pt>
                <c:pt idx="41">
                  <c:v>33.33146882121393</c:v>
                </c:pt>
                <c:pt idx="42">
                  <c:v>31.97226865965188</c:v>
                </c:pt>
                <c:pt idx="43">
                  <c:v>34.58414036686796</c:v>
                </c:pt>
                <c:pt idx="44">
                  <c:v>33.97902523051981</c:v>
                </c:pt>
                <c:pt idx="46">
                  <c:v>29.87534054321803</c:v>
                </c:pt>
                <c:pt idx="47">
                  <c:v>34.41001114413076</c:v>
                </c:pt>
                <c:pt idx="48">
                  <c:v>30.80574606116768</c:v>
                </c:pt>
                <c:pt idx="49">
                  <c:v>34.50598540145985</c:v>
                </c:pt>
                <c:pt idx="50">
                  <c:v>34.13138602520039</c:v>
                </c:pt>
                <c:pt idx="51">
                  <c:v>32.67766641452344</c:v>
                </c:pt>
                <c:pt idx="52">
                  <c:v>41.24164810690424</c:v>
                </c:pt>
                <c:pt idx="53">
                  <c:v>32.79372158097237</c:v>
                </c:pt>
                <c:pt idx="54">
                  <c:v>36.08025136499433</c:v>
                </c:pt>
                <c:pt idx="55">
                  <c:v>32.5270283823087</c:v>
                </c:pt>
                <c:pt idx="56">
                  <c:v>34.2402965547318</c:v>
                </c:pt>
                <c:pt idx="57">
                  <c:v>31.54262279074303</c:v>
                </c:pt>
                <c:pt idx="58">
                  <c:v>34.59355048154961</c:v>
                </c:pt>
                <c:pt idx="59">
                  <c:v>31.74636997925702</c:v>
                </c:pt>
                <c:pt idx="60">
                  <c:v>33.69279964714963</c:v>
                </c:pt>
                <c:pt idx="61">
                  <c:v>33.09998054853141</c:v>
                </c:pt>
                <c:pt idx="62">
                  <c:v>31.2548056832428</c:v>
                </c:pt>
                <c:pt idx="63">
                  <c:v>32.3083226905066</c:v>
                </c:pt>
                <c:pt idx="64">
                  <c:v>33.95176470588223</c:v>
                </c:pt>
                <c:pt idx="65">
                  <c:v>33.20333479596315</c:v>
                </c:pt>
                <c:pt idx="66">
                  <c:v>31.45971906630861</c:v>
                </c:pt>
                <c:pt idx="67">
                  <c:v>34.07334741925739</c:v>
                </c:pt>
                <c:pt idx="68">
                  <c:v>36.08050796693423</c:v>
                </c:pt>
                <c:pt idx="69">
                  <c:v>32.94201605709188</c:v>
                </c:pt>
                <c:pt idx="70">
                  <c:v>29.88457556935818</c:v>
                </c:pt>
                <c:pt idx="71">
                  <c:v>34.85822617870095</c:v>
                </c:pt>
                <c:pt idx="72">
                  <c:v>31.30761822209382</c:v>
                </c:pt>
                <c:pt idx="73">
                  <c:v>30.24771711676705</c:v>
                </c:pt>
                <c:pt idx="74">
                  <c:v>28.97809820732657</c:v>
                </c:pt>
                <c:pt idx="75">
                  <c:v>38.32640913508259</c:v>
                </c:pt>
                <c:pt idx="76">
                  <c:v>34.85568326947628</c:v>
                </c:pt>
                <c:pt idx="77">
                  <c:v>37.19438176895306</c:v>
                </c:pt>
                <c:pt idx="78">
                  <c:v>29.52139293937068</c:v>
                </c:pt>
                <c:pt idx="79">
                  <c:v>31.80192649396802</c:v>
                </c:pt>
                <c:pt idx="80">
                  <c:v>32.45056709826346</c:v>
                </c:pt>
                <c:pt idx="81">
                  <c:v>32.16552003237556</c:v>
                </c:pt>
                <c:pt idx="82">
                  <c:v>27.18503464203232</c:v>
                </c:pt>
                <c:pt idx="83">
                  <c:v>24.86980763869529</c:v>
                </c:pt>
                <c:pt idx="84">
                  <c:v>33.27850985831765</c:v>
                </c:pt>
                <c:pt idx="85">
                  <c:v>37.64167812929842</c:v>
                </c:pt>
                <c:pt idx="86">
                  <c:v>24.21126046157748</c:v>
                </c:pt>
                <c:pt idx="87">
                  <c:v>24.99823508648075</c:v>
                </c:pt>
                <c:pt idx="88">
                  <c:v>23.83151735270379</c:v>
                </c:pt>
                <c:pt idx="89">
                  <c:v>24.45470262793912</c:v>
                </c:pt>
              </c:numCache>
            </c:numRef>
          </c:xVal>
          <c:yVal>
            <c:numRef>
              <c:f>KSDP!$EI$22:$EI$112</c:f>
              <c:numCache>
                <c:formatCode>General</c:formatCode>
                <c:ptCount val="91"/>
                <c:pt idx="0">
                  <c:v>9518.750699386443</c:v>
                </c:pt>
                <c:pt idx="1">
                  <c:v>9805.150406160246</c:v>
                </c:pt>
                <c:pt idx="2">
                  <c:v>9509.851722968697</c:v>
                </c:pt>
                <c:pt idx="3">
                  <c:v>9310.405728690001</c:v>
                </c:pt>
                <c:pt idx="4">
                  <c:v>9255.66859880625</c:v>
                </c:pt>
                <c:pt idx="5">
                  <c:v>9398.800430466064</c:v>
                </c:pt>
                <c:pt idx="6">
                  <c:v>9543.62466752367</c:v>
                </c:pt>
                <c:pt idx="7">
                  <c:v>9393.285753328927</c:v>
                </c:pt>
                <c:pt idx="8">
                  <c:v>9734.508912619031</c:v>
                </c:pt>
                <c:pt idx="9">
                  <c:v>9510.393656620567</c:v>
                </c:pt>
                <c:pt idx="10">
                  <c:v>8969.927805191226</c:v>
                </c:pt>
                <c:pt idx="11">
                  <c:v>9153.639636819034</c:v>
                </c:pt>
                <c:pt idx="12">
                  <c:v>9376.840835826435</c:v>
                </c:pt>
                <c:pt idx="13">
                  <c:v>8881.385675601605</c:v>
                </c:pt>
                <c:pt idx="14">
                  <c:v>9802.818850490345</c:v>
                </c:pt>
                <c:pt idx="15">
                  <c:v>10254.791655682</c:v>
                </c:pt>
                <c:pt idx="16">
                  <c:v>9389.252827573495</c:v>
                </c:pt>
                <c:pt idx="17">
                  <c:v>9232.191683579101</c:v>
                </c:pt>
                <c:pt idx="18">
                  <c:v>8950.137486047207</c:v>
                </c:pt>
                <c:pt idx="19">
                  <c:v>8091.794904835634</c:v>
                </c:pt>
                <c:pt idx="20">
                  <c:v>9107.337126677719</c:v>
                </c:pt>
                <c:pt idx="21">
                  <c:v>9393.308017048083</c:v>
                </c:pt>
                <c:pt idx="22">
                  <c:v>9388.006306317291</c:v>
                </c:pt>
                <c:pt idx="23">
                  <c:v>9507.972676985102</c:v>
                </c:pt>
                <c:pt idx="24">
                  <c:v>9579.559267208904</c:v>
                </c:pt>
                <c:pt idx="25">
                  <c:v>9411.272713408403</c:v>
                </c:pt>
                <c:pt idx="26">
                  <c:v>9291.151994478911</c:v>
                </c:pt>
                <c:pt idx="27">
                  <c:v>9317.578424997921</c:v>
                </c:pt>
                <c:pt idx="28">
                  <c:v>9112.879919079027</c:v>
                </c:pt>
                <c:pt idx="29">
                  <c:v>9720.949995527317</c:v>
                </c:pt>
                <c:pt idx="30">
                  <c:v>8791.14066216121</c:v>
                </c:pt>
                <c:pt idx="31">
                  <c:v>8776.14673081649</c:v>
                </c:pt>
                <c:pt idx="32">
                  <c:v>9780.75695207202</c:v>
                </c:pt>
                <c:pt idx="33">
                  <c:v>9390.75824884145</c:v>
                </c:pt>
                <c:pt idx="34">
                  <c:v>9689.441741727276</c:v>
                </c:pt>
                <c:pt idx="35">
                  <c:v>9266.196475154056</c:v>
                </c:pt>
                <c:pt idx="36">
                  <c:v>9288.557169278931</c:v>
                </c:pt>
                <c:pt idx="37">
                  <c:v>9732.591432649165</c:v>
                </c:pt>
                <c:pt idx="38">
                  <c:v>9505.76275829681</c:v>
                </c:pt>
                <c:pt idx="39">
                  <c:v>9277.265721937109</c:v>
                </c:pt>
                <c:pt idx="40">
                  <c:v>9784.922656997761</c:v>
                </c:pt>
                <c:pt idx="41">
                  <c:v>9531.879756938626</c:v>
                </c:pt>
                <c:pt idx="42">
                  <c:v>9098.59848681246</c:v>
                </c:pt>
                <c:pt idx="43">
                  <c:v>9049.75285155495</c:v>
                </c:pt>
                <c:pt idx="44">
                  <c:v>8999.202714341678</c:v>
                </c:pt>
                <c:pt idx="46">
                  <c:v>9519.988484764865</c:v>
                </c:pt>
                <c:pt idx="47">
                  <c:v>9378.20139496358</c:v>
                </c:pt>
                <c:pt idx="48">
                  <c:v>9795.759627426425</c:v>
                </c:pt>
                <c:pt idx="49">
                  <c:v>9102.02723857233</c:v>
                </c:pt>
                <c:pt idx="50">
                  <c:v>9276.655091933724</c:v>
                </c:pt>
                <c:pt idx="51">
                  <c:v>9679.505051758684</c:v>
                </c:pt>
                <c:pt idx="52">
                  <c:v>9054.651485456346</c:v>
                </c:pt>
                <c:pt idx="53">
                  <c:v>9278.777424652355</c:v>
                </c:pt>
                <c:pt idx="54">
                  <c:v>9320.499127470845</c:v>
                </c:pt>
                <c:pt idx="55">
                  <c:v>9725.552569020187</c:v>
                </c:pt>
                <c:pt idx="56">
                  <c:v>8823.802348099086</c:v>
                </c:pt>
                <c:pt idx="57">
                  <c:v>9477.986961593582</c:v>
                </c:pt>
                <c:pt idx="58">
                  <c:v>9468.683533691787</c:v>
                </c:pt>
                <c:pt idx="59">
                  <c:v>9622.01320506924</c:v>
                </c:pt>
                <c:pt idx="60">
                  <c:v>9414.483366503273</c:v>
                </c:pt>
                <c:pt idx="61">
                  <c:v>9673.572731480221</c:v>
                </c:pt>
                <c:pt idx="62">
                  <c:v>9421.012756936</c:v>
                </c:pt>
                <c:pt idx="63">
                  <c:v>9785.794015953824</c:v>
                </c:pt>
                <c:pt idx="64">
                  <c:v>9339.851087977442</c:v>
                </c:pt>
                <c:pt idx="65">
                  <c:v>9154.838298310636</c:v>
                </c:pt>
                <c:pt idx="66">
                  <c:v>9582.60345743206</c:v>
                </c:pt>
                <c:pt idx="67">
                  <c:v>8740.45186516249</c:v>
                </c:pt>
                <c:pt idx="68">
                  <c:v>9324.458736542561</c:v>
                </c:pt>
                <c:pt idx="69">
                  <c:v>10179.43272013404</c:v>
                </c:pt>
                <c:pt idx="70">
                  <c:v>10228.94001689577</c:v>
                </c:pt>
                <c:pt idx="71">
                  <c:v>9808.3944487903</c:v>
                </c:pt>
                <c:pt idx="72">
                  <c:v>9490.640514103875</c:v>
                </c:pt>
                <c:pt idx="73">
                  <c:v>10650.98678192633</c:v>
                </c:pt>
                <c:pt idx="74">
                  <c:v>9612.79387633047</c:v>
                </c:pt>
                <c:pt idx="75">
                  <c:v>9840.311443685407</c:v>
                </c:pt>
                <c:pt idx="76">
                  <c:v>9402.003757044454</c:v>
                </c:pt>
                <c:pt idx="77">
                  <c:v>9460.855362546023</c:v>
                </c:pt>
                <c:pt idx="78">
                  <c:v>9605.591105869777</c:v>
                </c:pt>
                <c:pt idx="79">
                  <c:v>9775.744535167748</c:v>
                </c:pt>
                <c:pt idx="80">
                  <c:v>9476.205385097042</c:v>
                </c:pt>
                <c:pt idx="81">
                  <c:v>8963.250346661831</c:v>
                </c:pt>
                <c:pt idx="82">
                  <c:v>10225.91889439221</c:v>
                </c:pt>
                <c:pt idx="83">
                  <c:v>9888.568015748198</c:v>
                </c:pt>
                <c:pt idx="84">
                  <c:v>9139.118252615638</c:v>
                </c:pt>
                <c:pt idx="85">
                  <c:v>8976.379936092226</c:v>
                </c:pt>
                <c:pt idx="86">
                  <c:v>10202.65908060371</c:v>
                </c:pt>
                <c:pt idx="87">
                  <c:v>9421.180338134006</c:v>
                </c:pt>
                <c:pt idx="88">
                  <c:v>10276.91575200911</c:v>
                </c:pt>
                <c:pt idx="89">
                  <c:v>9827.66262344524</c:v>
                </c:pt>
                <c:pt idx="90">
                  <c:v>12942.05171674382</c:v>
                </c:pt>
              </c:numCache>
            </c:numRef>
          </c:yVal>
          <c:smooth val="0"/>
        </c:ser>
        <c:ser>
          <c:idx val="5"/>
          <c:order val="4"/>
          <c:tx>
            <c:v>Makapuu</c:v>
          </c:tx>
          <c:spPr>
            <a:ln w="28575">
              <a:noFill/>
            </a:ln>
          </c:spPr>
          <c:marker>
            <c:spPr>
              <a:solidFill>
                <a:srgbClr val="FF0000"/>
              </a:solidFill>
              <a:ln>
                <a:solidFill>
                  <a:srgbClr val="FF0000"/>
                </a:solidFill>
              </a:ln>
            </c:spPr>
          </c:marker>
          <c:xVal>
            <c:numRef>
              <c:f>Makapuu_Koolau!$BX$115:$BX$136</c:f>
              <c:numCache>
                <c:formatCode>0.00</c:formatCode>
                <c:ptCount val="22"/>
                <c:pt idx="0">
                  <c:v>42.22604057745837</c:v>
                </c:pt>
                <c:pt idx="1">
                  <c:v>48.89418205550329</c:v>
                </c:pt>
                <c:pt idx="2">
                  <c:v>48.40043626204022</c:v>
                </c:pt>
                <c:pt idx="3">
                  <c:v>43.02723268212321</c:v>
                </c:pt>
                <c:pt idx="4">
                  <c:v>50.7393582222253</c:v>
                </c:pt>
                <c:pt idx="5">
                  <c:v>42.60067980021392</c:v>
                </c:pt>
                <c:pt idx="6">
                  <c:v>46.44197540683464</c:v>
                </c:pt>
                <c:pt idx="7">
                  <c:v>55.42043068765697</c:v>
                </c:pt>
                <c:pt idx="8">
                  <c:v>39.89152052598654</c:v>
                </c:pt>
                <c:pt idx="9">
                  <c:v>49.96195169335915</c:v>
                </c:pt>
                <c:pt idx="10">
                  <c:v>44.13555705239916</c:v>
                </c:pt>
                <c:pt idx="11">
                  <c:v>43.28467844990229</c:v>
                </c:pt>
                <c:pt idx="12">
                  <c:v>42.53934386324978</c:v>
                </c:pt>
                <c:pt idx="13">
                  <c:v>51.2330325099502</c:v>
                </c:pt>
                <c:pt idx="14">
                  <c:v>50.9273980482738</c:v>
                </c:pt>
                <c:pt idx="15">
                  <c:v>45.45229664493606</c:v>
                </c:pt>
                <c:pt idx="16">
                  <c:v>45.12515042778463</c:v>
                </c:pt>
                <c:pt idx="17">
                  <c:v>0.0</c:v>
                </c:pt>
                <c:pt idx="18">
                  <c:v>0.0</c:v>
                </c:pt>
                <c:pt idx="19">
                  <c:v>0.0</c:v>
                </c:pt>
                <c:pt idx="20">
                  <c:v>0.0</c:v>
                </c:pt>
                <c:pt idx="21">
                  <c:v>0.0</c:v>
                </c:pt>
              </c:numCache>
            </c:numRef>
          </c:xVal>
          <c:yVal>
            <c:numRef>
              <c:f>Makapuu_Koolau!$DM$115:$DM$136</c:f>
              <c:numCache>
                <c:formatCode>0</c:formatCode>
                <c:ptCount val="22"/>
                <c:pt idx="0">
                  <c:v>8591.296146799084</c:v>
                </c:pt>
                <c:pt idx="1">
                  <c:v>8453.850525685904</c:v>
                </c:pt>
                <c:pt idx="2">
                  <c:v>8731.23143127407</c:v>
                </c:pt>
                <c:pt idx="3">
                  <c:v>8794.055393787272</c:v>
                </c:pt>
                <c:pt idx="4">
                  <c:v>9010.472540647685</c:v>
                </c:pt>
                <c:pt idx="5">
                  <c:v>8270.381315052377</c:v>
                </c:pt>
                <c:pt idx="6">
                  <c:v>9074.83942443481</c:v>
                </c:pt>
                <c:pt idx="7">
                  <c:v>8551.68877887651</c:v>
                </c:pt>
                <c:pt idx="8">
                  <c:v>9794.13414369953</c:v>
                </c:pt>
                <c:pt idx="9">
                  <c:v>8799.73500036325</c:v>
                </c:pt>
                <c:pt idx="10">
                  <c:v>9004.098593954563</c:v>
                </c:pt>
                <c:pt idx="11">
                  <c:v>8508.18257205233</c:v>
                </c:pt>
                <c:pt idx="12">
                  <c:v>9311.41424050999</c:v>
                </c:pt>
                <c:pt idx="13">
                  <c:v>9158.526704429591</c:v>
                </c:pt>
                <c:pt idx="14">
                  <c:v>8837.808960301407</c:v>
                </c:pt>
                <c:pt idx="15">
                  <c:v>9337.297920577288</c:v>
                </c:pt>
                <c:pt idx="16">
                  <c:v>9068.139124494783</c:v>
                </c:pt>
              </c:numCache>
            </c:numRef>
          </c:yVal>
          <c:smooth val="0"/>
        </c:ser>
        <c:dLbls>
          <c:showLegendKey val="0"/>
          <c:showVal val="0"/>
          <c:showCatName val="0"/>
          <c:showSerName val="0"/>
          <c:showPercent val="0"/>
          <c:showBubbleSize val="0"/>
        </c:dLbls>
        <c:axId val="-2061180376"/>
        <c:axId val="-2061196296"/>
      </c:scatterChart>
      <c:valAx>
        <c:axId val="-2061180376"/>
        <c:scaling>
          <c:orientation val="minMax"/>
          <c:min val="10.0"/>
        </c:scaling>
        <c:delete val="0"/>
        <c:axPos val="b"/>
        <c:title>
          <c:tx>
            <c:rich>
              <a:bodyPr/>
              <a:lstStyle/>
              <a:p>
                <a:pPr>
                  <a:defRPr sz="1600"/>
                </a:pPr>
                <a:r>
                  <a:rPr lang="en-US" sz="1600"/>
                  <a:t>Sr/Nb</a:t>
                </a:r>
              </a:p>
            </c:rich>
          </c:tx>
          <c:layout>
            <c:manualLayout>
              <c:xMode val="edge"/>
              <c:yMode val="edge"/>
              <c:x val="0.499339096307327"/>
              <c:y val="0.893375263132594"/>
            </c:manualLayout>
          </c:layout>
          <c:overlay val="0"/>
          <c:spPr>
            <a:noFill/>
            <a:ln w="25400">
              <a:noFill/>
            </a:ln>
          </c:spPr>
        </c:title>
        <c:numFmt formatCode="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61196296"/>
        <c:crosses val="autoZero"/>
        <c:crossBetween val="midCat"/>
      </c:valAx>
      <c:valAx>
        <c:axId val="-2061196296"/>
        <c:scaling>
          <c:orientation val="minMax"/>
          <c:max val="13000.0"/>
          <c:min val="7000.0"/>
        </c:scaling>
        <c:delete val="0"/>
        <c:axPos val="l"/>
        <c:title>
          <c:tx>
            <c:rich>
              <a:bodyPr rot="-5400000" vert="horz"/>
              <a:lstStyle/>
              <a:p>
                <a:pPr>
                  <a:defRPr sz="1600"/>
                </a:pPr>
                <a:r>
                  <a:rPr lang="en-US" sz="1600"/>
                  <a:t>Ti/Eu</a:t>
                </a:r>
              </a:p>
            </c:rich>
          </c:tx>
          <c:layout>
            <c:manualLayout>
              <c:xMode val="edge"/>
              <c:yMode val="edge"/>
              <c:x val="0.0"/>
              <c:y val="0.328990550889443"/>
            </c:manualLayout>
          </c:layout>
          <c:overlay val="0"/>
          <c:spPr>
            <a:noFill/>
            <a:ln w="25400">
              <a:noFill/>
            </a:ln>
          </c:spPr>
        </c:title>
        <c:numFmt formatCode="#,##0" sourceLinked="0"/>
        <c:majorTickMark val="in"/>
        <c:minorTickMark val="in"/>
        <c:tickLblPos val="nextTo"/>
        <c:spPr>
          <a:ln w="12700">
            <a:solidFill>
              <a:schemeClr val="tx1"/>
            </a:solidFill>
          </a:ln>
        </c:spPr>
        <c:crossAx val="-2061180376"/>
        <c:crosses val="autoZero"/>
        <c:crossBetween val="midCat"/>
        <c:minorUnit val="500.0"/>
      </c:valAx>
      <c:spPr>
        <a:ln w="15875">
          <a:solidFill>
            <a:schemeClr val="tx1"/>
          </a:solidFill>
        </a:ln>
      </c:spPr>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48072094355"/>
          <c:y val="0.0243661582602446"/>
          <c:w val="0.821426676806862"/>
          <c:h val="0.798925590188143"/>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HSDP2!$EK$25:$EK$133</c:f>
              <c:numCache>
                <c:formatCode>0.000000</c:formatCode>
                <c:ptCount val="109"/>
                <c:pt idx="0">
                  <c:v>0.513002998256</c:v>
                </c:pt>
                <c:pt idx="1">
                  <c:v>0.513013763654</c:v>
                </c:pt>
                <c:pt idx="2">
                  <c:v>0.51300966255</c:v>
                </c:pt>
                <c:pt idx="3">
                  <c:v>0.513016326844</c:v>
                </c:pt>
                <c:pt idx="4">
                  <c:v>0.513008124636</c:v>
                </c:pt>
                <c:pt idx="6">
                  <c:v>0.513010687826</c:v>
                </c:pt>
                <c:pt idx="7">
                  <c:v>0.513033756536</c:v>
                </c:pt>
                <c:pt idx="8">
                  <c:v>0.513023503776</c:v>
                </c:pt>
                <c:pt idx="9">
                  <c:v>0.512998384514</c:v>
                </c:pt>
                <c:pt idx="10">
                  <c:v>0.512981980098</c:v>
                </c:pt>
                <c:pt idx="11">
                  <c:v>0.513042471382</c:v>
                </c:pt>
                <c:pt idx="12">
                  <c:v>0.513024529052</c:v>
                </c:pt>
                <c:pt idx="14">
                  <c:v>0.513057337884</c:v>
                </c:pt>
                <c:pt idx="15">
                  <c:v>0.513022991138</c:v>
                </c:pt>
                <c:pt idx="16">
                  <c:v>0.513012738378</c:v>
                </c:pt>
                <c:pt idx="17">
                  <c:v>0.51298915703</c:v>
                </c:pt>
                <c:pt idx="18">
                  <c:v>0.513024016414</c:v>
                </c:pt>
                <c:pt idx="19">
                  <c:v>0.51299172022</c:v>
                </c:pt>
                <c:pt idx="21">
                  <c:v>0.513082457146</c:v>
                </c:pt>
                <c:pt idx="23">
                  <c:v>0.512992745496</c:v>
                </c:pt>
                <c:pt idx="24">
                  <c:v>0.51299428341</c:v>
                </c:pt>
                <c:pt idx="25">
                  <c:v>0.513040933468</c:v>
                </c:pt>
                <c:pt idx="26">
                  <c:v>0.513052724142</c:v>
                </c:pt>
                <c:pt idx="27">
                  <c:v>0.513006586722</c:v>
                </c:pt>
                <c:pt idx="29">
                  <c:v>0.513022991138</c:v>
                </c:pt>
                <c:pt idx="30">
                  <c:v>0.513010175188</c:v>
                </c:pt>
                <c:pt idx="31">
                  <c:v>0.512981980098</c:v>
                </c:pt>
                <c:pt idx="32">
                  <c:v>0.513024529052</c:v>
                </c:pt>
                <c:pt idx="33">
                  <c:v>0.513053749418</c:v>
                </c:pt>
                <c:pt idx="34">
                  <c:v>0.513015814206</c:v>
                </c:pt>
                <c:pt idx="35">
                  <c:v>0.513038882916</c:v>
                </c:pt>
                <c:pt idx="36">
                  <c:v>0.51297634108</c:v>
                </c:pt>
                <c:pt idx="37">
                  <c:v>0.513014276292</c:v>
                </c:pt>
                <c:pt idx="38">
                  <c:v>0.5129968466</c:v>
                </c:pt>
                <c:pt idx="39">
                  <c:v>0.513018377396</c:v>
                </c:pt>
                <c:pt idx="40">
                  <c:v>0.513022991138</c:v>
                </c:pt>
                <c:pt idx="41">
                  <c:v>0.512988644392</c:v>
                </c:pt>
                <c:pt idx="42">
                  <c:v>0.513024529052</c:v>
                </c:pt>
                <c:pt idx="43">
                  <c:v>0.513030680708</c:v>
                </c:pt>
                <c:pt idx="44">
                  <c:v>0.51301735212</c:v>
                </c:pt>
                <c:pt idx="45">
                  <c:v>0.513024529052</c:v>
                </c:pt>
                <c:pt idx="46">
                  <c:v>0.513020427948</c:v>
                </c:pt>
                <c:pt idx="47">
                  <c:v>0.51300453617</c:v>
                </c:pt>
                <c:pt idx="49">
                  <c:v>0.51300709936</c:v>
                </c:pt>
                <c:pt idx="50">
                  <c:v>0.513006074084</c:v>
                </c:pt>
                <c:pt idx="51">
                  <c:v>0.512995308686</c:v>
                </c:pt>
                <c:pt idx="52">
                  <c:v>0.513000947704</c:v>
                </c:pt>
                <c:pt idx="53">
                  <c:v>0.512997359238</c:v>
                </c:pt>
                <c:pt idx="54">
                  <c:v>0.513007611998</c:v>
                </c:pt>
                <c:pt idx="55">
                  <c:v>0.513018377396</c:v>
                </c:pt>
                <c:pt idx="56">
                  <c:v>0.513008124636</c:v>
                </c:pt>
                <c:pt idx="57">
                  <c:v>0.513039395554</c:v>
                </c:pt>
                <c:pt idx="58">
                  <c:v>0.512983518012</c:v>
                </c:pt>
                <c:pt idx="59">
                  <c:v>0.513018890034</c:v>
                </c:pt>
                <c:pt idx="60">
                  <c:v>0.512992232858</c:v>
                </c:pt>
                <c:pt idx="61">
                  <c:v>0.513024529052</c:v>
                </c:pt>
                <c:pt idx="62">
                  <c:v>0.513008124636</c:v>
                </c:pt>
                <c:pt idx="63">
                  <c:v>0.51300966255</c:v>
                </c:pt>
                <c:pt idx="65">
                  <c:v>0.513006074084</c:v>
                </c:pt>
                <c:pt idx="66">
                  <c:v>0.513026579604</c:v>
                </c:pt>
                <c:pt idx="67">
                  <c:v>0.513026579604</c:v>
                </c:pt>
                <c:pt idx="68">
                  <c:v>0.512979929546</c:v>
                </c:pt>
                <c:pt idx="70">
                  <c:v>0.513022991138</c:v>
                </c:pt>
                <c:pt idx="71">
                  <c:v>0.513011200464</c:v>
                </c:pt>
                <c:pt idx="72">
                  <c:v>0.51303273126</c:v>
                </c:pt>
                <c:pt idx="73">
                  <c:v>0.5129968466</c:v>
                </c:pt>
                <c:pt idx="74">
                  <c:v>0.51300453617</c:v>
                </c:pt>
                <c:pt idx="75">
                  <c:v>0.512987619116</c:v>
                </c:pt>
                <c:pt idx="77">
                  <c:v>0.512990182306</c:v>
                </c:pt>
                <c:pt idx="78">
                  <c:v>0.513012738378</c:v>
                </c:pt>
                <c:pt idx="79">
                  <c:v>0.513031705984</c:v>
                </c:pt>
                <c:pt idx="80">
                  <c:v>0.513020940586</c:v>
                </c:pt>
                <c:pt idx="81">
                  <c:v>0.51302760488</c:v>
                </c:pt>
                <c:pt idx="82">
                  <c:v>0.513010175188</c:v>
                </c:pt>
                <c:pt idx="83">
                  <c:v>0.513041446106</c:v>
                </c:pt>
                <c:pt idx="84">
                  <c:v>0.513062464264</c:v>
                </c:pt>
                <c:pt idx="86">
                  <c:v>0.513026579604</c:v>
                </c:pt>
                <c:pt idx="87">
                  <c:v>0.513008637274</c:v>
                </c:pt>
                <c:pt idx="88">
                  <c:v>0.513011200464</c:v>
                </c:pt>
                <c:pt idx="89">
                  <c:v>0.51302504169</c:v>
                </c:pt>
                <c:pt idx="90">
                  <c:v>0.51301222574</c:v>
                </c:pt>
                <c:pt idx="91">
                  <c:v>0.512987619116</c:v>
                </c:pt>
                <c:pt idx="92">
                  <c:v>0.513013763654</c:v>
                </c:pt>
                <c:pt idx="93">
                  <c:v>0.513007611998</c:v>
                </c:pt>
                <c:pt idx="94">
                  <c:v>0.513026579604</c:v>
                </c:pt>
                <c:pt idx="96">
                  <c:v>0.51301478893</c:v>
                </c:pt>
                <c:pt idx="97">
                  <c:v>0.513046059848</c:v>
                </c:pt>
                <c:pt idx="98">
                  <c:v>0.513036319726</c:v>
                </c:pt>
                <c:pt idx="99">
                  <c:v>0.513042471382</c:v>
                </c:pt>
              </c:numCache>
            </c:numRef>
          </c:xVal>
          <c:yVal>
            <c:numRef>
              <c:f>HSDP2!$ER$25:$ER$133</c:f>
              <c:numCache>
                <c:formatCode>General</c:formatCode>
                <c:ptCount val="109"/>
                <c:pt idx="0">
                  <c:v>9.9502058159607</c:v>
                </c:pt>
                <c:pt idx="1">
                  <c:v>12.21713848508034</c:v>
                </c:pt>
                <c:pt idx="2">
                  <c:v>10.56625441696113</c:v>
                </c:pt>
                <c:pt idx="3">
                  <c:v>10.23856809078772</c:v>
                </c:pt>
                <c:pt idx="4">
                  <c:v>12.00030911901082</c:v>
                </c:pt>
                <c:pt idx="5">
                  <c:v>11.74121699196326</c:v>
                </c:pt>
                <c:pt idx="6">
                  <c:v>12.28855883793047</c:v>
                </c:pt>
                <c:pt idx="7">
                  <c:v>9.719244944715608</c:v>
                </c:pt>
                <c:pt idx="8">
                  <c:v>12.00027552004408</c:v>
                </c:pt>
                <c:pt idx="9">
                  <c:v>12.38282107574094</c:v>
                </c:pt>
                <c:pt idx="10">
                  <c:v>10.54265891618226</c:v>
                </c:pt>
                <c:pt idx="11">
                  <c:v>11.69998183909438</c:v>
                </c:pt>
                <c:pt idx="12">
                  <c:v>12.16905615292712</c:v>
                </c:pt>
                <c:pt idx="13">
                  <c:v>10.19200626959248</c:v>
                </c:pt>
                <c:pt idx="14">
                  <c:v>11.81022099447514</c:v>
                </c:pt>
                <c:pt idx="15">
                  <c:v>11.67111785533637</c:v>
                </c:pt>
                <c:pt idx="16">
                  <c:v>11.9140065776746</c:v>
                </c:pt>
                <c:pt idx="17">
                  <c:v>10.18052005288674</c:v>
                </c:pt>
                <c:pt idx="18">
                  <c:v>12.0505162241888</c:v>
                </c:pt>
                <c:pt idx="19">
                  <c:v>10.17595993322204</c:v>
                </c:pt>
                <c:pt idx="20">
                  <c:v>11.91025483195864</c:v>
                </c:pt>
                <c:pt idx="21">
                  <c:v>11.21093170007424</c:v>
                </c:pt>
                <c:pt idx="22">
                  <c:v>12.48377078741735</c:v>
                </c:pt>
                <c:pt idx="23">
                  <c:v>12.86067580803135</c:v>
                </c:pt>
                <c:pt idx="24">
                  <c:v>10.61558463345076</c:v>
                </c:pt>
                <c:pt idx="25">
                  <c:v>10.86444310494944</c:v>
                </c:pt>
                <c:pt idx="26">
                  <c:v>11.63496685459389</c:v>
                </c:pt>
                <c:pt idx="27">
                  <c:v>13.0378076630297</c:v>
                </c:pt>
                <c:pt idx="28">
                  <c:v>11.15114560236512</c:v>
                </c:pt>
                <c:pt idx="29">
                  <c:v>11.42573367937712</c:v>
                </c:pt>
                <c:pt idx="30">
                  <c:v>12.80750493745886</c:v>
                </c:pt>
                <c:pt idx="31">
                  <c:v>10.23646419561421</c:v>
                </c:pt>
                <c:pt idx="32">
                  <c:v>12.60380244755245</c:v>
                </c:pt>
                <c:pt idx="33">
                  <c:v>10.6232059834243</c:v>
                </c:pt>
                <c:pt idx="34">
                  <c:v>11.6903958814131</c:v>
                </c:pt>
                <c:pt idx="35">
                  <c:v>12.5025571443482</c:v>
                </c:pt>
                <c:pt idx="36">
                  <c:v>10.17143664093391</c:v>
                </c:pt>
                <c:pt idx="38">
                  <c:v>12.63627556512379</c:v>
                </c:pt>
                <c:pt idx="39">
                  <c:v>11.7072691552063</c:v>
                </c:pt>
                <c:pt idx="40">
                  <c:v>11.78557663048991</c:v>
                </c:pt>
                <c:pt idx="41">
                  <c:v>9.86864333735563</c:v>
                </c:pt>
                <c:pt idx="42">
                  <c:v>11.93966412742382</c:v>
                </c:pt>
                <c:pt idx="43">
                  <c:v>11.91664182811724</c:v>
                </c:pt>
                <c:pt idx="44">
                  <c:v>10.93551729634944</c:v>
                </c:pt>
                <c:pt idx="45">
                  <c:v>12.18324412726732</c:v>
                </c:pt>
                <c:pt idx="46">
                  <c:v>11.50780567003872</c:v>
                </c:pt>
                <c:pt idx="47">
                  <c:v>12.81294073982432</c:v>
                </c:pt>
                <c:pt idx="48">
                  <c:v>10.55038565247382</c:v>
                </c:pt>
                <c:pt idx="49">
                  <c:v>10.19710811698981</c:v>
                </c:pt>
                <c:pt idx="50">
                  <c:v>13.05367476851852</c:v>
                </c:pt>
                <c:pt idx="51">
                  <c:v>11.80122232241258</c:v>
                </c:pt>
                <c:pt idx="52">
                  <c:v>12.37396926536732</c:v>
                </c:pt>
                <c:pt idx="53">
                  <c:v>12.24404264214047</c:v>
                </c:pt>
                <c:pt idx="54">
                  <c:v>12.14297253634895</c:v>
                </c:pt>
                <c:pt idx="55">
                  <c:v>12.30210772833724</c:v>
                </c:pt>
                <c:pt idx="56">
                  <c:v>11.07138406764575</c:v>
                </c:pt>
                <c:pt idx="57">
                  <c:v>12.5153999006458</c:v>
                </c:pt>
                <c:pt idx="58">
                  <c:v>10.59160385259632</c:v>
                </c:pt>
                <c:pt idx="59">
                  <c:v>11.91370726850315</c:v>
                </c:pt>
                <c:pt idx="60">
                  <c:v>9.82228210765194</c:v>
                </c:pt>
                <c:pt idx="61">
                  <c:v>12.09983766233767</c:v>
                </c:pt>
                <c:pt idx="62">
                  <c:v>10.05949983760962</c:v>
                </c:pt>
                <c:pt idx="63">
                  <c:v>13.5339485186984</c:v>
                </c:pt>
                <c:pt idx="64">
                  <c:v>11.81574803149606</c:v>
                </c:pt>
                <c:pt idx="65">
                  <c:v>12.42794871794872</c:v>
                </c:pt>
                <c:pt idx="66">
                  <c:v>12.26740225118484</c:v>
                </c:pt>
                <c:pt idx="67">
                  <c:v>10.6728458794819</c:v>
                </c:pt>
                <c:pt idx="68">
                  <c:v>10.1942352635679</c:v>
                </c:pt>
                <c:pt idx="69">
                  <c:v>11.08830704179541</c:v>
                </c:pt>
                <c:pt idx="70">
                  <c:v>11.59073667398683</c:v>
                </c:pt>
                <c:pt idx="71">
                  <c:v>12.37019089574156</c:v>
                </c:pt>
                <c:pt idx="72">
                  <c:v>11.83553134556575</c:v>
                </c:pt>
                <c:pt idx="73">
                  <c:v>11.7565365815812</c:v>
                </c:pt>
                <c:pt idx="74">
                  <c:v>11.66363859562976</c:v>
                </c:pt>
                <c:pt idx="75">
                  <c:v>10.34003335381375</c:v>
                </c:pt>
                <c:pt idx="76">
                  <c:v>12.06899426784784</c:v>
                </c:pt>
                <c:pt idx="77">
                  <c:v>10.31197567114094</c:v>
                </c:pt>
                <c:pt idx="78">
                  <c:v>11.90150016485328</c:v>
                </c:pt>
                <c:pt idx="79">
                  <c:v>13.10129170151473</c:v>
                </c:pt>
                <c:pt idx="80">
                  <c:v>11.6306120105638</c:v>
                </c:pt>
                <c:pt idx="81">
                  <c:v>11.20893217721819</c:v>
                </c:pt>
                <c:pt idx="82">
                  <c:v>10.99311213775725</c:v>
                </c:pt>
                <c:pt idx="83">
                  <c:v>13.17291936179388</c:v>
                </c:pt>
                <c:pt idx="84">
                  <c:v>12.19822264432535</c:v>
                </c:pt>
                <c:pt idx="85">
                  <c:v>12.43798196314207</c:v>
                </c:pt>
                <c:pt idx="86">
                  <c:v>12.57166556071666</c:v>
                </c:pt>
                <c:pt idx="87">
                  <c:v>12.17168216398986</c:v>
                </c:pt>
                <c:pt idx="88">
                  <c:v>11.64108322324967</c:v>
                </c:pt>
                <c:pt idx="89">
                  <c:v>12.13481796340787</c:v>
                </c:pt>
                <c:pt idx="90">
                  <c:v>11.74798574527425</c:v>
                </c:pt>
                <c:pt idx="91">
                  <c:v>10.77320178230426</c:v>
                </c:pt>
                <c:pt idx="92">
                  <c:v>11.90671497956981</c:v>
                </c:pt>
                <c:pt idx="93">
                  <c:v>9.970012726694244</c:v>
                </c:pt>
                <c:pt idx="94">
                  <c:v>11.56850918895906</c:v>
                </c:pt>
                <c:pt idx="95">
                  <c:v>9.96260727421332</c:v>
                </c:pt>
                <c:pt idx="96">
                  <c:v>10.38680781758958</c:v>
                </c:pt>
                <c:pt idx="97">
                  <c:v>10.20601410843932</c:v>
                </c:pt>
                <c:pt idx="98">
                  <c:v>11.64285714285714</c:v>
                </c:pt>
                <c:pt idx="99">
                  <c:v>8.745482086870751</c:v>
                </c:pt>
              </c:numCache>
            </c:numRef>
          </c:yVal>
          <c:smooth val="0"/>
        </c:ser>
        <c:ser>
          <c:idx val="1"/>
          <c:order val="1"/>
          <c:tx>
            <c:v>Kilauea</c:v>
          </c:tx>
          <c:spPr>
            <a:ln w="28575">
              <a:noFill/>
            </a:ln>
          </c:spPr>
          <c:marker>
            <c:symbol val="square"/>
            <c:size val="7"/>
            <c:spPr>
              <a:noFill/>
              <a:ln>
                <a:solidFill>
                  <a:schemeClr val="tx1"/>
                </a:solidFill>
              </a:ln>
            </c:spPr>
          </c:marker>
          <c:xVal>
            <c:numRef>
              <c:f>Kilauea!$AX$55:$AX$155</c:f>
              <c:numCache>
                <c:formatCode>General</c:formatCode>
                <c:ptCount val="101"/>
                <c:pt idx="0">
                  <c:v>0.51297</c:v>
                </c:pt>
                <c:pt idx="1">
                  <c:v>0.512945</c:v>
                </c:pt>
                <c:pt idx="3">
                  <c:v>0.512953</c:v>
                </c:pt>
                <c:pt idx="5">
                  <c:v>0.512948</c:v>
                </c:pt>
                <c:pt idx="6">
                  <c:v>0.512952</c:v>
                </c:pt>
                <c:pt idx="12">
                  <c:v>0.512969</c:v>
                </c:pt>
                <c:pt idx="14">
                  <c:v>0.51297</c:v>
                </c:pt>
                <c:pt idx="15">
                  <c:v>0.512968</c:v>
                </c:pt>
                <c:pt idx="16">
                  <c:v>0.512975</c:v>
                </c:pt>
                <c:pt idx="21">
                  <c:v>0.51294</c:v>
                </c:pt>
                <c:pt idx="22">
                  <c:v>0.512943</c:v>
                </c:pt>
                <c:pt idx="25">
                  <c:v>0.51294</c:v>
                </c:pt>
                <c:pt idx="27">
                  <c:v>0.512969</c:v>
                </c:pt>
                <c:pt idx="31">
                  <c:v>0.512961</c:v>
                </c:pt>
                <c:pt idx="37">
                  <c:v>0.512975</c:v>
                </c:pt>
                <c:pt idx="42">
                  <c:v>0.512971</c:v>
                </c:pt>
                <c:pt idx="45">
                  <c:v>0.512956</c:v>
                </c:pt>
                <c:pt idx="46">
                  <c:v>0.512952</c:v>
                </c:pt>
                <c:pt idx="48">
                  <c:v>0.51298</c:v>
                </c:pt>
                <c:pt idx="49">
                  <c:v>0.512958</c:v>
                </c:pt>
                <c:pt idx="50">
                  <c:v>0.512978</c:v>
                </c:pt>
                <c:pt idx="51">
                  <c:v>0.512959</c:v>
                </c:pt>
                <c:pt idx="55">
                  <c:v>0.512952</c:v>
                </c:pt>
                <c:pt idx="56">
                  <c:v>0.51295</c:v>
                </c:pt>
                <c:pt idx="57">
                  <c:v>0.512948</c:v>
                </c:pt>
                <c:pt idx="58">
                  <c:v>0.512951</c:v>
                </c:pt>
                <c:pt idx="59">
                  <c:v>0.512951</c:v>
                </c:pt>
                <c:pt idx="60">
                  <c:v>0.512949</c:v>
                </c:pt>
                <c:pt idx="61">
                  <c:v>0.512951</c:v>
                </c:pt>
                <c:pt idx="62">
                  <c:v>0.512945</c:v>
                </c:pt>
                <c:pt idx="63">
                  <c:v>0.512964</c:v>
                </c:pt>
                <c:pt idx="64">
                  <c:v>0.512956</c:v>
                </c:pt>
                <c:pt idx="65">
                  <c:v>0.512948</c:v>
                </c:pt>
                <c:pt idx="66">
                  <c:v>0.512944</c:v>
                </c:pt>
                <c:pt idx="67">
                  <c:v>0.51295</c:v>
                </c:pt>
                <c:pt idx="68">
                  <c:v>0.512956</c:v>
                </c:pt>
                <c:pt idx="74">
                  <c:v>0.512944</c:v>
                </c:pt>
                <c:pt idx="76">
                  <c:v>0.512948</c:v>
                </c:pt>
                <c:pt idx="77">
                  <c:v>0.512944</c:v>
                </c:pt>
                <c:pt idx="78">
                  <c:v>0.512947</c:v>
                </c:pt>
                <c:pt idx="80">
                  <c:v>0.512946</c:v>
                </c:pt>
                <c:pt idx="82">
                  <c:v>0.512943</c:v>
                </c:pt>
                <c:pt idx="84">
                  <c:v>0.51294</c:v>
                </c:pt>
                <c:pt idx="86">
                  <c:v>0.512945</c:v>
                </c:pt>
                <c:pt idx="88">
                  <c:v>0.512953</c:v>
                </c:pt>
                <c:pt idx="90">
                  <c:v>0.512946</c:v>
                </c:pt>
                <c:pt idx="92">
                  <c:v>0.512943</c:v>
                </c:pt>
                <c:pt idx="94">
                  <c:v>0.512955</c:v>
                </c:pt>
                <c:pt idx="96">
                  <c:v>0.512953</c:v>
                </c:pt>
                <c:pt idx="99">
                  <c:v>0.512956</c:v>
                </c:pt>
              </c:numCache>
            </c:numRef>
          </c:xVal>
          <c:yVal>
            <c:numRef>
              <c:f>Kilauea!$CF$55:$CF$155</c:f>
              <c:numCache>
                <c:formatCode>General</c:formatCode>
                <c:ptCount val="101"/>
                <c:pt idx="0">
                  <c:v>11.9672131147541</c:v>
                </c:pt>
                <c:pt idx="1">
                  <c:v>12.9</c:v>
                </c:pt>
                <c:pt idx="2">
                  <c:v>12.8</c:v>
                </c:pt>
                <c:pt idx="3">
                  <c:v>12.38532110091743</c:v>
                </c:pt>
                <c:pt idx="4">
                  <c:v>12.05128205128205</c:v>
                </c:pt>
                <c:pt idx="5">
                  <c:v>12.16</c:v>
                </c:pt>
                <c:pt idx="6">
                  <c:v>10.35714285714286</c:v>
                </c:pt>
                <c:pt idx="7">
                  <c:v>11.44654088050315</c:v>
                </c:pt>
                <c:pt idx="8">
                  <c:v>10.32467532467532</c:v>
                </c:pt>
                <c:pt idx="9">
                  <c:v>10.10416666666667</c:v>
                </c:pt>
                <c:pt idx="10">
                  <c:v>9.9</c:v>
                </c:pt>
                <c:pt idx="11">
                  <c:v>9.48571428571429</c:v>
                </c:pt>
                <c:pt idx="12">
                  <c:v>9.88505747126437</c:v>
                </c:pt>
                <c:pt idx="13">
                  <c:v>10.11627906976744</c:v>
                </c:pt>
                <c:pt idx="14">
                  <c:v>9.943181818181816</c:v>
                </c:pt>
                <c:pt idx="15">
                  <c:v>9.788359788359768</c:v>
                </c:pt>
                <c:pt idx="16">
                  <c:v>9.720670391061448</c:v>
                </c:pt>
                <c:pt idx="17">
                  <c:v>9.83695652173913</c:v>
                </c:pt>
                <c:pt idx="18">
                  <c:v>8.624338624338618</c:v>
                </c:pt>
                <c:pt idx="19">
                  <c:v>9.574468085106383</c:v>
                </c:pt>
                <c:pt idx="20">
                  <c:v>9.39698492462312</c:v>
                </c:pt>
                <c:pt idx="21">
                  <c:v>9.120879120879106</c:v>
                </c:pt>
                <c:pt idx="22">
                  <c:v>8.934010152284264</c:v>
                </c:pt>
                <c:pt idx="23">
                  <c:v>8.742857142857129</c:v>
                </c:pt>
                <c:pt idx="24">
                  <c:v>8.883248730964467</c:v>
                </c:pt>
                <c:pt idx="25">
                  <c:v>9.032258064516114</c:v>
                </c:pt>
                <c:pt idx="26">
                  <c:v>9.147727272727271</c:v>
                </c:pt>
                <c:pt idx="27">
                  <c:v>9.780219780219763</c:v>
                </c:pt>
                <c:pt idx="28">
                  <c:v>10.80459770114943</c:v>
                </c:pt>
                <c:pt idx="29">
                  <c:v>10.97402597402597</c:v>
                </c:pt>
                <c:pt idx="30">
                  <c:v>10.9375</c:v>
                </c:pt>
                <c:pt idx="31">
                  <c:v>11.30718954248366</c:v>
                </c:pt>
                <c:pt idx="32">
                  <c:v>10.89041095890411</c:v>
                </c:pt>
                <c:pt idx="33">
                  <c:v>11.11111111111111</c:v>
                </c:pt>
                <c:pt idx="34">
                  <c:v>10.87301587301587</c:v>
                </c:pt>
                <c:pt idx="35">
                  <c:v>10.95238095238096</c:v>
                </c:pt>
                <c:pt idx="36">
                  <c:v>11.20567375886525</c:v>
                </c:pt>
                <c:pt idx="37">
                  <c:v>10.82089552238806</c:v>
                </c:pt>
                <c:pt idx="38">
                  <c:v>11.18881118881118</c:v>
                </c:pt>
                <c:pt idx="39">
                  <c:v>11.48936170212766</c:v>
                </c:pt>
                <c:pt idx="40">
                  <c:v>10.82191780821918</c:v>
                </c:pt>
                <c:pt idx="41">
                  <c:v>10.3020545844833</c:v>
                </c:pt>
                <c:pt idx="55">
                  <c:v>12.0967741935484</c:v>
                </c:pt>
                <c:pt idx="56">
                  <c:v>11.96850393700787</c:v>
                </c:pt>
                <c:pt idx="57">
                  <c:v>12.08</c:v>
                </c:pt>
                <c:pt idx="58">
                  <c:v>12.25806451612903</c:v>
                </c:pt>
                <c:pt idx="59">
                  <c:v>12.47933884297521</c:v>
                </c:pt>
                <c:pt idx="60">
                  <c:v>12.90598290598291</c:v>
                </c:pt>
                <c:pt idx="61">
                  <c:v>12.86956521739131</c:v>
                </c:pt>
                <c:pt idx="62">
                  <c:v>13.23232323232323</c:v>
                </c:pt>
                <c:pt idx="63">
                  <c:v>13.75</c:v>
                </c:pt>
                <c:pt idx="64">
                  <c:v>13.78269617706238</c:v>
                </c:pt>
                <c:pt idx="65">
                  <c:v>13.41463414634146</c:v>
                </c:pt>
                <c:pt idx="66">
                  <c:v>12.85714285714286</c:v>
                </c:pt>
                <c:pt idx="67">
                  <c:v>11.56521739130435</c:v>
                </c:pt>
                <c:pt idx="68">
                  <c:v>11.41791044776119</c:v>
                </c:pt>
                <c:pt idx="74">
                  <c:v>11.31782945736434</c:v>
                </c:pt>
                <c:pt idx="75">
                  <c:v>11.41732283464567</c:v>
                </c:pt>
                <c:pt idx="76">
                  <c:v>11.37096774193548</c:v>
                </c:pt>
                <c:pt idx="77">
                  <c:v>11.40495867768595</c:v>
                </c:pt>
                <c:pt idx="78">
                  <c:v>11.40495867768595</c:v>
                </c:pt>
                <c:pt idx="79">
                  <c:v>11.54471544715447</c:v>
                </c:pt>
                <c:pt idx="80">
                  <c:v>11.61290322580645</c:v>
                </c:pt>
                <c:pt idx="81">
                  <c:v>11.42857142857143</c:v>
                </c:pt>
                <c:pt idx="82">
                  <c:v>11.45161290322581</c:v>
                </c:pt>
                <c:pt idx="83">
                  <c:v>11.45161290322581</c:v>
                </c:pt>
                <c:pt idx="84">
                  <c:v>11.53846153846154</c:v>
                </c:pt>
                <c:pt idx="85">
                  <c:v>11.48760330578512</c:v>
                </c:pt>
                <c:pt idx="86">
                  <c:v>11.39344262295082</c:v>
                </c:pt>
                <c:pt idx="87">
                  <c:v>11.51260504201681</c:v>
                </c:pt>
                <c:pt idx="88">
                  <c:v>11.53225806451613</c:v>
                </c:pt>
                <c:pt idx="89">
                  <c:v>11.53225806451613</c:v>
                </c:pt>
                <c:pt idx="90">
                  <c:v>11.50793650793651</c:v>
                </c:pt>
                <c:pt idx="91">
                  <c:v>11.496062992126</c:v>
                </c:pt>
                <c:pt idx="92">
                  <c:v>11.50375939849624</c:v>
                </c:pt>
                <c:pt idx="93">
                  <c:v>11.41732283464567</c:v>
                </c:pt>
                <c:pt idx="94">
                  <c:v>11.41791044776119</c:v>
                </c:pt>
                <c:pt idx="95">
                  <c:v>11.3953488372093</c:v>
                </c:pt>
                <c:pt idx="96">
                  <c:v>11.484375</c:v>
                </c:pt>
                <c:pt idx="97">
                  <c:v>11.58333333333333</c:v>
                </c:pt>
                <c:pt idx="98">
                  <c:v>11.37096774193548</c:v>
                </c:pt>
                <c:pt idx="99">
                  <c:v>11.34920634920635</c:v>
                </c:pt>
                <c:pt idx="100">
                  <c:v>11.496062992126</c:v>
                </c:pt>
              </c:numCache>
            </c:numRef>
          </c:yVal>
          <c:smooth val="0"/>
        </c:ser>
        <c:ser>
          <c:idx val="6"/>
          <c:order val="2"/>
          <c:tx>
            <c:v>Mauna Loa</c:v>
          </c:tx>
          <c:spPr>
            <a:ln w="28575">
              <a:noFill/>
            </a:ln>
          </c:spPr>
          <c:marker>
            <c:symbol val="square"/>
            <c:size val="7"/>
            <c:spPr>
              <a:noFill/>
              <a:ln>
                <a:solidFill>
                  <a:srgbClr val="0000FF"/>
                </a:solidFill>
                <a:prstDash val="solid"/>
              </a:ln>
            </c:spPr>
          </c:marker>
          <c:xVal>
            <c:numRef>
              <c:f>'[1]Cruise 99'!$AZ$3:$AZ$66</c:f>
              <c:numCache>
                <c:formatCode>General</c:formatCode>
                <c:ptCount val="64"/>
                <c:pt idx="23">
                  <c:v>0.512939</c:v>
                </c:pt>
                <c:pt idx="25">
                  <c:v>0.512962</c:v>
                </c:pt>
                <c:pt idx="32">
                  <c:v>0.51286</c:v>
                </c:pt>
                <c:pt idx="36">
                  <c:v>0.512944</c:v>
                </c:pt>
                <c:pt idx="39">
                  <c:v>0.512965</c:v>
                </c:pt>
                <c:pt idx="43">
                  <c:v>0.51292</c:v>
                </c:pt>
                <c:pt idx="44">
                  <c:v>0.512946</c:v>
                </c:pt>
                <c:pt idx="53">
                  <c:v>0.512953</c:v>
                </c:pt>
                <c:pt idx="58">
                  <c:v>0.512923</c:v>
                </c:pt>
              </c:numCache>
            </c:numRef>
          </c:xVal>
          <c:yVal>
            <c:numRef>
              <c:f>'[1]Cruise 99'!$AU$3:$AU$66</c:f>
              <c:numCache>
                <c:formatCode>General</c:formatCode>
                <c:ptCount val="64"/>
                <c:pt idx="0">
                  <c:v>14.10250186241693</c:v>
                </c:pt>
                <c:pt idx="1">
                  <c:v>13.320761585604</c:v>
                </c:pt>
                <c:pt idx="2">
                  <c:v>14.41108760310532</c:v>
                </c:pt>
                <c:pt idx="3">
                  <c:v>13.75042480102496</c:v>
                </c:pt>
                <c:pt idx="4">
                  <c:v>13.0627739442062</c:v>
                </c:pt>
                <c:pt idx="5">
                  <c:v>13.9886941403681</c:v>
                </c:pt>
                <c:pt idx="6">
                  <c:v>13.96833205465877</c:v>
                </c:pt>
                <c:pt idx="7">
                  <c:v>14.08791838591956</c:v>
                </c:pt>
                <c:pt idx="8">
                  <c:v>14.73304249717265</c:v>
                </c:pt>
                <c:pt idx="9">
                  <c:v>14.55773062964324</c:v>
                </c:pt>
                <c:pt idx="10">
                  <c:v>12.95734084721436</c:v>
                </c:pt>
                <c:pt idx="11">
                  <c:v>14.53332590590775</c:v>
                </c:pt>
                <c:pt idx="12">
                  <c:v>14.49303561032597</c:v>
                </c:pt>
                <c:pt idx="13">
                  <c:v>13.95507117261975</c:v>
                </c:pt>
                <c:pt idx="14">
                  <c:v>14.5063445089126</c:v>
                </c:pt>
                <c:pt idx="15">
                  <c:v>14.25425194588206</c:v>
                </c:pt>
                <c:pt idx="16">
                  <c:v>14.22239725739372</c:v>
                </c:pt>
                <c:pt idx="17">
                  <c:v>14.44754543370705</c:v>
                </c:pt>
                <c:pt idx="18">
                  <c:v>14.34344954649101</c:v>
                </c:pt>
                <c:pt idx="19">
                  <c:v>12.650218436596</c:v>
                </c:pt>
                <c:pt idx="20">
                  <c:v>14.17033930211414</c:v>
                </c:pt>
                <c:pt idx="21">
                  <c:v>14.17084582146417</c:v>
                </c:pt>
                <c:pt idx="22">
                  <c:v>14.26439294398368</c:v>
                </c:pt>
                <c:pt idx="23">
                  <c:v>13.92295870921767</c:v>
                </c:pt>
                <c:pt idx="24">
                  <c:v>13.9438143488951</c:v>
                </c:pt>
                <c:pt idx="25">
                  <c:v>14.50060347651045</c:v>
                </c:pt>
                <c:pt idx="26">
                  <c:v>14.62770631558895</c:v>
                </c:pt>
                <c:pt idx="27">
                  <c:v>14.5264143598873</c:v>
                </c:pt>
                <c:pt idx="28">
                  <c:v>13.95602606366896</c:v>
                </c:pt>
                <c:pt idx="29">
                  <c:v>13.98037111431009</c:v>
                </c:pt>
                <c:pt idx="30">
                  <c:v>14.54361038580018</c:v>
                </c:pt>
                <c:pt idx="31">
                  <c:v>14.07386535547032</c:v>
                </c:pt>
                <c:pt idx="32">
                  <c:v>10.25853827573505</c:v>
                </c:pt>
                <c:pt idx="33">
                  <c:v>14.0396498522315</c:v>
                </c:pt>
                <c:pt idx="34">
                  <c:v>11.12206539535284</c:v>
                </c:pt>
                <c:pt idx="36">
                  <c:v>10.81006936227443</c:v>
                </c:pt>
                <c:pt idx="37">
                  <c:v>15.44427774769242</c:v>
                </c:pt>
                <c:pt idx="38">
                  <c:v>10.03686341894275</c:v>
                </c:pt>
                <c:pt idx="39">
                  <c:v>8.416310755401973</c:v>
                </c:pt>
                <c:pt idx="40">
                  <c:v>9.070928849127316</c:v>
                </c:pt>
                <c:pt idx="41">
                  <c:v>13.60465233030345</c:v>
                </c:pt>
                <c:pt idx="42">
                  <c:v>8.383377961282397</c:v>
                </c:pt>
                <c:pt idx="43">
                  <c:v>11.60330308961356</c:v>
                </c:pt>
                <c:pt idx="44">
                  <c:v>7.463768504330442</c:v>
                </c:pt>
                <c:pt idx="45">
                  <c:v>14.40805271554768</c:v>
                </c:pt>
                <c:pt idx="47">
                  <c:v>13.8109165751897</c:v>
                </c:pt>
                <c:pt idx="48">
                  <c:v>13.77466307823876</c:v>
                </c:pt>
                <c:pt idx="49">
                  <c:v>14.26103140932315</c:v>
                </c:pt>
                <c:pt idx="50">
                  <c:v>14.88713630089906</c:v>
                </c:pt>
                <c:pt idx="51">
                  <c:v>13.88524167493357</c:v>
                </c:pt>
                <c:pt idx="52">
                  <c:v>13.84001728169412</c:v>
                </c:pt>
                <c:pt idx="53">
                  <c:v>14.61471740254194</c:v>
                </c:pt>
                <c:pt idx="54">
                  <c:v>14.42491980756112</c:v>
                </c:pt>
                <c:pt idx="55">
                  <c:v>14.76189211749159</c:v>
                </c:pt>
                <c:pt idx="56">
                  <c:v>14.84550221244563</c:v>
                </c:pt>
                <c:pt idx="57">
                  <c:v>14.95384965427962</c:v>
                </c:pt>
                <c:pt idx="58">
                  <c:v>13.63956511207671</c:v>
                </c:pt>
                <c:pt idx="60">
                  <c:v>14.98022424751074</c:v>
                </c:pt>
                <c:pt idx="62">
                  <c:v>14.46640519921462</c:v>
                </c:pt>
                <c:pt idx="63">
                  <c:v>14.52299677484433</c:v>
                </c:pt>
              </c:numCache>
            </c:numRef>
          </c:yVal>
          <c:smooth val="0"/>
        </c:ser>
        <c:ser>
          <c:idx val="3"/>
          <c:order val="3"/>
          <c:tx>
            <c:v>Mauna Loa</c:v>
          </c:tx>
          <c:spPr>
            <a:ln w="28575">
              <a:noFill/>
            </a:ln>
          </c:spPr>
          <c:marker>
            <c:symbol val="square"/>
            <c:size val="7"/>
            <c:spPr>
              <a:noFill/>
              <a:ln>
                <a:solidFill>
                  <a:srgbClr val="0000FF"/>
                </a:solidFill>
              </a:ln>
            </c:spPr>
          </c:marker>
          <c:xVal>
            <c:numRef>
              <c:f>'Mauna Loa'!$AP$3:$AP$141</c:f>
              <c:numCache>
                <c:formatCode>General</c:formatCode>
                <c:ptCount val="139"/>
                <c:pt idx="1">
                  <c:v>0.512862</c:v>
                </c:pt>
                <c:pt idx="4">
                  <c:v>0.512838</c:v>
                </c:pt>
                <c:pt idx="11">
                  <c:v>0.512891</c:v>
                </c:pt>
                <c:pt idx="20">
                  <c:v>0.512943</c:v>
                </c:pt>
                <c:pt idx="21">
                  <c:v>0.512907</c:v>
                </c:pt>
                <c:pt idx="22">
                  <c:v>0.512891</c:v>
                </c:pt>
                <c:pt idx="31">
                  <c:v>0.5129</c:v>
                </c:pt>
                <c:pt idx="70">
                  <c:v>0.512927</c:v>
                </c:pt>
                <c:pt idx="71">
                  <c:v>0.512918</c:v>
                </c:pt>
                <c:pt idx="72">
                  <c:v>0.512897</c:v>
                </c:pt>
                <c:pt idx="73">
                  <c:v>0.512957</c:v>
                </c:pt>
                <c:pt idx="74">
                  <c:v>0.512966</c:v>
                </c:pt>
                <c:pt idx="76">
                  <c:v>0.512937</c:v>
                </c:pt>
                <c:pt idx="79" formatCode="0.000000">
                  <c:v>0.51295</c:v>
                </c:pt>
                <c:pt idx="80" formatCode="0.000000">
                  <c:v>0.51296</c:v>
                </c:pt>
                <c:pt idx="81">
                  <c:v>0.512955</c:v>
                </c:pt>
                <c:pt idx="85">
                  <c:v>0.512915</c:v>
                </c:pt>
                <c:pt idx="86">
                  <c:v>0.51292</c:v>
                </c:pt>
                <c:pt idx="87">
                  <c:v>0.512925</c:v>
                </c:pt>
                <c:pt idx="88">
                  <c:v>0.512938</c:v>
                </c:pt>
                <c:pt idx="89">
                  <c:v>0.512934</c:v>
                </c:pt>
                <c:pt idx="90">
                  <c:v>0.512917</c:v>
                </c:pt>
                <c:pt idx="92">
                  <c:v>0.512889</c:v>
                </c:pt>
                <c:pt idx="93">
                  <c:v>0.5128945</c:v>
                </c:pt>
                <c:pt idx="94">
                  <c:v>0.512894</c:v>
                </c:pt>
                <c:pt idx="95">
                  <c:v>0.5128775</c:v>
                </c:pt>
                <c:pt idx="96">
                  <c:v>0.5128327</c:v>
                </c:pt>
                <c:pt idx="97">
                  <c:v>0.512827</c:v>
                </c:pt>
                <c:pt idx="98">
                  <c:v>0.5128373</c:v>
                </c:pt>
                <c:pt idx="99">
                  <c:v>0.51283</c:v>
                </c:pt>
                <c:pt idx="100">
                  <c:v>0.512853</c:v>
                </c:pt>
                <c:pt idx="101">
                  <c:v>0.512915</c:v>
                </c:pt>
                <c:pt idx="102">
                  <c:v>0.512835</c:v>
                </c:pt>
                <c:pt idx="103">
                  <c:v>0.512883</c:v>
                </c:pt>
                <c:pt idx="104">
                  <c:v>0.51289</c:v>
                </c:pt>
                <c:pt idx="105">
                  <c:v>0.512864</c:v>
                </c:pt>
                <c:pt idx="106">
                  <c:v>0.512868</c:v>
                </c:pt>
                <c:pt idx="107">
                  <c:v>0.512863</c:v>
                </c:pt>
                <c:pt idx="108">
                  <c:v>0.512932</c:v>
                </c:pt>
                <c:pt idx="109">
                  <c:v>0.512911</c:v>
                </c:pt>
                <c:pt idx="110">
                  <c:v>0.512913</c:v>
                </c:pt>
                <c:pt idx="111">
                  <c:v>0.512928</c:v>
                </c:pt>
                <c:pt idx="112">
                  <c:v>0.512915</c:v>
                </c:pt>
                <c:pt idx="113">
                  <c:v>0.51291</c:v>
                </c:pt>
                <c:pt idx="114">
                  <c:v>0.512911</c:v>
                </c:pt>
                <c:pt idx="115">
                  <c:v>0.512917</c:v>
                </c:pt>
                <c:pt idx="116">
                  <c:v>0.512937</c:v>
                </c:pt>
                <c:pt idx="117">
                  <c:v>0.512928</c:v>
                </c:pt>
                <c:pt idx="118">
                  <c:v>0.512912</c:v>
                </c:pt>
                <c:pt idx="119">
                  <c:v>0.512879</c:v>
                </c:pt>
                <c:pt idx="120">
                  <c:v>0.51288</c:v>
                </c:pt>
                <c:pt idx="124">
                  <c:v>0.512906</c:v>
                </c:pt>
                <c:pt idx="125">
                  <c:v>0.51289</c:v>
                </c:pt>
                <c:pt idx="126">
                  <c:v>0.512852</c:v>
                </c:pt>
                <c:pt idx="127">
                  <c:v>0.512935</c:v>
                </c:pt>
                <c:pt idx="128">
                  <c:v>0.512881</c:v>
                </c:pt>
                <c:pt idx="129">
                  <c:v>0.512916</c:v>
                </c:pt>
                <c:pt idx="130">
                  <c:v>0.512926</c:v>
                </c:pt>
                <c:pt idx="131">
                  <c:v>0.512901</c:v>
                </c:pt>
                <c:pt idx="132">
                  <c:v>0.512894</c:v>
                </c:pt>
                <c:pt idx="133">
                  <c:v>0.512927</c:v>
                </c:pt>
                <c:pt idx="134">
                  <c:v>0.512896</c:v>
                </c:pt>
                <c:pt idx="135">
                  <c:v>0.512921</c:v>
                </c:pt>
                <c:pt idx="136">
                  <c:v>0.51293</c:v>
                </c:pt>
                <c:pt idx="137">
                  <c:v>0.512921</c:v>
                </c:pt>
                <c:pt idx="138">
                  <c:v>0.512913</c:v>
                </c:pt>
              </c:numCache>
            </c:numRef>
          </c:xVal>
          <c:yVal>
            <c:numRef>
              <c:f>'Mauna Loa'!$CP$3:$CP$141</c:f>
              <c:numCache>
                <c:formatCode>General</c:formatCode>
                <c:ptCount val="139"/>
                <c:pt idx="0">
                  <c:v>12.34782608695652</c:v>
                </c:pt>
                <c:pt idx="1">
                  <c:v>14.55445544554455</c:v>
                </c:pt>
                <c:pt idx="2">
                  <c:v>13.08411214953271</c:v>
                </c:pt>
                <c:pt idx="3">
                  <c:v>13.56435643564356</c:v>
                </c:pt>
                <c:pt idx="4">
                  <c:v>13.62745098039216</c:v>
                </c:pt>
                <c:pt idx="5">
                  <c:v>13.57894736842105</c:v>
                </c:pt>
                <c:pt idx="6">
                  <c:v>13.37662337662338</c:v>
                </c:pt>
                <c:pt idx="7">
                  <c:v>12.61682242990654</c:v>
                </c:pt>
                <c:pt idx="8">
                  <c:v>13.06122448979592</c:v>
                </c:pt>
                <c:pt idx="9">
                  <c:v>15.0</c:v>
                </c:pt>
                <c:pt idx="10">
                  <c:v>13.41463414634147</c:v>
                </c:pt>
                <c:pt idx="11">
                  <c:v>13.83838383838384</c:v>
                </c:pt>
                <c:pt idx="12">
                  <c:v>14.51923076923077</c:v>
                </c:pt>
                <c:pt idx="13">
                  <c:v>14.52631578947368</c:v>
                </c:pt>
                <c:pt idx="14">
                  <c:v>14.73118279569892</c:v>
                </c:pt>
                <c:pt idx="15">
                  <c:v>14.6236559139785</c:v>
                </c:pt>
                <c:pt idx="16">
                  <c:v>15.46511627906977</c:v>
                </c:pt>
                <c:pt idx="17">
                  <c:v>12.57142857142857</c:v>
                </c:pt>
                <c:pt idx="18">
                  <c:v>13.03921568627451</c:v>
                </c:pt>
                <c:pt idx="19">
                  <c:v>13.4920634920635</c:v>
                </c:pt>
                <c:pt idx="20">
                  <c:v>13.5</c:v>
                </c:pt>
                <c:pt idx="21">
                  <c:v>14.13793103448276</c:v>
                </c:pt>
                <c:pt idx="22">
                  <c:v>13.51648351648352</c:v>
                </c:pt>
                <c:pt idx="23">
                  <c:v>13.33333333333333</c:v>
                </c:pt>
                <c:pt idx="24">
                  <c:v>13.89473684210527</c:v>
                </c:pt>
                <c:pt idx="25">
                  <c:v>14.23913043478261</c:v>
                </c:pt>
                <c:pt idx="26">
                  <c:v>12.61682242990654</c:v>
                </c:pt>
                <c:pt idx="27">
                  <c:v>13.50515463917526</c:v>
                </c:pt>
                <c:pt idx="28">
                  <c:v>14.02173913043478</c:v>
                </c:pt>
                <c:pt idx="29">
                  <c:v>14.50549450549451</c:v>
                </c:pt>
                <c:pt idx="30">
                  <c:v>13.68421052631579</c:v>
                </c:pt>
                <c:pt idx="31">
                  <c:v>14.19354838709677</c:v>
                </c:pt>
                <c:pt idx="32">
                  <c:v>13.70689655172414</c:v>
                </c:pt>
                <c:pt idx="33">
                  <c:v>15.0561797752809</c:v>
                </c:pt>
                <c:pt idx="34">
                  <c:v>13.51648351648352</c:v>
                </c:pt>
                <c:pt idx="35">
                  <c:v>13.75376279349789</c:v>
                </c:pt>
                <c:pt idx="38">
                  <c:v>13.08411214953271</c:v>
                </c:pt>
                <c:pt idx="39">
                  <c:v>12.4561403508772</c:v>
                </c:pt>
                <c:pt idx="40">
                  <c:v>13.08411214953271</c:v>
                </c:pt>
                <c:pt idx="41">
                  <c:v>13.46153846153846</c:v>
                </c:pt>
                <c:pt idx="42">
                  <c:v>13.56435643564356</c:v>
                </c:pt>
                <c:pt idx="43">
                  <c:v>13.24074074074074</c:v>
                </c:pt>
                <c:pt idx="44">
                  <c:v>13.62745098039216</c:v>
                </c:pt>
                <c:pt idx="45">
                  <c:v>12.5</c:v>
                </c:pt>
                <c:pt idx="46">
                  <c:v>13.57894736842105</c:v>
                </c:pt>
                <c:pt idx="47">
                  <c:v>13.97849462365591</c:v>
                </c:pt>
                <c:pt idx="48">
                  <c:v>14.3956043956044</c:v>
                </c:pt>
                <c:pt idx="49">
                  <c:v>14.02597402597402</c:v>
                </c:pt>
                <c:pt idx="51">
                  <c:v>13.13253012048193</c:v>
                </c:pt>
                <c:pt idx="52">
                  <c:v>14.02439024390244</c:v>
                </c:pt>
                <c:pt idx="54">
                  <c:v>12.57142857142857</c:v>
                </c:pt>
                <c:pt idx="55">
                  <c:v>13.03921568627451</c:v>
                </c:pt>
                <c:pt idx="56">
                  <c:v>13.33333333333333</c:v>
                </c:pt>
                <c:pt idx="57">
                  <c:v>12.60869565217391</c:v>
                </c:pt>
                <c:pt idx="58">
                  <c:v>12.5</c:v>
                </c:pt>
                <c:pt idx="59">
                  <c:v>13.19444444444445</c:v>
                </c:pt>
                <c:pt idx="60">
                  <c:v>13.125</c:v>
                </c:pt>
                <c:pt idx="61">
                  <c:v>13.4920634920635</c:v>
                </c:pt>
                <c:pt idx="125">
                  <c:v>13.125</c:v>
                </c:pt>
                <c:pt idx="126">
                  <c:v>13.26315789473684</c:v>
                </c:pt>
                <c:pt idx="127">
                  <c:v>13.16455696202532</c:v>
                </c:pt>
                <c:pt idx="128">
                  <c:v>13.29545454545455</c:v>
                </c:pt>
                <c:pt idx="130">
                  <c:v>14.86842105263158</c:v>
                </c:pt>
                <c:pt idx="131">
                  <c:v>13.41772151898734</c:v>
                </c:pt>
                <c:pt idx="137">
                  <c:v>13.60655737704918</c:v>
                </c:pt>
                <c:pt idx="138">
                  <c:v>11.47368421052632</c:v>
                </c:pt>
              </c:numCache>
            </c:numRef>
          </c:yVal>
          <c:smooth val="0"/>
        </c:ser>
        <c:ser>
          <c:idx val="4"/>
          <c:order val="4"/>
          <c:tx>
            <c:v>KSDP</c:v>
          </c:tx>
          <c:spPr>
            <a:ln w="28575">
              <a:noFill/>
            </a:ln>
          </c:spPr>
          <c:marker>
            <c:symbol val="circle"/>
            <c:size val="7"/>
            <c:spPr>
              <a:noFill/>
              <a:ln>
                <a:solidFill>
                  <a:srgbClr val="00FF00"/>
                </a:solidFill>
              </a:ln>
            </c:spPr>
          </c:marker>
          <c:xVal>
            <c:numRef>
              <c:f>KSDP!$CT$22:$CT$112</c:f>
              <c:numCache>
                <c:formatCode>0.000000</c:formatCode>
                <c:ptCount val="91"/>
                <c:pt idx="1">
                  <c:v>0.512934</c:v>
                </c:pt>
                <c:pt idx="2">
                  <c:v>0.512956</c:v>
                </c:pt>
                <c:pt idx="3">
                  <c:v>0.51295</c:v>
                </c:pt>
                <c:pt idx="4">
                  <c:v>0.512917</c:v>
                </c:pt>
                <c:pt idx="5">
                  <c:v>0.512916</c:v>
                </c:pt>
                <c:pt idx="9">
                  <c:v>0.512914</c:v>
                </c:pt>
                <c:pt idx="10">
                  <c:v>0.512913</c:v>
                </c:pt>
                <c:pt idx="11">
                  <c:v>0.512909</c:v>
                </c:pt>
                <c:pt idx="12">
                  <c:v>0.512918</c:v>
                </c:pt>
                <c:pt idx="13">
                  <c:v>0.512856</c:v>
                </c:pt>
                <c:pt idx="14">
                  <c:v>0.512966</c:v>
                </c:pt>
                <c:pt idx="15">
                  <c:v>0.512934</c:v>
                </c:pt>
                <c:pt idx="16">
                  <c:v>0.512884</c:v>
                </c:pt>
                <c:pt idx="18">
                  <c:v>0.512847</c:v>
                </c:pt>
                <c:pt idx="20">
                  <c:v>0.51286</c:v>
                </c:pt>
                <c:pt idx="22">
                  <c:v>0.512902</c:v>
                </c:pt>
                <c:pt idx="23">
                  <c:v>0.51295</c:v>
                </c:pt>
                <c:pt idx="24">
                  <c:v>0.512967</c:v>
                </c:pt>
                <c:pt idx="25">
                  <c:v>0.512909</c:v>
                </c:pt>
                <c:pt idx="26">
                  <c:v>0.512909</c:v>
                </c:pt>
                <c:pt idx="27">
                  <c:v>0.512933</c:v>
                </c:pt>
                <c:pt idx="32">
                  <c:v>0.51286</c:v>
                </c:pt>
                <c:pt idx="33">
                  <c:v>0.512937</c:v>
                </c:pt>
                <c:pt idx="35">
                  <c:v>0.512913</c:v>
                </c:pt>
                <c:pt idx="38">
                  <c:v>0.512944</c:v>
                </c:pt>
                <c:pt idx="39">
                  <c:v>0.512938</c:v>
                </c:pt>
                <c:pt idx="46">
                  <c:v>0.512932</c:v>
                </c:pt>
                <c:pt idx="49">
                  <c:v>0.512909</c:v>
                </c:pt>
                <c:pt idx="51">
                  <c:v>0.5129</c:v>
                </c:pt>
                <c:pt idx="56">
                  <c:v>0.51292</c:v>
                </c:pt>
                <c:pt idx="59">
                  <c:v>0.51296</c:v>
                </c:pt>
                <c:pt idx="61">
                  <c:v>0.512924</c:v>
                </c:pt>
                <c:pt idx="62">
                  <c:v>0.512905</c:v>
                </c:pt>
                <c:pt idx="64">
                  <c:v>0.51291</c:v>
                </c:pt>
                <c:pt idx="65" formatCode="General">
                  <c:v>0.512936</c:v>
                </c:pt>
                <c:pt idx="66">
                  <c:v>0.513009</c:v>
                </c:pt>
                <c:pt idx="68">
                  <c:v>0.512903</c:v>
                </c:pt>
                <c:pt idx="76">
                  <c:v>0.512909</c:v>
                </c:pt>
              </c:numCache>
            </c:numRef>
          </c:xVal>
          <c:yVal>
            <c:numRef>
              <c:f>KSDP!$DY$22:$DY$112</c:f>
              <c:numCache>
                <c:formatCode>General</c:formatCode>
                <c:ptCount val="91"/>
                <c:pt idx="0">
                  <c:v>14.42509826757898</c:v>
                </c:pt>
                <c:pt idx="1">
                  <c:v>11.87469407733725</c:v>
                </c:pt>
                <c:pt idx="2">
                  <c:v>13.63870967741935</c:v>
                </c:pt>
                <c:pt idx="3">
                  <c:v>14.56914670029424</c:v>
                </c:pt>
                <c:pt idx="4">
                  <c:v>12.6892352151925</c:v>
                </c:pt>
                <c:pt idx="5">
                  <c:v>14.16717128027682</c:v>
                </c:pt>
                <c:pt idx="6">
                  <c:v>13.13802083333333</c:v>
                </c:pt>
                <c:pt idx="7">
                  <c:v>13.74731881702957</c:v>
                </c:pt>
                <c:pt idx="8">
                  <c:v>13.96479377750486</c:v>
                </c:pt>
                <c:pt idx="9">
                  <c:v>11.96658333333333</c:v>
                </c:pt>
                <c:pt idx="10">
                  <c:v>13.97190186621933</c:v>
                </c:pt>
                <c:pt idx="11">
                  <c:v>14.32667750174135</c:v>
                </c:pt>
                <c:pt idx="12">
                  <c:v>14.34314646622821</c:v>
                </c:pt>
                <c:pt idx="13">
                  <c:v>15.19123447772097</c:v>
                </c:pt>
                <c:pt idx="14">
                  <c:v>13.8085381630013</c:v>
                </c:pt>
                <c:pt idx="15">
                  <c:v>11.77470785397228</c:v>
                </c:pt>
                <c:pt idx="16">
                  <c:v>14.44838090939862</c:v>
                </c:pt>
                <c:pt idx="17">
                  <c:v>13.2537983073315</c:v>
                </c:pt>
                <c:pt idx="18">
                  <c:v>15.47899427116486</c:v>
                </c:pt>
                <c:pt idx="19">
                  <c:v>14.17671987568866</c:v>
                </c:pt>
                <c:pt idx="20">
                  <c:v>13.3057039297978</c:v>
                </c:pt>
                <c:pt idx="21">
                  <c:v>12.4135212212716</c:v>
                </c:pt>
                <c:pt idx="22">
                  <c:v>14.26699733849504</c:v>
                </c:pt>
                <c:pt idx="23">
                  <c:v>14.02132625994695</c:v>
                </c:pt>
                <c:pt idx="24">
                  <c:v>13.9333698430084</c:v>
                </c:pt>
                <c:pt idx="25">
                  <c:v>13.45865790708588</c:v>
                </c:pt>
                <c:pt idx="26">
                  <c:v>14.72216355743283</c:v>
                </c:pt>
                <c:pt idx="27">
                  <c:v>12.6300805026507</c:v>
                </c:pt>
                <c:pt idx="28">
                  <c:v>14.77881307339449</c:v>
                </c:pt>
                <c:pt idx="29">
                  <c:v>12.11776813938102</c:v>
                </c:pt>
                <c:pt idx="30">
                  <c:v>13.68403361344538</c:v>
                </c:pt>
                <c:pt idx="31">
                  <c:v>15.85132115157092</c:v>
                </c:pt>
                <c:pt idx="32">
                  <c:v>13.50262002549214</c:v>
                </c:pt>
                <c:pt idx="33">
                  <c:v>12.25438454043521</c:v>
                </c:pt>
                <c:pt idx="34">
                  <c:v>13.69085683492007</c:v>
                </c:pt>
                <c:pt idx="35">
                  <c:v>13.94319942166684</c:v>
                </c:pt>
                <c:pt idx="36">
                  <c:v>13.98772472453122</c:v>
                </c:pt>
                <c:pt idx="37">
                  <c:v>13.13374191923432</c:v>
                </c:pt>
                <c:pt idx="38">
                  <c:v>13.42354993458352</c:v>
                </c:pt>
                <c:pt idx="39">
                  <c:v>12.5478936605317</c:v>
                </c:pt>
                <c:pt idx="40">
                  <c:v>13.7604075691412</c:v>
                </c:pt>
                <c:pt idx="41">
                  <c:v>13.9598094054278</c:v>
                </c:pt>
                <c:pt idx="42">
                  <c:v>14.1928409873144</c:v>
                </c:pt>
                <c:pt idx="43">
                  <c:v>14.39580722342486</c:v>
                </c:pt>
                <c:pt idx="44">
                  <c:v>14.50309048535819</c:v>
                </c:pt>
                <c:pt idx="46">
                  <c:v>12.53116486419549</c:v>
                </c:pt>
                <c:pt idx="47">
                  <c:v>14.02553863298663</c:v>
                </c:pt>
                <c:pt idx="48">
                  <c:v>13.63558850787767</c:v>
                </c:pt>
                <c:pt idx="49">
                  <c:v>14.28817518248175</c:v>
                </c:pt>
                <c:pt idx="50">
                  <c:v>14.0610538373425</c:v>
                </c:pt>
                <c:pt idx="51">
                  <c:v>13.44478063540091</c:v>
                </c:pt>
                <c:pt idx="52">
                  <c:v>15.56681514476615</c:v>
                </c:pt>
                <c:pt idx="53">
                  <c:v>13.53077999300455</c:v>
                </c:pt>
                <c:pt idx="54">
                  <c:v>14.70825177706809</c:v>
                </c:pt>
                <c:pt idx="55">
                  <c:v>14.08103500150436</c:v>
                </c:pt>
                <c:pt idx="56">
                  <c:v>14.26569995638901</c:v>
                </c:pt>
                <c:pt idx="57">
                  <c:v>13.77375256322625</c:v>
                </c:pt>
                <c:pt idx="58">
                  <c:v>14.40547559787902</c:v>
                </c:pt>
                <c:pt idx="59">
                  <c:v>13.47878559306053</c:v>
                </c:pt>
                <c:pt idx="60">
                  <c:v>14.08181717940236</c:v>
                </c:pt>
                <c:pt idx="61">
                  <c:v>13.92306944174285</c:v>
                </c:pt>
                <c:pt idx="62">
                  <c:v>12.9283326368575</c:v>
                </c:pt>
                <c:pt idx="63">
                  <c:v>14.06172839506172</c:v>
                </c:pt>
                <c:pt idx="64">
                  <c:v>14.25376470588235</c:v>
                </c:pt>
                <c:pt idx="65">
                  <c:v>13.84510750329092</c:v>
                </c:pt>
                <c:pt idx="66">
                  <c:v>14.48801900433795</c:v>
                </c:pt>
                <c:pt idx="67">
                  <c:v>14.06549954723816</c:v>
                </c:pt>
                <c:pt idx="68">
                  <c:v>15.13789385407931</c:v>
                </c:pt>
                <c:pt idx="69">
                  <c:v>13.34165923282783</c:v>
                </c:pt>
                <c:pt idx="70">
                  <c:v>12.8857142857143</c:v>
                </c:pt>
                <c:pt idx="71">
                  <c:v>14.17969007583251</c:v>
                </c:pt>
                <c:pt idx="72">
                  <c:v>13.76952711162477</c:v>
                </c:pt>
                <c:pt idx="73">
                  <c:v>13.12580143773071</c:v>
                </c:pt>
                <c:pt idx="74">
                  <c:v>12.29236165237724</c:v>
                </c:pt>
                <c:pt idx="75">
                  <c:v>14.11977648202138</c:v>
                </c:pt>
                <c:pt idx="76">
                  <c:v>14.38790200859167</c:v>
                </c:pt>
                <c:pt idx="77">
                  <c:v>14.56272563176895</c:v>
                </c:pt>
                <c:pt idx="78">
                  <c:v>13.56772831926324</c:v>
                </c:pt>
                <c:pt idx="79">
                  <c:v>13.73468624333676</c:v>
                </c:pt>
                <c:pt idx="80">
                  <c:v>14.1294790725685</c:v>
                </c:pt>
                <c:pt idx="81">
                  <c:v>14.21995143666532</c:v>
                </c:pt>
                <c:pt idx="82">
                  <c:v>12.37071593533487</c:v>
                </c:pt>
                <c:pt idx="83">
                  <c:v>11.33405352662392</c:v>
                </c:pt>
                <c:pt idx="84">
                  <c:v>13.94263350837214</c:v>
                </c:pt>
                <c:pt idx="85">
                  <c:v>14.83232462173315</c:v>
                </c:pt>
                <c:pt idx="86">
                  <c:v>11.97311691605377</c:v>
                </c:pt>
                <c:pt idx="87">
                  <c:v>11.87045534768797</c:v>
                </c:pt>
                <c:pt idx="88">
                  <c:v>12.21822033898305</c:v>
                </c:pt>
                <c:pt idx="89">
                  <c:v>12.02697095435684</c:v>
                </c:pt>
                <c:pt idx="90">
                  <c:v>11.74140948138721</c:v>
                </c:pt>
              </c:numCache>
            </c:numRef>
          </c:yVal>
          <c:smooth val="0"/>
        </c:ser>
        <c:ser>
          <c:idx val="5"/>
          <c:order val="5"/>
          <c:tx>
            <c:v>Makapuu</c:v>
          </c:tx>
          <c:spPr>
            <a:ln w="28575">
              <a:noFill/>
            </a:ln>
          </c:spPr>
          <c:marker>
            <c:spPr>
              <a:solidFill>
                <a:srgbClr val="FF0000"/>
              </a:solidFill>
              <a:ln>
                <a:solidFill>
                  <a:srgbClr val="FF0000"/>
                </a:solidFill>
              </a:ln>
            </c:spPr>
          </c:marker>
          <c:xVal>
            <c:numRef>
              <c:f>Makapuu_Koolau!$BG$115:$BG$136</c:f>
              <c:numCache>
                <c:formatCode>0.00000</c:formatCode>
                <c:ptCount val="22"/>
                <c:pt idx="1">
                  <c:v>0.51264625272</c:v>
                </c:pt>
                <c:pt idx="3">
                  <c:v>0.512735</c:v>
                </c:pt>
                <c:pt idx="5" formatCode="General">
                  <c:v>0.51259</c:v>
                </c:pt>
                <c:pt idx="7" formatCode="General">
                  <c:v>0.51271</c:v>
                </c:pt>
                <c:pt idx="9">
                  <c:v>0.51271802176</c:v>
                </c:pt>
                <c:pt idx="12" formatCode="General">
                  <c:v>0.51271</c:v>
                </c:pt>
                <c:pt idx="13" formatCode="General">
                  <c:v>0.51274</c:v>
                </c:pt>
                <c:pt idx="14" formatCode="General">
                  <c:v>0.51271</c:v>
                </c:pt>
                <c:pt idx="17">
                  <c:v>0.51270776904</c:v>
                </c:pt>
                <c:pt idx="18">
                  <c:v>0.51267188452</c:v>
                </c:pt>
                <c:pt idx="19">
                  <c:v>0.51273340084</c:v>
                </c:pt>
                <c:pt idx="21" formatCode="General">
                  <c:v>0.51254</c:v>
                </c:pt>
              </c:numCache>
            </c:numRef>
          </c:xVal>
          <c:yVal>
            <c:numRef>
              <c:f>Makapuu_Koolau!$DC$115:$DC$136</c:f>
              <c:numCache>
                <c:formatCode>0.00</c:formatCode>
                <c:ptCount val="22"/>
                <c:pt idx="0">
                  <c:v>15.27872533497184</c:v>
                </c:pt>
                <c:pt idx="1">
                  <c:v>17.87812427358812</c:v>
                </c:pt>
                <c:pt idx="2">
                  <c:v>17.73970352570922</c:v>
                </c:pt>
                <c:pt idx="3">
                  <c:v>16.20427266485134</c:v>
                </c:pt>
                <c:pt idx="4">
                  <c:v>16.86660924307888</c:v>
                </c:pt>
                <c:pt idx="5">
                  <c:v>14.81225928967496</c:v>
                </c:pt>
                <c:pt idx="6">
                  <c:v>17.29937786471066</c:v>
                </c:pt>
                <c:pt idx="7">
                  <c:v>19.63957824442377</c:v>
                </c:pt>
                <c:pt idx="8">
                  <c:v>16.38959188491636</c:v>
                </c:pt>
                <c:pt idx="9">
                  <c:v>17.17279190084288</c:v>
                </c:pt>
                <c:pt idx="10">
                  <c:v>14.39115585606963</c:v>
                </c:pt>
                <c:pt idx="11">
                  <c:v>16.96019359678762</c:v>
                </c:pt>
                <c:pt idx="12">
                  <c:v>16.03722559249615</c:v>
                </c:pt>
                <c:pt idx="13">
                  <c:v>18.60760557045522</c:v>
                </c:pt>
                <c:pt idx="14">
                  <c:v>16.34425742783212</c:v>
                </c:pt>
                <c:pt idx="15">
                  <c:v>15.34465466015194</c:v>
                </c:pt>
                <c:pt idx="16">
                  <c:v>16.94748780898738</c:v>
                </c:pt>
              </c:numCache>
            </c:numRef>
          </c:yVal>
          <c:smooth val="0"/>
        </c:ser>
        <c:ser>
          <c:idx val="7"/>
          <c:order val="6"/>
          <c:spPr>
            <a:ln w="28575">
              <a:noFill/>
            </a:ln>
          </c:spPr>
          <c:marker>
            <c:symbol val="square"/>
            <c:size val="7"/>
            <c:spPr>
              <a:noFill/>
              <a:ln>
                <a:solidFill>
                  <a:srgbClr val="0000FF"/>
                </a:solidFill>
                <a:prstDash val="solid"/>
              </a:ln>
            </c:spPr>
          </c:marker>
          <c:xVal>
            <c:numRef>
              <c:f>'[1]Pisces Dive 184'!$AZ$3:$AZ$10</c:f>
              <c:numCache>
                <c:formatCode>General</c:formatCode>
                <c:ptCount val="8"/>
                <c:pt idx="0">
                  <c:v>0.512943</c:v>
                </c:pt>
                <c:pt idx="1">
                  <c:v>0.512894</c:v>
                </c:pt>
                <c:pt idx="2">
                  <c:v>0.512944</c:v>
                </c:pt>
                <c:pt idx="3">
                  <c:v>0.512956</c:v>
                </c:pt>
                <c:pt idx="4">
                  <c:v>0.512958</c:v>
                </c:pt>
                <c:pt idx="5">
                  <c:v>0.512952</c:v>
                </c:pt>
                <c:pt idx="6">
                  <c:v>0.512951</c:v>
                </c:pt>
                <c:pt idx="7">
                  <c:v>0.512915</c:v>
                </c:pt>
              </c:numCache>
            </c:numRef>
          </c:xVal>
          <c:yVal>
            <c:numRef>
              <c:f>'[1]Pisces Dive 184'!$AU$3:$AU$10</c:f>
              <c:numCache>
                <c:formatCode>General</c:formatCode>
                <c:ptCount val="8"/>
                <c:pt idx="0">
                  <c:v>12.33681318389031</c:v>
                </c:pt>
                <c:pt idx="1">
                  <c:v>10.50472628507052</c:v>
                </c:pt>
                <c:pt idx="2">
                  <c:v>13.81626344971668</c:v>
                </c:pt>
                <c:pt idx="3">
                  <c:v>13.89996276420135</c:v>
                </c:pt>
                <c:pt idx="4">
                  <c:v>14.51172153765592</c:v>
                </c:pt>
                <c:pt idx="5">
                  <c:v>13.60163114658501</c:v>
                </c:pt>
                <c:pt idx="6">
                  <c:v>13.31643119174983</c:v>
                </c:pt>
                <c:pt idx="7">
                  <c:v>10.26802116034932</c:v>
                </c:pt>
              </c:numCache>
            </c:numRef>
          </c:yVal>
          <c:smooth val="0"/>
        </c:ser>
        <c:ser>
          <c:idx val="8"/>
          <c:order val="7"/>
          <c:spPr>
            <a:ln w="28575">
              <a:noFill/>
            </a:ln>
          </c:spPr>
          <c:marker>
            <c:symbol val="square"/>
            <c:size val="7"/>
            <c:spPr>
              <a:noFill/>
              <a:ln>
                <a:solidFill>
                  <a:srgbClr val="0000FF"/>
                </a:solidFill>
                <a:prstDash val="solid"/>
              </a:ln>
            </c:spPr>
          </c:marker>
          <c:xVal>
            <c:numRef>
              <c:f>'[1]Jason Cruise'!$AX$5:$AX$17</c:f>
              <c:numCache>
                <c:formatCode>General</c:formatCode>
                <c:ptCount val="13"/>
                <c:pt idx="0">
                  <c:v>0.512943</c:v>
                </c:pt>
                <c:pt idx="2">
                  <c:v>0.512914</c:v>
                </c:pt>
                <c:pt idx="3">
                  <c:v>0.512913</c:v>
                </c:pt>
                <c:pt idx="4">
                  <c:v>0.512936</c:v>
                </c:pt>
                <c:pt idx="5">
                  <c:v>0.512907</c:v>
                </c:pt>
                <c:pt idx="6">
                  <c:v>0.512943</c:v>
                </c:pt>
                <c:pt idx="7">
                  <c:v>0.512882</c:v>
                </c:pt>
                <c:pt idx="8">
                  <c:v>0.512943</c:v>
                </c:pt>
                <c:pt idx="9">
                  <c:v>0.512947</c:v>
                </c:pt>
                <c:pt idx="10">
                  <c:v>0.512963</c:v>
                </c:pt>
                <c:pt idx="11">
                  <c:v>0.512936</c:v>
                </c:pt>
                <c:pt idx="12">
                  <c:v>0.51294</c:v>
                </c:pt>
              </c:numCache>
            </c:numRef>
          </c:xVal>
          <c:yVal>
            <c:numRef>
              <c:f>'[1]Jason Cruise'!$AS$5:$AS$17</c:f>
              <c:numCache>
                <c:formatCode>General</c:formatCode>
                <c:ptCount val="13"/>
                <c:pt idx="0">
                  <c:v>14.03118040089087</c:v>
                </c:pt>
                <c:pt idx="1">
                  <c:v>12.68116026220397</c:v>
                </c:pt>
                <c:pt idx="2">
                  <c:v>13.90783971466266</c:v>
                </c:pt>
                <c:pt idx="3">
                  <c:v>12.72088030288886</c:v>
                </c:pt>
                <c:pt idx="4">
                  <c:v>13.90374166921138</c:v>
                </c:pt>
                <c:pt idx="5">
                  <c:v>12.56378213766464</c:v>
                </c:pt>
                <c:pt idx="6">
                  <c:v>14.28790786597338</c:v>
                </c:pt>
                <c:pt idx="7">
                  <c:v>10.84794906273543</c:v>
                </c:pt>
                <c:pt idx="8">
                  <c:v>14.30239608772366</c:v>
                </c:pt>
                <c:pt idx="9">
                  <c:v>13.77082848525928</c:v>
                </c:pt>
                <c:pt idx="10">
                  <c:v>14.28122543179606</c:v>
                </c:pt>
                <c:pt idx="11">
                  <c:v>14.27543009783433</c:v>
                </c:pt>
                <c:pt idx="12">
                  <c:v>13.94392339866168</c:v>
                </c:pt>
              </c:numCache>
            </c:numRef>
          </c:yVal>
          <c:smooth val="0"/>
        </c:ser>
        <c:dLbls>
          <c:showLegendKey val="0"/>
          <c:showVal val="0"/>
          <c:showCatName val="0"/>
          <c:showSerName val="0"/>
          <c:showPercent val="0"/>
          <c:showBubbleSize val="0"/>
        </c:dLbls>
        <c:axId val="-2061299896"/>
        <c:axId val="-2061309464"/>
      </c:scatterChart>
      <c:valAx>
        <c:axId val="-2061299896"/>
        <c:scaling>
          <c:orientation val="minMax"/>
          <c:max val="0.5132"/>
          <c:min val="0.5124"/>
        </c:scaling>
        <c:delete val="0"/>
        <c:axPos val="b"/>
        <c:title>
          <c:tx>
            <c:rich>
              <a:bodyPr/>
              <a:lstStyle/>
              <a:p>
                <a:pPr>
                  <a:defRPr sz="2000"/>
                </a:pPr>
                <a:r>
                  <a:rPr lang="en-US" sz="2000"/>
                  <a:t>143Nd/144Nd</a:t>
                </a:r>
              </a:p>
            </c:rich>
          </c:tx>
          <c:layout/>
          <c:overlay val="0"/>
          <c:spPr>
            <a:noFill/>
            <a:ln w="25400">
              <a:noFill/>
            </a:ln>
          </c:spPr>
        </c:title>
        <c:numFmt formatCode="0.000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61309464"/>
        <c:crosses val="autoZero"/>
        <c:crossBetween val="midCat"/>
        <c:majorUnit val="0.0002"/>
      </c:valAx>
      <c:valAx>
        <c:axId val="-2061309464"/>
        <c:scaling>
          <c:orientation val="minMax"/>
        </c:scaling>
        <c:delete val="0"/>
        <c:axPos val="l"/>
        <c:title>
          <c:tx>
            <c:rich>
              <a:bodyPr rot="-5400000" vert="horz"/>
              <a:lstStyle/>
              <a:p>
                <a:pPr>
                  <a:defRPr sz="1600"/>
                </a:pPr>
                <a:r>
                  <a:rPr lang="en-US" sz="1600"/>
                  <a:t>Zr/Nb</a:t>
                </a:r>
              </a:p>
            </c:rich>
          </c:tx>
          <c:layout/>
          <c:overlay val="0"/>
          <c:spPr>
            <a:noFill/>
            <a:ln w="25400">
              <a:noFill/>
            </a:ln>
          </c:spPr>
        </c:title>
        <c:numFmt formatCode="#,##0" sourceLinked="0"/>
        <c:majorTickMark val="in"/>
        <c:minorTickMark val="in"/>
        <c:tickLblPos val="nextTo"/>
        <c:spPr>
          <a:ln w="12700">
            <a:solidFill>
              <a:schemeClr val="tx1"/>
            </a:solidFill>
          </a:ln>
        </c:spPr>
        <c:crossAx val="-2061299896"/>
        <c:crosses val="autoZero"/>
        <c:crossBetween val="midCat"/>
        <c:minorUnit val="2.5"/>
      </c:valAx>
      <c:spPr>
        <a:ln w="15875">
          <a:solidFill>
            <a:schemeClr val="tx1"/>
          </a:solidFill>
        </a:ln>
      </c:spPr>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407853142443"/>
          <c:y val="0.0365630794575257"/>
          <c:w val="0.840561234093148"/>
          <c:h val="0.857610939486674"/>
        </c:manualLayout>
      </c:layout>
      <c:scatterChart>
        <c:scatterStyle val="lineMarker"/>
        <c:varyColors val="0"/>
        <c:ser>
          <c:idx val="2"/>
          <c:order val="0"/>
          <c:tx>
            <c:strRef>
              <c:f>'dynamic melting'!$B$27</c:f>
              <c:strCache>
                <c:ptCount val="1"/>
                <c:pt idx="0">
                  <c:v>Th/La</c:v>
                </c:pt>
              </c:strCache>
            </c:strRef>
          </c:tx>
          <c:spPr>
            <a:ln w="12700">
              <a:solidFill>
                <a:srgbClr val="FF0000"/>
              </a:solidFill>
              <a:prstDash val="solid"/>
            </a:ln>
          </c:spPr>
          <c:marker>
            <c:symbol val="triangle"/>
            <c:size val="6"/>
            <c:spPr>
              <a:solidFill>
                <a:srgbClr val="FF0000"/>
              </a:solidFill>
              <a:ln>
                <a:solidFill>
                  <a:srgbClr val="FF0000"/>
                </a:solidFill>
                <a:prstDash val="solid"/>
              </a:ln>
            </c:spPr>
          </c:marker>
          <c:xVal>
            <c:numRef>
              <c:f>'dynamic melting'!$C$16:$O$16</c:f>
              <c:numCache>
                <c:formatCode>0.0%</c:formatCode>
                <c:ptCount val="13"/>
                <c:pt idx="0">
                  <c:v>0.001</c:v>
                </c:pt>
                <c:pt idx="1">
                  <c:v>0.002</c:v>
                </c:pt>
                <c:pt idx="2">
                  <c:v>0.004</c:v>
                </c:pt>
                <c:pt idx="3">
                  <c:v>0.006</c:v>
                </c:pt>
                <c:pt idx="4">
                  <c:v>0.008</c:v>
                </c:pt>
                <c:pt idx="5">
                  <c:v>0.01</c:v>
                </c:pt>
                <c:pt idx="6">
                  <c:v>0.02</c:v>
                </c:pt>
                <c:pt idx="7">
                  <c:v>0.04</c:v>
                </c:pt>
                <c:pt idx="8">
                  <c:v>0.06</c:v>
                </c:pt>
                <c:pt idx="9">
                  <c:v>0.08</c:v>
                </c:pt>
                <c:pt idx="10">
                  <c:v>0.1</c:v>
                </c:pt>
                <c:pt idx="11">
                  <c:v>0.15</c:v>
                </c:pt>
                <c:pt idx="12">
                  <c:v>0.2</c:v>
                </c:pt>
              </c:numCache>
            </c:numRef>
          </c:xVal>
          <c:yVal>
            <c:numRef>
              <c:f>'dynamic melting'!$C$35:$O$35</c:f>
              <c:numCache>
                <c:formatCode>0.00_ </c:formatCode>
                <c:ptCount val="13"/>
                <c:pt idx="0">
                  <c:v>0.615291702178601</c:v>
                </c:pt>
                <c:pt idx="1">
                  <c:v>0.452464150804447</c:v>
                </c:pt>
                <c:pt idx="2">
                  <c:v>0.305492303175902</c:v>
                </c:pt>
                <c:pt idx="3">
                  <c:v>0.237249327787796</c:v>
                </c:pt>
                <c:pt idx="4">
                  <c:v>0.197842403232951</c:v>
                </c:pt>
                <c:pt idx="5">
                  <c:v>0.172184374281184</c:v>
                </c:pt>
                <c:pt idx="6">
                  <c:v>0.115635424145467</c:v>
                </c:pt>
                <c:pt idx="7">
                  <c:v>0.0844426472989315</c:v>
                </c:pt>
                <c:pt idx="8">
                  <c:v>0.0736351440957391</c:v>
                </c:pt>
                <c:pt idx="9">
                  <c:v>0.0682116171305854</c:v>
                </c:pt>
                <c:pt idx="10">
                  <c:v>0.065000812290488</c:v>
                </c:pt>
                <c:pt idx="11">
                  <c:v>0.0609807443493289</c:v>
                </c:pt>
                <c:pt idx="12">
                  <c:v>0.0594657219444775</c:v>
                </c:pt>
              </c:numCache>
            </c:numRef>
          </c:yVal>
          <c:smooth val="0"/>
        </c:ser>
        <c:ser>
          <c:idx val="5"/>
          <c:order val="1"/>
          <c:tx>
            <c:strRef>
              <c:f>'dynamic melting'!$B$44</c:f>
              <c:strCache>
                <c:ptCount val="1"/>
                <c:pt idx="0">
                  <c:v>Th/La</c:v>
                </c:pt>
              </c:strCache>
            </c:strRef>
          </c:tx>
          <c:spPr>
            <a:ln w="19050">
              <a:solidFill>
                <a:srgbClr val="0000FF"/>
              </a:solidFill>
              <a:prstDash val="sysDot"/>
            </a:ln>
          </c:spPr>
          <c:marker>
            <c:symbol val="triangle"/>
            <c:size val="7"/>
            <c:spPr>
              <a:solidFill>
                <a:schemeClr val="bg1"/>
              </a:solidFill>
              <a:ln w="15875">
                <a:solidFill>
                  <a:srgbClr val="0000FF"/>
                </a:solidFill>
              </a:ln>
            </c:spPr>
          </c:marker>
          <c:xVal>
            <c:numRef>
              <c:f>'dynamic melting'!$C$38:$O$38</c:f>
              <c:numCache>
                <c:formatCode>General</c:formatCode>
                <c:ptCount val="13"/>
                <c:pt idx="0">
                  <c:v>0.001</c:v>
                </c:pt>
                <c:pt idx="1">
                  <c:v>0.002</c:v>
                </c:pt>
                <c:pt idx="2">
                  <c:v>0.004</c:v>
                </c:pt>
                <c:pt idx="3">
                  <c:v>0.006</c:v>
                </c:pt>
                <c:pt idx="4">
                  <c:v>0.008</c:v>
                </c:pt>
                <c:pt idx="5">
                  <c:v>0.01</c:v>
                </c:pt>
                <c:pt idx="6">
                  <c:v>0.02</c:v>
                </c:pt>
                <c:pt idx="7">
                  <c:v>0.04</c:v>
                </c:pt>
                <c:pt idx="8">
                  <c:v>0.06</c:v>
                </c:pt>
                <c:pt idx="9">
                  <c:v>0.08</c:v>
                </c:pt>
                <c:pt idx="10">
                  <c:v>0.1</c:v>
                </c:pt>
                <c:pt idx="11">
                  <c:v>0.15</c:v>
                </c:pt>
                <c:pt idx="12">
                  <c:v>0.2</c:v>
                </c:pt>
              </c:numCache>
            </c:numRef>
          </c:xVal>
          <c:yVal>
            <c:numRef>
              <c:f>'dynamic melting'!$C$44:$O$44</c:f>
              <c:numCache>
                <c:formatCode>0.00_ </c:formatCode>
                <c:ptCount val="13"/>
                <c:pt idx="0">
                  <c:v>0.523302203224066</c:v>
                </c:pt>
                <c:pt idx="1">
                  <c:v>0.273418852422269</c:v>
                </c:pt>
                <c:pt idx="2">
                  <c:v>0.0742911622853153</c:v>
                </c:pt>
                <c:pt idx="3">
                  <c:v>0.0200585574014653</c:v>
                </c:pt>
                <c:pt idx="4">
                  <c:v>0.00538132601433623</c:v>
                </c:pt>
                <c:pt idx="5">
                  <c:v>0.00143442815896753</c:v>
                </c:pt>
                <c:pt idx="6">
                  <c:v>1.74841694571396E-6</c:v>
                </c:pt>
                <c:pt idx="7">
                  <c:v>1.54074026843003E-12</c:v>
                </c:pt>
                <c:pt idx="8">
                  <c:v>6.35059646572182E-19</c:v>
                </c:pt>
                <c:pt idx="9">
                  <c:v>1.12163193482443E-25</c:v>
                </c:pt>
                <c:pt idx="10">
                  <c:v>7.65248403779776E-33</c:v>
                </c:pt>
                <c:pt idx="11">
                  <c:v>6.01992941468484E-53</c:v>
                </c:pt>
                <c:pt idx="12">
                  <c:v>3.14396463797957E-77</c:v>
                </c:pt>
              </c:numCache>
            </c:numRef>
          </c:yVal>
          <c:smooth val="0"/>
        </c:ser>
        <c:ser>
          <c:idx val="8"/>
          <c:order val="2"/>
          <c:tx>
            <c:strRef>
              <c:f>'dynamic melting'!$A$106</c:f>
              <c:strCache>
                <c:ptCount val="1"/>
                <c:pt idx="0">
                  <c:v>Th/La (Ø=0.02)</c:v>
                </c:pt>
              </c:strCache>
            </c:strRef>
          </c:tx>
          <c:spPr>
            <a:ln w="25400">
              <a:solidFill>
                <a:srgbClr val="000000"/>
              </a:solidFill>
              <a:prstDash val="solid"/>
            </a:ln>
          </c:spPr>
          <c:marker>
            <c:symbol val="none"/>
          </c:marker>
          <c:xVal>
            <c:numRef>
              <c:f>'dynamic melting'!$C$73:$M$73</c:f>
              <c:numCache>
                <c:formatCode>0.000</c:formatCode>
                <c:ptCount val="11"/>
                <c:pt idx="0">
                  <c:v>0.001</c:v>
                </c:pt>
                <c:pt idx="1">
                  <c:v>0.002</c:v>
                </c:pt>
                <c:pt idx="2">
                  <c:v>0.004</c:v>
                </c:pt>
                <c:pt idx="3">
                  <c:v>0.006</c:v>
                </c:pt>
                <c:pt idx="4">
                  <c:v>0.008</c:v>
                </c:pt>
                <c:pt idx="5">
                  <c:v>0.01</c:v>
                </c:pt>
                <c:pt idx="6">
                  <c:v>0.02</c:v>
                </c:pt>
                <c:pt idx="7">
                  <c:v>0.04</c:v>
                </c:pt>
                <c:pt idx="8">
                  <c:v>0.06</c:v>
                </c:pt>
                <c:pt idx="9">
                  <c:v>0.08</c:v>
                </c:pt>
                <c:pt idx="10">
                  <c:v>0.1</c:v>
                </c:pt>
              </c:numCache>
            </c:numRef>
          </c:xVal>
          <c:yVal>
            <c:numRef>
              <c:f>'dynamic melting'!$C$106:$M$106</c:f>
              <c:numCache>
                <c:formatCode>0.000_ </c:formatCode>
                <c:ptCount val="11"/>
                <c:pt idx="0">
                  <c:v>0.975414243985131</c:v>
                </c:pt>
                <c:pt idx="1">
                  <c:v>0.951423422709074</c:v>
                </c:pt>
                <c:pt idx="2">
                  <c:v>0.905170440606226</c:v>
                </c:pt>
                <c:pt idx="3">
                  <c:v>0.861131997415896</c:v>
                </c:pt>
                <c:pt idx="4">
                  <c:v>0.81920404449528</c:v>
                </c:pt>
                <c:pt idx="5">
                  <c:v>0.779287316454121</c:v>
                </c:pt>
                <c:pt idx="6">
                  <c:v>0.606706322898322</c:v>
                </c:pt>
                <c:pt idx="7">
                  <c:v>0.36675982556814</c:v>
                </c:pt>
                <c:pt idx="8">
                  <c:v>0.221014804245424</c:v>
                </c:pt>
                <c:pt idx="9">
                  <c:v>0.132850150471931</c:v>
                </c:pt>
                <c:pt idx="10">
                  <c:v>0.0797138525916117</c:v>
                </c:pt>
              </c:numCache>
            </c:numRef>
          </c:yVal>
          <c:smooth val="0"/>
        </c:ser>
        <c:dLbls>
          <c:showLegendKey val="0"/>
          <c:showVal val="0"/>
          <c:showCatName val="0"/>
          <c:showSerName val="0"/>
          <c:showPercent val="0"/>
          <c:showBubbleSize val="0"/>
        </c:dLbls>
        <c:axId val="-2061470376"/>
        <c:axId val="-2061463960"/>
      </c:scatterChart>
      <c:valAx>
        <c:axId val="-2061470376"/>
        <c:scaling>
          <c:logBase val="10.0"/>
          <c:orientation val="minMax"/>
          <c:max val="0.1"/>
          <c:min val="0.001"/>
        </c:scaling>
        <c:delete val="0"/>
        <c:axPos val="b"/>
        <c:majorGridlines>
          <c:spPr>
            <a:ln w="12700">
              <a:solidFill>
                <a:srgbClr val="808080"/>
              </a:solidFill>
              <a:prstDash val="solid"/>
            </a:ln>
          </c:spPr>
        </c:majorGridlines>
        <c:title>
          <c:tx>
            <c:rich>
              <a:bodyPr/>
              <a:lstStyle/>
              <a:p>
                <a:pPr>
                  <a:defRPr sz="975" b="1" i="0" u="none" strike="noStrike" baseline="0">
                    <a:solidFill>
                      <a:srgbClr val="000000"/>
                    </a:solidFill>
                    <a:latin typeface="Arial"/>
                    <a:ea typeface="Arial"/>
                    <a:cs typeface="Arial"/>
                  </a:defRPr>
                </a:pPr>
                <a:r>
                  <a:rPr lang="en-US"/>
                  <a:t>Melt Fraction (F in %)</a:t>
                </a:r>
              </a:p>
            </c:rich>
          </c:tx>
          <c:layout>
            <c:manualLayout>
              <c:xMode val="edge"/>
              <c:yMode val="edge"/>
              <c:x val="0.468944119415241"/>
              <c:y val="0.954434257361665"/>
            </c:manualLayout>
          </c:layout>
          <c:overlay val="0"/>
          <c:spPr>
            <a:noFill/>
            <a:ln w="25400">
              <a:noFill/>
            </a:ln>
          </c:spPr>
        </c:title>
        <c:numFmt formatCode="0.0%" sourceLinked="1"/>
        <c:majorTickMark val="in"/>
        <c:minorTickMark val="in"/>
        <c:tickLblPos val="nextTo"/>
        <c:spPr>
          <a:ln w="12700">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061463960"/>
        <c:crossesAt val="0.0001"/>
        <c:crossBetween val="midCat"/>
      </c:valAx>
      <c:valAx>
        <c:axId val="-2061463960"/>
        <c:scaling>
          <c:logBase val="10.0"/>
          <c:orientation val="minMax"/>
          <c:min val="0.0001"/>
        </c:scaling>
        <c:delete val="0"/>
        <c:axPos val="l"/>
        <c:majorGridlines>
          <c:spPr>
            <a:ln w="12700">
              <a:solidFill>
                <a:srgbClr val="808080"/>
              </a:solidFill>
              <a:prstDash val="solid"/>
            </a:ln>
          </c:spPr>
        </c:majorGridlines>
        <c:title>
          <c:tx>
            <c:rich>
              <a:bodyPr/>
              <a:lstStyle/>
              <a:p>
                <a:pPr>
                  <a:defRPr sz="975" b="1" i="0" u="none" strike="noStrike" baseline="0">
                    <a:solidFill>
                      <a:srgbClr val="000000"/>
                    </a:solidFill>
                    <a:latin typeface="Arial"/>
                    <a:ea typeface="Arial"/>
                    <a:cs typeface="Arial"/>
                  </a:defRPr>
                </a:pPr>
                <a:r>
                  <a:rPr lang="en-US"/>
                  <a:t>Residue / Source Ratio</a:t>
                </a:r>
              </a:p>
            </c:rich>
          </c:tx>
          <c:layout>
            <c:manualLayout>
              <c:xMode val="edge"/>
              <c:yMode val="edge"/>
              <c:x val="0.000633831385601939"/>
              <c:y val="0.325808075360443"/>
            </c:manualLayout>
          </c:layout>
          <c:overlay val="0"/>
          <c:spPr>
            <a:noFill/>
            <a:ln w="25400">
              <a:noFill/>
            </a:ln>
          </c:spPr>
        </c:title>
        <c:numFmt formatCode="General" sourceLinked="0"/>
        <c:majorTickMark val="in"/>
        <c:minorTickMark val="in"/>
        <c:tickLblPos val="nextTo"/>
        <c:spPr>
          <a:ln w="12700">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061470376"/>
        <c:crossesAt val="0.001"/>
        <c:crossBetween val="midCat"/>
      </c:valAx>
      <c:spPr>
        <a:noFill/>
        <a:ln w="12700">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33194083674"/>
          <c:y val="0.0406050489297753"/>
          <c:w val="0.811009174311926"/>
          <c:h val="0.882202368080578"/>
        </c:manualLayout>
      </c:layout>
      <c:lineChart>
        <c:grouping val="standard"/>
        <c:varyColors val="0"/>
        <c:ser>
          <c:idx val="3"/>
          <c:order val="0"/>
          <c:tx>
            <c:strRef>
              <c:f>Sheet1!$A$11</c:f>
              <c:strCache>
                <c:ptCount val="1"/>
                <c:pt idx="0">
                  <c:v>Plag</c:v>
                </c:pt>
              </c:strCache>
            </c:strRef>
          </c:tx>
          <c:spPr>
            <a:ln w="19050">
              <a:solidFill>
                <a:schemeClr val="tx1"/>
              </a:solidFill>
              <a:prstDash val="solid"/>
            </a:ln>
          </c:spPr>
          <c:marker>
            <c:symbol val="circle"/>
            <c:size val="7"/>
            <c:spPr>
              <a:solidFill>
                <a:schemeClr val="tx1"/>
              </a:solidFill>
            </c:spPr>
          </c:marker>
          <c:dPt>
            <c:idx val="14"/>
            <c:bubble3D val="0"/>
            <c:spPr>
              <a:ln w="28575">
                <a:noFill/>
              </a:ln>
            </c:spPr>
          </c:dPt>
          <c:dPt>
            <c:idx val="15"/>
            <c:bubble3D val="0"/>
            <c:spPr>
              <a:ln w="28575">
                <a:noFill/>
              </a:ln>
            </c:spPr>
          </c:dPt>
          <c:cat>
            <c:strRef>
              <c:f>Sheet1!$B$1:$V$1</c:f>
              <c:strCache>
                <c:ptCount val="19"/>
                <c:pt idx="0">
                  <c:v>Ba</c:v>
                </c:pt>
                <c:pt idx="1">
                  <c:v>Th</c:v>
                </c:pt>
                <c:pt idx="2">
                  <c:v>Nb</c:v>
                </c:pt>
                <c:pt idx="3">
                  <c:v>La</c:v>
                </c:pt>
                <c:pt idx="4">
                  <c:v>Ce</c:v>
                </c:pt>
                <c:pt idx="5">
                  <c:v>Nd</c:v>
                </c:pt>
                <c:pt idx="6">
                  <c:v>Sr</c:v>
                </c:pt>
                <c:pt idx="7">
                  <c:v>Sm</c:v>
                </c:pt>
                <c:pt idx="8">
                  <c:v>Zr</c:v>
                </c:pt>
                <c:pt idx="9">
                  <c:v>Hf</c:v>
                </c:pt>
                <c:pt idx="10">
                  <c:v>Eu</c:v>
                </c:pt>
                <c:pt idx="11">
                  <c:v>Tb</c:v>
                </c:pt>
                <c:pt idx="12">
                  <c:v>Dy</c:v>
                </c:pt>
                <c:pt idx="13">
                  <c:v>Ho</c:v>
                </c:pt>
                <c:pt idx="14">
                  <c:v>Y </c:v>
                </c:pt>
                <c:pt idx="15">
                  <c:v>Er</c:v>
                </c:pt>
                <c:pt idx="16">
                  <c:v>Tm</c:v>
                </c:pt>
                <c:pt idx="17">
                  <c:v>Yb</c:v>
                </c:pt>
                <c:pt idx="18">
                  <c:v>Lu</c:v>
                </c:pt>
              </c:strCache>
            </c:strRef>
          </c:cat>
          <c:val>
            <c:numRef>
              <c:f>Sheet1!$B$5:$V$5</c:f>
              <c:numCache>
                <c:formatCode>0.0000</c:formatCode>
                <c:ptCount val="19"/>
                <c:pt idx="0">
                  <c:v>0.229</c:v>
                </c:pt>
                <c:pt idx="1">
                  <c:v>0.0015</c:v>
                </c:pt>
                <c:pt idx="2" formatCode="0.00">
                  <c:v>0.0107</c:v>
                </c:pt>
                <c:pt idx="3" formatCode="0.00">
                  <c:v>0.1673</c:v>
                </c:pt>
                <c:pt idx="4" formatCode="0.00">
                  <c:v>0.1673</c:v>
                </c:pt>
                <c:pt idx="5" formatCode="0.00">
                  <c:v>0.0819</c:v>
                </c:pt>
                <c:pt idx="6" formatCode="0.00">
                  <c:v>1.73</c:v>
                </c:pt>
                <c:pt idx="7">
                  <c:v>0.1063</c:v>
                </c:pt>
                <c:pt idx="8">
                  <c:v>0.0038</c:v>
                </c:pt>
                <c:pt idx="10" formatCode="0.000">
                  <c:v>0.0957</c:v>
                </c:pt>
                <c:pt idx="12" formatCode="0.000">
                  <c:v>0.0293</c:v>
                </c:pt>
                <c:pt idx="14" formatCode="0.000">
                  <c:v>0.0291</c:v>
                </c:pt>
                <c:pt idx="15" formatCode="0.000">
                  <c:v>0.0181</c:v>
                </c:pt>
                <c:pt idx="18" formatCode="0.000">
                  <c:v>0.0093</c:v>
                </c:pt>
              </c:numCache>
            </c:numRef>
          </c:val>
          <c:smooth val="0"/>
        </c:ser>
        <c:dLbls>
          <c:showLegendKey val="0"/>
          <c:showVal val="0"/>
          <c:showCatName val="0"/>
          <c:showSerName val="0"/>
          <c:showPercent val="0"/>
          <c:showBubbleSize val="0"/>
        </c:dLbls>
        <c:marker val="1"/>
        <c:smooth val="0"/>
        <c:axId val="-2059484440"/>
        <c:axId val="-2059481080"/>
      </c:lineChart>
      <c:catAx>
        <c:axId val="-2059484440"/>
        <c:scaling>
          <c:orientation val="minMax"/>
        </c:scaling>
        <c:delete val="0"/>
        <c:axPos val="b"/>
        <c:majorGridlines/>
        <c:numFmt formatCode="General" sourceLinked="0"/>
        <c:majorTickMark val="in"/>
        <c:minorTickMark val="none"/>
        <c:tickLblPos val="nextTo"/>
        <c:spPr>
          <a:ln w="25400">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2059481080"/>
        <c:crossesAt val="1.0E-5"/>
        <c:auto val="1"/>
        <c:lblAlgn val="ctr"/>
        <c:lblOffset val="100"/>
        <c:tickLblSkip val="1"/>
        <c:tickMarkSkip val="1"/>
        <c:noMultiLvlLbl val="0"/>
      </c:catAx>
      <c:valAx>
        <c:axId val="-2059481080"/>
        <c:scaling>
          <c:logBase val="10.0"/>
          <c:orientation val="minMax"/>
        </c:scaling>
        <c:delete val="0"/>
        <c:axPos val="l"/>
        <c:majorGridlines>
          <c:spPr>
            <a:ln w="3175">
              <a:solidFill>
                <a:srgbClr val="000000"/>
              </a:solidFill>
              <a:prstDash val="solid"/>
            </a:ln>
          </c:spPr>
        </c:majorGridlines>
        <c:title>
          <c:tx>
            <c:rich>
              <a:bodyPr/>
              <a:lstStyle/>
              <a:p>
                <a:pPr>
                  <a:defRPr sz="2000" b="1" i="0" u="none" strike="noStrike" baseline="0">
                    <a:solidFill>
                      <a:srgbClr val="000000"/>
                    </a:solidFill>
                    <a:latin typeface="Arial"/>
                    <a:ea typeface="Arial"/>
                    <a:cs typeface="Arial"/>
                  </a:defRPr>
                </a:pPr>
                <a:r>
                  <a:rPr lang="en-US" sz="2000" dirty="0" smtClean="0"/>
                  <a:t>Plagioclase Partition </a:t>
                </a:r>
                <a:r>
                  <a:rPr lang="en-US" sz="2000" dirty="0"/>
                  <a:t>Coefficient</a:t>
                </a:r>
              </a:p>
            </c:rich>
          </c:tx>
          <c:layout>
            <c:manualLayout>
              <c:xMode val="edge"/>
              <c:yMode val="edge"/>
              <c:x val="0.00726393001709134"/>
              <c:y val="0.132890154442198"/>
            </c:manualLayout>
          </c:layout>
          <c:overlay val="0"/>
          <c:spPr>
            <a:noFill/>
            <a:ln w="25400">
              <a:noFill/>
            </a:ln>
          </c:spPr>
        </c:title>
        <c:numFmt formatCode="General" sourceLinked="0"/>
        <c:majorTickMark val="in"/>
        <c:minorTickMark val="in"/>
        <c:tickLblPos val="nextTo"/>
        <c:spPr>
          <a:ln w="254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2059484440"/>
        <c:crosses val="autoZero"/>
        <c:crossBetween val="between"/>
      </c:valAx>
    </c:plotArea>
    <c:plotVisOnly val="1"/>
    <c:dispBlanksAs val="gap"/>
    <c:showDLblsOverMax val="0"/>
  </c:chart>
  <c:spPr>
    <a:solidFill>
      <a:srgbClr val="FFFFFF"/>
    </a:solidFill>
    <a:ln>
      <a:noFill/>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32058709927"/>
          <c:y val="0.0529447767526913"/>
          <c:w val="0.658544213110056"/>
          <c:h val="0.789412794800327"/>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HSDP2!$EM$85:$EM$124</c:f>
              <c:numCache>
                <c:formatCode>General</c:formatCode>
                <c:ptCount val="40"/>
                <c:pt idx="0">
                  <c:v>0.794482660804198</c:v>
                </c:pt>
                <c:pt idx="1">
                  <c:v>0.855339105339105</c:v>
                </c:pt>
                <c:pt idx="2">
                  <c:v>0.813965573238064</c:v>
                </c:pt>
                <c:pt idx="3">
                  <c:v>0.870422535211268</c:v>
                </c:pt>
                <c:pt idx="4">
                  <c:v>0.847673586256263</c:v>
                </c:pt>
                <c:pt idx="5">
                  <c:v>0.844871794871795</c:v>
                </c:pt>
                <c:pt idx="6">
                  <c:v>0.864114336492891</c:v>
                </c:pt>
                <c:pt idx="7">
                  <c:v>0.7973061760841</c:v>
                </c:pt>
                <c:pt idx="8">
                  <c:v>0.777720072708387</c:v>
                </c:pt>
                <c:pt idx="9">
                  <c:v>0.849406407545942</c:v>
                </c:pt>
                <c:pt idx="10">
                  <c:v>0.764623677380715</c:v>
                </c:pt>
                <c:pt idx="11">
                  <c:v>0.844713656387665</c:v>
                </c:pt>
                <c:pt idx="12">
                  <c:v>0.832473241590214</c:v>
                </c:pt>
                <c:pt idx="13">
                  <c:v>0.848630615253317</c:v>
                </c:pt>
                <c:pt idx="14">
                  <c:v>0.830223422538669</c:v>
                </c:pt>
                <c:pt idx="15">
                  <c:v>0.820503818133942</c:v>
                </c:pt>
                <c:pt idx="16">
                  <c:v>0.860448150078166</c:v>
                </c:pt>
                <c:pt idx="17">
                  <c:v>0.833997483221477</c:v>
                </c:pt>
                <c:pt idx="18">
                  <c:v>0.856907352456314</c:v>
                </c:pt>
                <c:pt idx="19">
                  <c:v>0.851314933556361</c:v>
                </c:pt>
                <c:pt idx="20">
                  <c:v>0.822941784361006</c:v>
                </c:pt>
                <c:pt idx="21">
                  <c:v>0.814348497446253</c:v>
                </c:pt>
                <c:pt idx="22">
                  <c:v>0.824779504409912</c:v>
                </c:pt>
                <c:pt idx="23">
                  <c:v>0.877533419577404</c:v>
                </c:pt>
                <c:pt idx="24">
                  <c:v>0.847771521606404</c:v>
                </c:pt>
                <c:pt idx="25">
                  <c:v>0.883675336557313</c:v>
                </c:pt>
                <c:pt idx="26">
                  <c:v>0.874253483742535</c:v>
                </c:pt>
                <c:pt idx="27">
                  <c:v>0.828740490278952</c:v>
                </c:pt>
                <c:pt idx="28">
                  <c:v>0.849141347424042</c:v>
                </c:pt>
                <c:pt idx="29">
                  <c:v>0.903252633524302</c:v>
                </c:pt>
                <c:pt idx="30">
                  <c:v>0.825147195537651</c:v>
                </c:pt>
                <c:pt idx="31">
                  <c:v>0.836409929980904</c:v>
                </c:pt>
                <c:pt idx="32">
                  <c:v>0.865623313545602</c:v>
                </c:pt>
                <c:pt idx="33">
                  <c:v>0.822621699013681</c:v>
                </c:pt>
                <c:pt idx="34">
                  <c:v>0.830341304193571</c:v>
                </c:pt>
                <c:pt idx="35">
                  <c:v>0.829825636834219</c:v>
                </c:pt>
                <c:pt idx="36">
                  <c:v>0.807754948634427</c:v>
                </c:pt>
                <c:pt idx="37">
                  <c:v>0.867411564800989</c:v>
                </c:pt>
                <c:pt idx="38">
                  <c:v>0.85261623446371</c:v>
                </c:pt>
                <c:pt idx="39">
                  <c:v>0.874977982879487</c:v>
                </c:pt>
              </c:numCache>
            </c:numRef>
          </c:xVal>
          <c:yVal>
            <c:numRef>
              <c:f>HSDP2!$ET$85:$ET$124</c:f>
              <c:numCache>
                <c:formatCode>General</c:formatCode>
                <c:ptCount val="40"/>
                <c:pt idx="0">
                  <c:v>27.57945041816009</c:v>
                </c:pt>
                <c:pt idx="1">
                  <c:v>27.65107172300083</c:v>
                </c:pt>
                <c:pt idx="2">
                  <c:v>27.47312400212878</c:v>
                </c:pt>
                <c:pt idx="3">
                  <c:v>28.68684373069796</c:v>
                </c:pt>
                <c:pt idx="4">
                  <c:v>28.09155888359428</c:v>
                </c:pt>
                <c:pt idx="5">
                  <c:v>27.83441807044411</c:v>
                </c:pt>
                <c:pt idx="6">
                  <c:v>28.41492281303602</c:v>
                </c:pt>
                <c:pt idx="7">
                  <c:v>29.57308192457737</c:v>
                </c:pt>
                <c:pt idx="8">
                  <c:v>27.82282069454288</c:v>
                </c:pt>
                <c:pt idx="9">
                  <c:v>27.96636587366692</c:v>
                </c:pt>
                <c:pt idx="10">
                  <c:v>28.82005460412013</c:v>
                </c:pt>
                <c:pt idx="11">
                  <c:v>29.33182451253482</c:v>
                </c:pt>
                <c:pt idx="12">
                  <c:v>28.08321995464852</c:v>
                </c:pt>
                <c:pt idx="13">
                  <c:v>28.09753384016311</c:v>
                </c:pt>
                <c:pt idx="14">
                  <c:v>27.96115361977633</c:v>
                </c:pt>
                <c:pt idx="15">
                  <c:v>26.92047531992687</c:v>
                </c:pt>
                <c:pt idx="16">
                  <c:v>27.82364247957706</c:v>
                </c:pt>
                <c:pt idx="17">
                  <c:v>27.00027457440967</c:v>
                </c:pt>
                <c:pt idx="18">
                  <c:v>29.41911165444173</c:v>
                </c:pt>
                <c:pt idx="19">
                  <c:v>27.41259965000972</c:v>
                </c:pt>
                <c:pt idx="20">
                  <c:v>28.11296142103803</c:v>
                </c:pt>
                <c:pt idx="21">
                  <c:v>28.4583835946924</c:v>
                </c:pt>
                <c:pt idx="22">
                  <c:v>27.98225358135551</c:v>
                </c:pt>
                <c:pt idx="23">
                  <c:v>28.18731257208765</c:v>
                </c:pt>
                <c:pt idx="24">
                  <c:v>27.74479247029778</c:v>
                </c:pt>
                <c:pt idx="25">
                  <c:v>27.90703812316715</c:v>
                </c:pt>
                <c:pt idx="26">
                  <c:v>27.85079015067989</c:v>
                </c:pt>
                <c:pt idx="27">
                  <c:v>27.94313991849409</c:v>
                </c:pt>
                <c:pt idx="28">
                  <c:v>26.92422853651084</c:v>
                </c:pt>
                <c:pt idx="29">
                  <c:v>27.68191399662732</c:v>
                </c:pt>
                <c:pt idx="30">
                  <c:v>28.56876412961568</c:v>
                </c:pt>
                <c:pt idx="31">
                  <c:v>27.54222945484132</c:v>
                </c:pt>
                <c:pt idx="32">
                  <c:v>27.75736879942488</c:v>
                </c:pt>
                <c:pt idx="33">
                  <c:v>27.09533073929961</c:v>
                </c:pt>
                <c:pt idx="34">
                  <c:v>28.38847292355911</c:v>
                </c:pt>
                <c:pt idx="35">
                  <c:v>30.19009287925697</c:v>
                </c:pt>
                <c:pt idx="36">
                  <c:v>28.44168096054888</c:v>
                </c:pt>
                <c:pt idx="37">
                  <c:v>28.83908045977012</c:v>
                </c:pt>
                <c:pt idx="38">
                  <c:v>28.53572771718691</c:v>
                </c:pt>
                <c:pt idx="39">
                  <c:v>28.93112690828575</c:v>
                </c:pt>
              </c:numCache>
            </c:numRef>
          </c:yVal>
          <c:smooth val="0"/>
        </c:ser>
        <c:ser>
          <c:idx val="1"/>
          <c:order val="1"/>
          <c:tx>
            <c:v>Kilauea</c:v>
          </c:tx>
          <c:spPr>
            <a:ln w="28575">
              <a:noFill/>
            </a:ln>
          </c:spPr>
          <c:marker>
            <c:symbol val="square"/>
            <c:size val="7"/>
            <c:spPr>
              <a:noFill/>
              <a:ln>
                <a:solidFill>
                  <a:schemeClr val="tx1"/>
                </a:solidFill>
              </a:ln>
            </c:spPr>
          </c:marker>
          <c:xVal>
            <c:numRef>
              <c:f>Kilauea!$BF$55:$BF$155</c:f>
              <c:numCache>
                <c:formatCode>General</c:formatCode>
                <c:ptCount val="101"/>
                <c:pt idx="0">
                  <c:v>0.89344262295082</c:v>
                </c:pt>
                <c:pt idx="1">
                  <c:v>0.92</c:v>
                </c:pt>
                <c:pt idx="2">
                  <c:v>0.88</c:v>
                </c:pt>
                <c:pt idx="3">
                  <c:v>0.926605504587156</c:v>
                </c:pt>
                <c:pt idx="4">
                  <c:v>0.880341880341881</c:v>
                </c:pt>
                <c:pt idx="5">
                  <c:v>0.928</c:v>
                </c:pt>
                <c:pt idx="6">
                  <c:v>0.880952380952381</c:v>
                </c:pt>
                <c:pt idx="7">
                  <c:v>0.849056603773585</c:v>
                </c:pt>
                <c:pt idx="8">
                  <c:v>0.87012987012987</c:v>
                </c:pt>
                <c:pt idx="9">
                  <c:v>0.864583333333334</c:v>
                </c:pt>
                <c:pt idx="10">
                  <c:v>0.84</c:v>
                </c:pt>
                <c:pt idx="11">
                  <c:v>0.897142857142857</c:v>
                </c:pt>
                <c:pt idx="12">
                  <c:v>0.89080459770115</c:v>
                </c:pt>
                <c:pt idx="13">
                  <c:v>0.883720930232558</c:v>
                </c:pt>
                <c:pt idx="14">
                  <c:v>0.875</c:v>
                </c:pt>
                <c:pt idx="15">
                  <c:v>0.841269841269841</c:v>
                </c:pt>
                <c:pt idx="16">
                  <c:v>0.860335195530726</c:v>
                </c:pt>
                <c:pt idx="17">
                  <c:v>0.83695652173913</c:v>
                </c:pt>
                <c:pt idx="18">
                  <c:v>0.878306878306879</c:v>
                </c:pt>
                <c:pt idx="19">
                  <c:v>0.851063829787234</c:v>
                </c:pt>
                <c:pt idx="20">
                  <c:v>0.844221105527638</c:v>
                </c:pt>
                <c:pt idx="21">
                  <c:v>0.857142857142857</c:v>
                </c:pt>
                <c:pt idx="22">
                  <c:v>0.862944162436548</c:v>
                </c:pt>
                <c:pt idx="23">
                  <c:v>0.857142857142857</c:v>
                </c:pt>
                <c:pt idx="24">
                  <c:v>0.822335025380711</c:v>
                </c:pt>
                <c:pt idx="25">
                  <c:v>0.89247311827957</c:v>
                </c:pt>
                <c:pt idx="26">
                  <c:v>0.852272727272727</c:v>
                </c:pt>
                <c:pt idx="27">
                  <c:v>0.895604395604396</c:v>
                </c:pt>
                <c:pt idx="28">
                  <c:v>0.919540229885058</c:v>
                </c:pt>
                <c:pt idx="29">
                  <c:v>0.922077922077922</c:v>
                </c:pt>
                <c:pt idx="30">
                  <c:v>0.8828125</c:v>
                </c:pt>
                <c:pt idx="31">
                  <c:v>0.901960784313725</c:v>
                </c:pt>
                <c:pt idx="32">
                  <c:v>0.897260273972603</c:v>
                </c:pt>
                <c:pt idx="33">
                  <c:v>0.930555555555556</c:v>
                </c:pt>
                <c:pt idx="34">
                  <c:v>0.896825396825397</c:v>
                </c:pt>
                <c:pt idx="35">
                  <c:v>0.896825396825397</c:v>
                </c:pt>
                <c:pt idx="36">
                  <c:v>0.921985815602837</c:v>
                </c:pt>
                <c:pt idx="37">
                  <c:v>0.925373134328358</c:v>
                </c:pt>
                <c:pt idx="38">
                  <c:v>0.881118881118881</c:v>
                </c:pt>
                <c:pt idx="39">
                  <c:v>0.914893617021277</c:v>
                </c:pt>
                <c:pt idx="40">
                  <c:v>0.931506849315068</c:v>
                </c:pt>
              </c:numCache>
            </c:numRef>
          </c:xVal>
          <c:yVal>
            <c:numRef>
              <c:f>Kilauea!$CH$55:$CH$155</c:f>
              <c:numCache>
                <c:formatCode>General</c:formatCode>
                <c:ptCount val="101"/>
                <c:pt idx="0">
                  <c:v>28.34951456310679</c:v>
                </c:pt>
                <c:pt idx="1">
                  <c:v>28.16593886462882</c:v>
                </c:pt>
                <c:pt idx="2">
                  <c:v>27.70562770562768</c:v>
                </c:pt>
                <c:pt idx="3">
                  <c:v>27.72073921971252</c:v>
                </c:pt>
                <c:pt idx="4">
                  <c:v>28.54251012145749</c:v>
                </c:pt>
                <c:pt idx="5">
                  <c:v>27.04626334519573</c:v>
                </c:pt>
                <c:pt idx="6">
                  <c:v>29.49152542372881</c:v>
                </c:pt>
                <c:pt idx="7">
                  <c:v>28.98089171974522</c:v>
                </c:pt>
                <c:pt idx="8">
                  <c:v>27.94376098418277</c:v>
                </c:pt>
                <c:pt idx="9">
                  <c:v>28.99850523168908</c:v>
                </c:pt>
                <c:pt idx="10">
                  <c:v>28.94736842105264</c:v>
                </c:pt>
                <c:pt idx="11">
                  <c:v>26.43312101910828</c:v>
                </c:pt>
                <c:pt idx="12">
                  <c:v>27.47603833865815</c:v>
                </c:pt>
                <c:pt idx="13">
                  <c:v>28.95174708818636</c:v>
                </c:pt>
                <c:pt idx="14">
                  <c:v>28.73563218390802</c:v>
                </c:pt>
                <c:pt idx="15">
                  <c:v>28.81619937694704</c:v>
                </c:pt>
                <c:pt idx="16">
                  <c:v>28.29268292682922</c:v>
                </c:pt>
                <c:pt idx="17">
                  <c:v>29.3354943273906</c:v>
                </c:pt>
                <c:pt idx="18">
                  <c:v>25.23219814241487</c:v>
                </c:pt>
                <c:pt idx="19">
                  <c:v>29.17341977309562</c:v>
                </c:pt>
                <c:pt idx="20">
                  <c:v>29.72972972972972</c:v>
                </c:pt>
                <c:pt idx="21">
                  <c:v>29.64285714285715</c:v>
                </c:pt>
                <c:pt idx="22">
                  <c:v>29.28452579034942</c:v>
                </c:pt>
                <c:pt idx="23">
                  <c:v>27.6173285198556</c:v>
                </c:pt>
                <c:pt idx="24">
                  <c:v>29.51096121416526</c:v>
                </c:pt>
                <c:pt idx="25">
                  <c:v>28.37837837837838</c:v>
                </c:pt>
                <c:pt idx="26">
                  <c:v>27.75862068965517</c:v>
                </c:pt>
                <c:pt idx="27">
                  <c:v>28.07570977917974</c:v>
                </c:pt>
                <c:pt idx="28">
                  <c:v>29.05718701700155</c:v>
                </c:pt>
                <c:pt idx="29">
                  <c:v>29.18825561312608</c:v>
                </c:pt>
                <c:pt idx="30">
                  <c:v>28.45528455284553</c:v>
                </c:pt>
                <c:pt idx="31">
                  <c:v>29.93079584775086</c:v>
                </c:pt>
                <c:pt idx="32">
                  <c:v>28.19148936170213</c:v>
                </c:pt>
                <c:pt idx="33">
                  <c:v>28.82882882882883</c:v>
                </c:pt>
                <c:pt idx="34">
                  <c:v>28.90295358649789</c:v>
                </c:pt>
                <c:pt idx="35">
                  <c:v>28.87029288702928</c:v>
                </c:pt>
                <c:pt idx="36">
                  <c:v>28.77959927140255</c:v>
                </c:pt>
                <c:pt idx="37">
                  <c:v>26.85185185185185</c:v>
                </c:pt>
                <c:pt idx="38">
                  <c:v>28.46975088967971</c:v>
                </c:pt>
                <c:pt idx="39">
                  <c:v>29.34782608695653</c:v>
                </c:pt>
                <c:pt idx="40">
                  <c:v>26.64418212478921</c:v>
                </c:pt>
                <c:pt idx="55">
                  <c:v>26.45502645502646</c:v>
                </c:pt>
                <c:pt idx="56">
                  <c:v>28.04428044280443</c:v>
                </c:pt>
                <c:pt idx="57">
                  <c:v>26.77304964539007</c:v>
                </c:pt>
                <c:pt idx="58">
                  <c:v>26.76056338028168</c:v>
                </c:pt>
                <c:pt idx="59">
                  <c:v>26.26086956521739</c:v>
                </c:pt>
                <c:pt idx="60">
                  <c:v>26.91622103386809</c:v>
                </c:pt>
                <c:pt idx="61">
                  <c:v>26.5709156193896</c:v>
                </c:pt>
                <c:pt idx="62">
                  <c:v>26.30522088353412</c:v>
                </c:pt>
                <c:pt idx="63">
                  <c:v>26.14259597806215</c:v>
                </c:pt>
                <c:pt idx="64">
                  <c:v>25.75187969924812</c:v>
                </c:pt>
                <c:pt idx="65">
                  <c:v>25.58139534883721</c:v>
                </c:pt>
                <c:pt idx="66">
                  <c:v>26.03978300180832</c:v>
                </c:pt>
                <c:pt idx="67">
                  <c:v>26.02739726027397</c:v>
                </c:pt>
                <c:pt idx="68">
                  <c:v>26.06473594548552</c:v>
                </c:pt>
                <c:pt idx="74">
                  <c:v>27.75665399239544</c:v>
                </c:pt>
                <c:pt idx="75">
                  <c:v>27.88461538461538</c:v>
                </c:pt>
                <c:pt idx="76">
                  <c:v>27.59295499021527</c:v>
                </c:pt>
                <c:pt idx="77">
                  <c:v>27.6</c:v>
                </c:pt>
                <c:pt idx="78">
                  <c:v>27.76659959758548</c:v>
                </c:pt>
                <c:pt idx="79">
                  <c:v>27.89783889980354</c:v>
                </c:pt>
                <c:pt idx="80">
                  <c:v>28.23529411764707</c:v>
                </c:pt>
                <c:pt idx="81">
                  <c:v>27.32447817836812</c:v>
                </c:pt>
                <c:pt idx="82">
                  <c:v>27.30769230769231</c:v>
                </c:pt>
                <c:pt idx="83">
                  <c:v>27.41312741312742</c:v>
                </c:pt>
                <c:pt idx="84">
                  <c:v>27.2727272727272</c:v>
                </c:pt>
                <c:pt idx="85">
                  <c:v>27.1484375</c:v>
                </c:pt>
                <c:pt idx="86">
                  <c:v>26.99029126213592</c:v>
                </c:pt>
                <c:pt idx="87">
                  <c:v>27.12871287128706</c:v>
                </c:pt>
                <c:pt idx="88">
                  <c:v>27.08333333333326</c:v>
                </c:pt>
                <c:pt idx="89">
                  <c:v>26.98113207547163</c:v>
                </c:pt>
                <c:pt idx="90">
                  <c:v>27.3069679849341</c:v>
                </c:pt>
                <c:pt idx="91">
                  <c:v>27.75665399239544</c:v>
                </c:pt>
                <c:pt idx="92">
                  <c:v>27.97074954296154</c:v>
                </c:pt>
                <c:pt idx="93">
                  <c:v>27.51423149905123</c:v>
                </c:pt>
                <c:pt idx="94">
                  <c:v>27.56756756756756</c:v>
                </c:pt>
                <c:pt idx="95">
                  <c:v>27.12177121771218</c:v>
                </c:pt>
                <c:pt idx="96">
                  <c:v>26.92307692307692</c:v>
                </c:pt>
                <c:pt idx="97">
                  <c:v>27.52475247524752</c:v>
                </c:pt>
                <c:pt idx="98">
                  <c:v>27.64705882352942</c:v>
                </c:pt>
                <c:pt idx="99">
                  <c:v>27.44721689059498</c:v>
                </c:pt>
                <c:pt idx="100">
                  <c:v>27.08719851576992</c:v>
                </c:pt>
              </c:numCache>
            </c:numRef>
          </c:yVal>
          <c:smooth val="0"/>
        </c:ser>
        <c:ser>
          <c:idx val="3"/>
          <c:order val="2"/>
          <c:tx>
            <c:v>Mauna Loa</c:v>
          </c:tx>
          <c:spPr>
            <a:ln w="28575">
              <a:noFill/>
            </a:ln>
          </c:spPr>
          <c:marker>
            <c:symbol val="square"/>
            <c:size val="7"/>
            <c:spPr>
              <a:noFill/>
              <a:ln>
                <a:solidFill>
                  <a:srgbClr val="0000FF"/>
                </a:solidFill>
              </a:ln>
            </c:spPr>
          </c:marker>
          <c:xVal>
            <c:numRef>
              <c:f>'[ICPMS Submarine Mauna Loa.xls]Cruise 99'!$BS$3:$BS$66</c:f>
              <c:numCache>
                <c:formatCode>General</c:formatCode>
                <c:ptCount val="64"/>
                <c:pt idx="0">
                  <c:v>0.905094509309685</c:v>
                </c:pt>
                <c:pt idx="1">
                  <c:v>0.904155863440218</c:v>
                </c:pt>
                <c:pt idx="2">
                  <c:v>0.900608196912315</c:v>
                </c:pt>
                <c:pt idx="3">
                  <c:v>0.912608150648826</c:v>
                </c:pt>
                <c:pt idx="4">
                  <c:v>0.88057234614378</c:v>
                </c:pt>
                <c:pt idx="5">
                  <c:v>0.875730656208035</c:v>
                </c:pt>
                <c:pt idx="6">
                  <c:v>0.880021786790372</c:v>
                </c:pt>
                <c:pt idx="7">
                  <c:v>0.862034896986926</c:v>
                </c:pt>
                <c:pt idx="8">
                  <c:v>0.919214993080392</c:v>
                </c:pt>
                <c:pt idx="9">
                  <c:v>0.905082243206899</c:v>
                </c:pt>
                <c:pt idx="10">
                  <c:v>0.878192802672982</c:v>
                </c:pt>
                <c:pt idx="11">
                  <c:v>0.911439358070473</c:v>
                </c:pt>
                <c:pt idx="12">
                  <c:v>0.895368188938902</c:v>
                </c:pt>
                <c:pt idx="13">
                  <c:v>0.872670592728775</c:v>
                </c:pt>
                <c:pt idx="14">
                  <c:v>0.89157906798487</c:v>
                </c:pt>
                <c:pt idx="15">
                  <c:v>0.904901728898768</c:v>
                </c:pt>
                <c:pt idx="16">
                  <c:v>0.898253326898844</c:v>
                </c:pt>
                <c:pt idx="17">
                  <c:v>0.890558115388996</c:v>
                </c:pt>
                <c:pt idx="18">
                  <c:v>0.888051558260866</c:v>
                </c:pt>
                <c:pt idx="19">
                  <c:v>0.853401009864997</c:v>
                </c:pt>
                <c:pt idx="20">
                  <c:v>0.916446166417897</c:v>
                </c:pt>
                <c:pt idx="21">
                  <c:v>0.875076278735379</c:v>
                </c:pt>
                <c:pt idx="22">
                  <c:v>0.884749044454024</c:v>
                </c:pt>
                <c:pt idx="23">
                  <c:v>0.922416256141578</c:v>
                </c:pt>
                <c:pt idx="24">
                  <c:v>1.001175380063502</c:v>
                </c:pt>
                <c:pt idx="25">
                  <c:v>0.917651925031953</c:v>
                </c:pt>
                <c:pt idx="26">
                  <c:v>0.982854635131463</c:v>
                </c:pt>
                <c:pt idx="27">
                  <c:v>0.954769040616903</c:v>
                </c:pt>
                <c:pt idx="28">
                  <c:v>0.892406140142023</c:v>
                </c:pt>
                <c:pt idx="29">
                  <c:v>0.942503555308129</c:v>
                </c:pt>
                <c:pt idx="30">
                  <c:v>0.958283148086506</c:v>
                </c:pt>
                <c:pt idx="31">
                  <c:v>0.913626554396351</c:v>
                </c:pt>
                <c:pt idx="32">
                  <c:v>0.951529522601493</c:v>
                </c:pt>
                <c:pt idx="33">
                  <c:v>0.909271968140471</c:v>
                </c:pt>
                <c:pt idx="34">
                  <c:v>0.993645893483352</c:v>
                </c:pt>
                <c:pt idx="36">
                  <c:v>0.838078720563842</c:v>
                </c:pt>
                <c:pt idx="37">
                  <c:v>0.917215494112653</c:v>
                </c:pt>
                <c:pt idx="38">
                  <c:v>0.874681590100304</c:v>
                </c:pt>
                <c:pt idx="39">
                  <c:v>0.830443577168553</c:v>
                </c:pt>
                <c:pt idx="40">
                  <c:v>0.871351891537616</c:v>
                </c:pt>
                <c:pt idx="41">
                  <c:v>0.890106534660054</c:v>
                </c:pt>
                <c:pt idx="42">
                  <c:v>0.859064309276688</c:v>
                </c:pt>
                <c:pt idx="43">
                  <c:v>0.882505953426425</c:v>
                </c:pt>
                <c:pt idx="44">
                  <c:v>0.890817638168176</c:v>
                </c:pt>
                <c:pt idx="45">
                  <c:v>0.915631624895847</c:v>
                </c:pt>
                <c:pt idx="47">
                  <c:v>0.899410248291782</c:v>
                </c:pt>
                <c:pt idx="48">
                  <c:v>0.895578324763087</c:v>
                </c:pt>
                <c:pt idx="49">
                  <c:v>0.914727092393989</c:v>
                </c:pt>
                <c:pt idx="50">
                  <c:v>0.943728960916296</c:v>
                </c:pt>
                <c:pt idx="51">
                  <c:v>0.907304482765068</c:v>
                </c:pt>
                <c:pt idx="52">
                  <c:v>0.892308881336102</c:v>
                </c:pt>
                <c:pt idx="53">
                  <c:v>0.916169039453427</c:v>
                </c:pt>
                <c:pt idx="54">
                  <c:v>0.929625820411637</c:v>
                </c:pt>
                <c:pt idx="55">
                  <c:v>0.940816373686737</c:v>
                </c:pt>
                <c:pt idx="56">
                  <c:v>0.943104414901683</c:v>
                </c:pt>
                <c:pt idx="57">
                  <c:v>0.949910808290953</c:v>
                </c:pt>
                <c:pt idx="58">
                  <c:v>0.880464952518458</c:v>
                </c:pt>
                <c:pt idx="60">
                  <c:v>0.983066628461867</c:v>
                </c:pt>
                <c:pt idx="62">
                  <c:v>0.924105168001211</c:v>
                </c:pt>
              </c:numCache>
            </c:numRef>
          </c:xVal>
          <c:yVal>
            <c:numRef>
              <c:f>'[ICPMS Submarine Mauna Loa.xls]Cruise 99'!$BT$3:$BT$66</c:f>
              <c:numCache>
                <c:formatCode>General</c:formatCode>
                <c:ptCount val="64"/>
                <c:pt idx="0">
                  <c:v>28.31024059320923</c:v>
                </c:pt>
                <c:pt idx="1">
                  <c:v>28.65680002263925</c:v>
                </c:pt>
                <c:pt idx="2">
                  <c:v>28.11470148340548</c:v>
                </c:pt>
                <c:pt idx="3">
                  <c:v>27.16343813166002</c:v>
                </c:pt>
                <c:pt idx="4">
                  <c:v>27.42134833127988</c:v>
                </c:pt>
                <c:pt idx="5">
                  <c:v>28.01381793947787</c:v>
                </c:pt>
                <c:pt idx="6">
                  <c:v>28.13723343505307</c:v>
                </c:pt>
                <c:pt idx="7">
                  <c:v>29.67208593835519</c:v>
                </c:pt>
                <c:pt idx="8">
                  <c:v>27.68130829375685</c:v>
                </c:pt>
                <c:pt idx="9">
                  <c:v>28.27876825567752</c:v>
                </c:pt>
                <c:pt idx="10">
                  <c:v>26.65024470831613</c:v>
                </c:pt>
                <c:pt idx="11">
                  <c:v>27.88125146980818</c:v>
                </c:pt>
                <c:pt idx="12">
                  <c:v>28.3751085801212</c:v>
                </c:pt>
                <c:pt idx="13">
                  <c:v>28.35294296103345</c:v>
                </c:pt>
                <c:pt idx="14">
                  <c:v>28.69170188230839</c:v>
                </c:pt>
                <c:pt idx="15">
                  <c:v>28.1470730723663</c:v>
                </c:pt>
                <c:pt idx="16">
                  <c:v>28.70386184710109</c:v>
                </c:pt>
                <c:pt idx="17">
                  <c:v>29.1937573242141</c:v>
                </c:pt>
                <c:pt idx="18">
                  <c:v>28.91373212154758</c:v>
                </c:pt>
                <c:pt idx="19">
                  <c:v>28.19318563033863</c:v>
                </c:pt>
                <c:pt idx="20">
                  <c:v>27.87735121857196</c:v>
                </c:pt>
                <c:pt idx="21">
                  <c:v>28.22688655017255</c:v>
                </c:pt>
                <c:pt idx="22">
                  <c:v>28.99917142030785</c:v>
                </c:pt>
                <c:pt idx="23">
                  <c:v>27.10105156561284</c:v>
                </c:pt>
                <c:pt idx="24">
                  <c:v>27.13271600733549</c:v>
                </c:pt>
                <c:pt idx="25">
                  <c:v>26.49010816268871</c:v>
                </c:pt>
                <c:pt idx="26">
                  <c:v>26.19523603123447</c:v>
                </c:pt>
                <c:pt idx="27">
                  <c:v>26.57298526278393</c:v>
                </c:pt>
                <c:pt idx="28">
                  <c:v>28.49879816286338</c:v>
                </c:pt>
                <c:pt idx="29">
                  <c:v>27.90082269564884</c:v>
                </c:pt>
                <c:pt idx="30">
                  <c:v>26.60076184597576</c:v>
                </c:pt>
                <c:pt idx="31">
                  <c:v>28.0368904629384</c:v>
                </c:pt>
                <c:pt idx="32">
                  <c:v>27.90998991604472</c:v>
                </c:pt>
                <c:pt idx="33">
                  <c:v>27.71708072034614</c:v>
                </c:pt>
                <c:pt idx="34">
                  <c:v>28.17527104916937</c:v>
                </c:pt>
                <c:pt idx="36">
                  <c:v>26.79546577668017</c:v>
                </c:pt>
                <c:pt idx="37">
                  <c:v>27.86605074898199</c:v>
                </c:pt>
                <c:pt idx="38">
                  <c:v>26.81164907853382</c:v>
                </c:pt>
                <c:pt idx="39">
                  <c:v>27.09548668703967</c:v>
                </c:pt>
                <c:pt idx="40">
                  <c:v>26.72107005867395</c:v>
                </c:pt>
                <c:pt idx="41">
                  <c:v>27.9569134048541</c:v>
                </c:pt>
                <c:pt idx="42">
                  <c:v>27.10255488063322</c:v>
                </c:pt>
                <c:pt idx="43">
                  <c:v>26.57152425856095</c:v>
                </c:pt>
                <c:pt idx="44">
                  <c:v>14.2371783359382</c:v>
                </c:pt>
                <c:pt idx="45">
                  <c:v>28.77412654004198</c:v>
                </c:pt>
                <c:pt idx="47">
                  <c:v>27.60815411678555</c:v>
                </c:pt>
                <c:pt idx="48">
                  <c:v>28.01922756505854</c:v>
                </c:pt>
                <c:pt idx="49">
                  <c:v>28.11272933130818</c:v>
                </c:pt>
                <c:pt idx="50">
                  <c:v>27.55386747501558</c:v>
                </c:pt>
                <c:pt idx="51">
                  <c:v>27.7272910572803</c:v>
                </c:pt>
                <c:pt idx="52">
                  <c:v>27.75525974180512</c:v>
                </c:pt>
                <c:pt idx="53">
                  <c:v>26.72364626184676</c:v>
                </c:pt>
                <c:pt idx="54">
                  <c:v>26.99454139798676</c:v>
                </c:pt>
                <c:pt idx="55">
                  <c:v>27.47529255425438</c:v>
                </c:pt>
                <c:pt idx="56">
                  <c:v>27.99781913870892</c:v>
                </c:pt>
                <c:pt idx="57">
                  <c:v>27.53359970533071</c:v>
                </c:pt>
                <c:pt idx="58">
                  <c:v>26.31274201323819</c:v>
                </c:pt>
                <c:pt idx="60">
                  <c:v>28.26170910492272</c:v>
                </c:pt>
                <c:pt idx="62">
                  <c:v>28.25267963135657</c:v>
                </c:pt>
              </c:numCache>
            </c:numRef>
          </c:yVal>
          <c:smooth val="0"/>
        </c:ser>
        <c:ser>
          <c:idx val="2"/>
          <c:order val="3"/>
          <c:tx>
            <c:v>Mauna Loa</c:v>
          </c:tx>
          <c:spPr>
            <a:ln w="28575">
              <a:noFill/>
            </a:ln>
          </c:spPr>
          <c:marker>
            <c:symbol val="square"/>
            <c:size val="7"/>
            <c:spPr>
              <a:noFill/>
              <a:ln>
                <a:solidFill>
                  <a:srgbClr val="0000FF"/>
                </a:solidFill>
              </a:ln>
            </c:spPr>
          </c:marker>
          <c:xVal>
            <c:numRef>
              <c:f>'[ICPMS Submarine Mauna Loa.xls]Pisces Dive 184'!$BS$3:$BS$10</c:f>
              <c:numCache>
                <c:formatCode>General</c:formatCode>
                <c:ptCount val="8"/>
                <c:pt idx="0">
                  <c:v>0.922862831528003</c:v>
                </c:pt>
                <c:pt idx="1">
                  <c:v>0.958447149423967</c:v>
                </c:pt>
                <c:pt idx="2">
                  <c:v>0.884648797547139</c:v>
                </c:pt>
                <c:pt idx="3">
                  <c:v>0.914146971706363</c:v>
                </c:pt>
                <c:pt idx="4">
                  <c:v>0.926284694695386</c:v>
                </c:pt>
                <c:pt idx="5">
                  <c:v>0.938157145393445</c:v>
                </c:pt>
                <c:pt idx="6">
                  <c:v>0.923645598474162</c:v>
                </c:pt>
                <c:pt idx="7">
                  <c:v>1.026676378769507</c:v>
                </c:pt>
              </c:numCache>
            </c:numRef>
          </c:xVal>
          <c:yVal>
            <c:numRef>
              <c:f>'[ICPMS Submarine Mauna Loa.xls]Pisces Dive 184'!$BT$3:$BT$10</c:f>
              <c:numCache>
                <c:formatCode>General</c:formatCode>
                <c:ptCount val="8"/>
                <c:pt idx="0">
                  <c:v>26.74667873899813</c:v>
                </c:pt>
                <c:pt idx="1">
                  <c:v>27.08603962696727</c:v>
                </c:pt>
                <c:pt idx="2">
                  <c:v>27.31634048057626</c:v>
                </c:pt>
                <c:pt idx="3">
                  <c:v>26.34222227260742</c:v>
                </c:pt>
                <c:pt idx="4">
                  <c:v>26.73210482032387</c:v>
                </c:pt>
                <c:pt idx="5">
                  <c:v>28.01198985380503</c:v>
                </c:pt>
                <c:pt idx="6">
                  <c:v>27.37885408496998</c:v>
                </c:pt>
                <c:pt idx="7">
                  <c:v>27.30694537406216</c:v>
                </c:pt>
              </c:numCache>
            </c:numRef>
          </c:yVal>
          <c:smooth val="0"/>
        </c:ser>
        <c:ser>
          <c:idx val="4"/>
          <c:order val="4"/>
          <c:tx>
            <c:v>KSDP</c:v>
          </c:tx>
          <c:spPr>
            <a:ln w="28575">
              <a:noFill/>
            </a:ln>
          </c:spPr>
          <c:marker>
            <c:symbol val="circle"/>
            <c:size val="7"/>
            <c:spPr>
              <a:noFill/>
              <a:ln>
                <a:solidFill>
                  <a:srgbClr val="00FF00"/>
                </a:solidFill>
              </a:ln>
            </c:spPr>
          </c:marker>
          <c:xVal>
            <c:numRef>
              <c:f>KSDP!$BW$22:$BW$112</c:f>
              <c:numCache>
                <c:formatCode>0.00</c:formatCode>
                <c:ptCount val="91"/>
                <c:pt idx="0">
                  <c:v>0.959819478817878</c:v>
                </c:pt>
                <c:pt idx="1">
                  <c:v>0.888317833251754</c:v>
                </c:pt>
                <c:pt idx="2">
                  <c:v>0.93069403714565</c:v>
                </c:pt>
                <c:pt idx="3">
                  <c:v>0.989806641445986</c:v>
                </c:pt>
                <c:pt idx="4">
                  <c:v>0.958819279595417</c:v>
                </c:pt>
                <c:pt idx="5">
                  <c:v>0.983780276816609</c:v>
                </c:pt>
                <c:pt idx="6">
                  <c:v>0.921173878205128</c:v>
                </c:pt>
                <c:pt idx="7">
                  <c:v>1.00308742281443</c:v>
                </c:pt>
                <c:pt idx="8">
                  <c:v>0.921502405076246</c:v>
                </c:pt>
                <c:pt idx="9">
                  <c:v>0.887</c:v>
                </c:pt>
                <c:pt idx="10">
                  <c:v>1.008597190186622</c:v>
                </c:pt>
                <c:pt idx="11">
                  <c:v>0.961690271650801</c:v>
                </c:pt>
                <c:pt idx="12">
                  <c:v>0.988098966489195</c:v>
                </c:pt>
                <c:pt idx="13">
                  <c:v>1.029072315558802</c:v>
                </c:pt>
                <c:pt idx="14">
                  <c:v>0.930049898355202</c:v>
                </c:pt>
                <c:pt idx="15">
                  <c:v>0.870731044478667</c:v>
                </c:pt>
                <c:pt idx="16">
                  <c:v>0.990860882319756</c:v>
                </c:pt>
                <c:pt idx="17">
                  <c:v>0.974609972468645</c:v>
                </c:pt>
                <c:pt idx="18">
                  <c:v>1.084341183959262</c:v>
                </c:pt>
                <c:pt idx="19">
                  <c:v>0.984743607854217</c:v>
                </c:pt>
                <c:pt idx="20">
                  <c:v>0.996566196108355</c:v>
                </c:pt>
                <c:pt idx="21">
                  <c:v>0.929374266062741</c:v>
                </c:pt>
                <c:pt idx="22">
                  <c:v>0.936123880958142</c:v>
                </c:pt>
                <c:pt idx="23">
                  <c:v>0.936233421750663</c:v>
                </c:pt>
                <c:pt idx="24">
                  <c:v>0.963672873311428</c:v>
                </c:pt>
                <c:pt idx="25">
                  <c:v>1.006757390896293</c:v>
                </c:pt>
                <c:pt idx="26">
                  <c:v>1.030505690484571</c:v>
                </c:pt>
                <c:pt idx="27">
                  <c:v>0.955821716080896</c:v>
                </c:pt>
                <c:pt idx="28">
                  <c:v>1.002580275229358</c:v>
                </c:pt>
                <c:pt idx="29">
                  <c:v>0.894214511504815</c:v>
                </c:pt>
                <c:pt idx="30">
                  <c:v>1.055042016806723</c:v>
                </c:pt>
                <c:pt idx="31">
                  <c:v>1.09280925463389</c:v>
                </c:pt>
                <c:pt idx="32">
                  <c:v>1.01628664495114</c:v>
                </c:pt>
                <c:pt idx="33">
                  <c:v>0.903540110425463</c:v>
                </c:pt>
                <c:pt idx="34">
                  <c:v>0.886743308783905</c:v>
                </c:pt>
                <c:pt idx="35">
                  <c:v>0.939378291851699</c:v>
                </c:pt>
                <c:pt idx="36">
                  <c:v>0.984341774598879</c:v>
                </c:pt>
                <c:pt idx="37">
                  <c:v>0.995886155654437</c:v>
                </c:pt>
                <c:pt idx="38">
                  <c:v>0.99424334932403</c:v>
                </c:pt>
                <c:pt idx="39">
                  <c:v>0.907239263803681</c:v>
                </c:pt>
                <c:pt idx="40">
                  <c:v>0.969335274138768</c:v>
                </c:pt>
                <c:pt idx="41">
                  <c:v>0.967888957944893</c:v>
                </c:pt>
                <c:pt idx="42">
                  <c:v>1.032058216147114</c:v>
                </c:pt>
                <c:pt idx="43">
                  <c:v>1.007405719494132</c:v>
                </c:pt>
                <c:pt idx="44">
                  <c:v>1.096362346742324</c:v>
                </c:pt>
                <c:pt idx="46">
                  <c:v>0.983076034013044</c:v>
                </c:pt>
                <c:pt idx="47">
                  <c:v>1.085716939078752</c:v>
                </c:pt>
                <c:pt idx="48">
                  <c:v>0.926876737720111</c:v>
                </c:pt>
                <c:pt idx="49">
                  <c:v>1.008564476885645</c:v>
                </c:pt>
                <c:pt idx="50">
                  <c:v>0.998052691867124</c:v>
                </c:pt>
                <c:pt idx="51">
                  <c:v>0.961516641452345</c:v>
                </c:pt>
                <c:pt idx="52">
                  <c:v>1.06315622017181</c:v>
                </c:pt>
                <c:pt idx="53">
                  <c:v>0.977876880027982</c:v>
                </c:pt>
                <c:pt idx="54">
                  <c:v>1.006490161738951</c:v>
                </c:pt>
                <c:pt idx="55">
                  <c:v>0.930899608865711</c:v>
                </c:pt>
                <c:pt idx="56">
                  <c:v>1.049716528565198</c:v>
                </c:pt>
                <c:pt idx="57">
                  <c:v>0.927643784786642</c:v>
                </c:pt>
                <c:pt idx="58">
                  <c:v>0.995238610539985</c:v>
                </c:pt>
                <c:pt idx="59">
                  <c:v>0.930133886479351</c:v>
                </c:pt>
                <c:pt idx="60">
                  <c:v>1.032307861947293</c:v>
                </c:pt>
                <c:pt idx="61">
                  <c:v>0.975588406924723</c:v>
                </c:pt>
                <c:pt idx="62">
                  <c:v>0.923944839114083</c:v>
                </c:pt>
                <c:pt idx="63">
                  <c:v>0.922413793103448</c:v>
                </c:pt>
                <c:pt idx="64">
                  <c:v>1.032705882352941</c:v>
                </c:pt>
                <c:pt idx="65">
                  <c:v>1.059412022817025</c:v>
                </c:pt>
                <c:pt idx="66">
                  <c:v>0.900640363561248</c:v>
                </c:pt>
                <c:pt idx="67">
                  <c:v>1.039440587584264</c:v>
                </c:pt>
                <c:pt idx="68">
                  <c:v>1.017730921289086</c:v>
                </c:pt>
                <c:pt idx="69">
                  <c:v>0.918041926851026</c:v>
                </c:pt>
                <c:pt idx="70">
                  <c:v>0.899792960662526</c:v>
                </c:pt>
                <c:pt idx="71">
                  <c:v>0.947246950214309</c:v>
                </c:pt>
                <c:pt idx="72">
                  <c:v>0.911297312915342</c:v>
                </c:pt>
                <c:pt idx="73">
                  <c:v>0.926170584806684</c:v>
                </c:pt>
                <c:pt idx="74">
                  <c:v>0.86664068589244</c:v>
                </c:pt>
                <c:pt idx="75">
                  <c:v>0.962342079689019</c:v>
                </c:pt>
                <c:pt idx="76">
                  <c:v>0.951584813653779</c:v>
                </c:pt>
                <c:pt idx="77">
                  <c:v>1.01985559566787</c:v>
                </c:pt>
                <c:pt idx="78">
                  <c:v>0.884593246354567</c:v>
                </c:pt>
                <c:pt idx="79">
                  <c:v>0.906667913588329</c:v>
                </c:pt>
                <c:pt idx="80">
                  <c:v>1.001505570611262</c:v>
                </c:pt>
                <c:pt idx="81">
                  <c:v>1.12494941319304</c:v>
                </c:pt>
                <c:pt idx="82">
                  <c:v>0.835935334872979</c:v>
                </c:pt>
                <c:pt idx="83">
                  <c:v>1.030596598829105</c:v>
                </c:pt>
                <c:pt idx="84">
                  <c:v>1.012781135440404</c:v>
                </c:pt>
                <c:pt idx="85">
                  <c:v>0.980330123796423</c:v>
                </c:pt>
                <c:pt idx="86">
                  <c:v>0.937737763124524</c:v>
                </c:pt>
                <c:pt idx="87">
                  <c:v>1.010677726791387</c:v>
                </c:pt>
                <c:pt idx="88">
                  <c:v>0.869652945924132</c:v>
                </c:pt>
                <c:pt idx="89">
                  <c:v>1.004956201014292</c:v>
                </c:pt>
                <c:pt idx="90">
                  <c:v>0.734489341393573</c:v>
                </c:pt>
              </c:numCache>
            </c:numRef>
          </c:xVal>
          <c:yVal>
            <c:numRef>
              <c:f>KSDP!$EA$22:$EA$112</c:f>
              <c:numCache>
                <c:formatCode>General</c:formatCode>
                <c:ptCount val="91"/>
                <c:pt idx="0">
                  <c:v>26.8307608989981</c:v>
                </c:pt>
                <c:pt idx="1">
                  <c:v>27.97079169869331</c:v>
                </c:pt>
                <c:pt idx="2">
                  <c:v>27.58481613285884</c:v>
                </c:pt>
                <c:pt idx="3">
                  <c:v>27.50247966673279</c:v>
                </c:pt>
                <c:pt idx="4">
                  <c:v>26.57142857142857</c:v>
                </c:pt>
                <c:pt idx="5">
                  <c:v>27.78159457167088</c:v>
                </c:pt>
                <c:pt idx="6">
                  <c:v>28.0158052114481</c:v>
                </c:pt>
                <c:pt idx="7">
                  <c:v>26.84893684544588</c:v>
                </c:pt>
                <c:pt idx="8">
                  <c:v>28.19214876033058</c:v>
                </c:pt>
                <c:pt idx="9">
                  <c:v>27.59396617986165</c:v>
                </c:pt>
                <c:pt idx="10">
                  <c:v>26.48330683624795</c:v>
                </c:pt>
                <c:pt idx="11">
                  <c:v>27.38185045484802</c:v>
                </c:pt>
                <c:pt idx="12">
                  <c:v>27.34189054726368</c:v>
                </c:pt>
                <c:pt idx="13">
                  <c:v>26.23208879919273</c:v>
                </c:pt>
                <c:pt idx="14">
                  <c:v>27.81757259865972</c:v>
                </c:pt>
                <c:pt idx="15">
                  <c:v>27.87497319322324</c:v>
                </c:pt>
                <c:pt idx="16">
                  <c:v>28.20616740088106</c:v>
                </c:pt>
                <c:pt idx="17">
                  <c:v>27.46830092983938</c:v>
                </c:pt>
                <c:pt idx="18">
                  <c:v>26.60557986870896</c:v>
                </c:pt>
                <c:pt idx="19">
                  <c:v>28.22981715893108</c:v>
                </c:pt>
                <c:pt idx="20">
                  <c:v>27.73851660369855</c:v>
                </c:pt>
                <c:pt idx="21">
                  <c:v>27.60567058384629</c:v>
                </c:pt>
                <c:pt idx="22">
                  <c:v>27.8204765274829</c:v>
                </c:pt>
                <c:pt idx="23">
                  <c:v>27.56591572799333</c:v>
                </c:pt>
                <c:pt idx="24">
                  <c:v>27.09994674241079</c:v>
                </c:pt>
                <c:pt idx="25">
                  <c:v>27.19036784224497</c:v>
                </c:pt>
                <c:pt idx="26">
                  <c:v>27.33703703703704</c:v>
                </c:pt>
                <c:pt idx="27">
                  <c:v>27.91277934476019</c:v>
                </c:pt>
                <c:pt idx="28">
                  <c:v>26.25337407690349</c:v>
                </c:pt>
                <c:pt idx="29">
                  <c:v>28.55821205821206</c:v>
                </c:pt>
                <c:pt idx="30">
                  <c:v>26.29986541049798</c:v>
                </c:pt>
                <c:pt idx="31">
                  <c:v>27.41100250056828</c:v>
                </c:pt>
                <c:pt idx="32">
                  <c:v>26.78898567013205</c:v>
                </c:pt>
                <c:pt idx="33">
                  <c:v>27.60654838119627</c:v>
                </c:pt>
                <c:pt idx="34">
                  <c:v>28.14512555391433</c:v>
                </c:pt>
                <c:pt idx="35">
                  <c:v>27.58161389172619</c:v>
                </c:pt>
                <c:pt idx="36">
                  <c:v>27.31540203850508</c:v>
                </c:pt>
                <c:pt idx="37">
                  <c:v>27.80590117312478</c:v>
                </c:pt>
                <c:pt idx="38">
                  <c:v>27.62042354630292</c:v>
                </c:pt>
                <c:pt idx="39">
                  <c:v>28.12577924459108</c:v>
                </c:pt>
                <c:pt idx="40">
                  <c:v>27.83140333660452</c:v>
                </c:pt>
                <c:pt idx="41">
                  <c:v>27.94856905848192</c:v>
                </c:pt>
                <c:pt idx="42">
                  <c:v>26.84654017857142</c:v>
                </c:pt>
                <c:pt idx="43">
                  <c:v>26.6228402865571</c:v>
                </c:pt>
                <c:pt idx="44">
                  <c:v>26.71351250466585</c:v>
                </c:pt>
                <c:pt idx="46">
                  <c:v>27.67870167760758</c:v>
                </c:pt>
                <c:pt idx="47">
                  <c:v>27.67582921018874</c:v>
                </c:pt>
                <c:pt idx="48">
                  <c:v>28.18004213752148</c:v>
                </c:pt>
                <c:pt idx="49">
                  <c:v>27.9055312678198</c:v>
                </c:pt>
                <c:pt idx="50">
                  <c:v>27.3391982182628</c:v>
                </c:pt>
                <c:pt idx="51">
                  <c:v>27.88625220631496</c:v>
                </c:pt>
                <c:pt idx="52">
                  <c:v>27.21162402669633</c:v>
                </c:pt>
                <c:pt idx="53">
                  <c:v>27.85562556255626</c:v>
                </c:pt>
                <c:pt idx="54">
                  <c:v>27.75524883359252</c:v>
                </c:pt>
                <c:pt idx="55">
                  <c:v>27.12557959814528</c:v>
                </c:pt>
                <c:pt idx="56">
                  <c:v>26.73033707865169</c:v>
                </c:pt>
                <c:pt idx="57">
                  <c:v>27.49113233287857</c:v>
                </c:pt>
                <c:pt idx="58">
                  <c:v>27.94311502938707</c:v>
                </c:pt>
                <c:pt idx="59">
                  <c:v>27.64571649584219</c:v>
                </c:pt>
                <c:pt idx="60">
                  <c:v>26.99957716701903</c:v>
                </c:pt>
                <c:pt idx="61">
                  <c:v>28.21383523847064</c:v>
                </c:pt>
                <c:pt idx="62">
                  <c:v>28.05486284289277</c:v>
                </c:pt>
                <c:pt idx="63">
                  <c:v>28.41987524198753</c:v>
                </c:pt>
                <c:pt idx="64">
                  <c:v>27.44834617127316</c:v>
                </c:pt>
                <c:pt idx="65">
                  <c:v>28.0720640569395</c:v>
                </c:pt>
                <c:pt idx="66">
                  <c:v>27.37034146341464</c:v>
                </c:pt>
                <c:pt idx="67">
                  <c:v>26.41167579822407</c:v>
                </c:pt>
                <c:pt idx="68">
                  <c:v>27.97343369493019</c:v>
                </c:pt>
                <c:pt idx="69">
                  <c:v>28.25885687293338</c:v>
                </c:pt>
                <c:pt idx="70">
                  <c:v>27.55112881806109</c:v>
                </c:pt>
                <c:pt idx="71">
                  <c:v>26.94674185463658</c:v>
                </c:pt>
                <c:pt idx="72">
                  <c:v>28.60524209683873</c:v>
                </c:pt>
                <c:pt idx="73">
                  <c:v>27.76757090012324</c:v>
                </c:pt>
                <c:pt idx="74">
                  <c:v>28.07244571021716</c:v>
                </c:pt>
                <c:pt idx="75">
                  <c:v>26.80673431734317</c:v>
                </c:pt>
                <c:pt idx="76">
                  <c:v>27.69229050279328</c:v>
                </c:pt>
                <c:pt idx="77">
                  <c:v>26.46248462484624</c:v>
                </c:pt>
                <c:pt idx="78">
                  <c:v>28.16769567815177</c:v>
                </c:pt>
                <c:pt idx="79">
                  <c:v>28.66777278938122</c:v>
                </c:pt>
                <c:pt idx="80">
                  <c:v>27.11847428241187</c:v>
                </c:pt>
                <c:pt idx="81">
                  <c:v>25.72291361639824</c:v>
                </c:pt>
                <c:pt idx="82">
                  <c:v>27.07501010917914</c:v>
                </c:pt>
                <c:pt idx="83">
                  <c:v>28.42527530152071</c:v>
                </c:pt>
                <c:pt idx="84">
                  <c:v>26.87091846476991</c:v>
                </c:pt>
                <c:pt idx="85">
                  <c:v>26.99148936170213</c:v>
                </c:pt>
                <c:pt idx="86">
                  <c:v>27.3048004626952</c:v>
                </c:pt>
                <c:pt idx="87">
                  <c:v>26.40675304279544</c:v>
                </c:pt>
                <c:pt idx="88">
                  <c:v>27.3194225129709</c:v>
                </c:pt>
                <c:pt idx="89">
                  <c:v>26.6392647434261</c:v>
                </c:pt>
                <c:pt idx="90">
                  <c:v>33.08225011205737</c:v>
                </c:pt>
              </c:numCache>
            </c:numRef>
          </c:yVal>
          <c:smooth val="0"/>
        </c:ser>
        <c:ser>
          <c:idx val="5"/>
          <c:order val="5"/>
          <c:tx>
            <c:v>Makapuu</c:v>
          </c:tx>
          <c:spPr>
            <a:ln w="28575">
              <a:noFill/>
            </a:ln>
          </c:spPr>
          <c:marker>
            <c:spPr>
              <a:solidFill>
                <a:srgbClr val="FF0000"/>
              </a:solidFill>
              <a:ln>
                <a:solidFill>
                  <a:srgbClr val="FF0000"/>
                </a:solidFill>
              </a:ln>
            </c:spPr>
          </c:marker>
          <c:xVal>
            <c:numRef>
              <c:f>Makapuu_Koolau!$BQ$115:$BQ$136</c:f>
              <c:numCache>
                <c:formatCode>0.00</c:formatCode>
                <c:ptCount val="22"/>
                <c:pt idx="0">
                  <c:v>1.295405925592647</c:v>
                </c:pt>
                <c:pt idx="1">
                  <c:v>1.37016705483456</c:v>
                </c:pt>
                <c:pt idx="2">
                  <c:v>1.197734718860233</c:v>
                </c:pt>
                <c:pt idx="3">
                  <c:v>1.186251480224568</c:v>
                </c:pt>
                <c:pt idx="4">
                  <c:v>1.240343032118147</c:v>
                </c:pt>
                <c:pt idx="5">
                  <c:v>1.589141441951112</c:v>
                </c:pt>
                <c:pt idx="6">
                  <c:v>1.214390916761823</c:v>
                </c:pt>
                <c:pt idx="7">
                  <c:v>1.186579055261324</c:v>
                </c:pt>
                <c:pt idx="8">
                  <c:v>1.124497015504884</c:v>
                </c:pt>
                <c:pt idx="9">
                  <c:v>1.160024375146179</c:v>
                </c:pt>
                <c:pt idx="10">
                  <c:v>1.208624550156961</c:v>
                </c:pt>
                <c:pt idx="11">
                  <c:v>1.404887975827708</c:v>
                </c:pt>
                <c:pt idx="12">
                  <c:v>1.241315923236756</c:v>
                </c:pt>
                <c:pt idx="13">
                  <c:v>1.320919352945802</c:v>
                </c:pt>
                <c:pt idx="14">
                  <c:v>1.279958535896728</c:v>
                </c:pt>
                <c:pt idx="15">
                  <c:v>1.138138791019833</c:v>
                </c:pt>
                <c:pt idx="16">
                  <c:v>1.268387366382866</c:v>
                </c:pt>
              </c:numCache>
            </c:numRef>
          </c:xVal>
          <c:yVal>
            <c:numRef>
              <c:f>Makapuu_Koolau!$CS$115:$CS$136</c:f>
              <c:numCache>
                <c:formatCode>0.00</c:formatCode>
                <c:ptCount val="22"/>
                <c:pt idx="0">
                  <c:v>26.29144029817702</c:v>
                </c:pt>
                <c:pt idx="1">
                  <c:v>29.74160017923728</c:v>
                </c:pt>
                <c:pt idx="2">
                  <c:v>28.67960026054104</c:v>
                </c:pt>
                <c:pt idx="3">
                  <c:v>26.15429561028476</c:v>
                </c:pt>
                <c:pt idx="4">
                  <c:v>26.7461301984987</c:v>
                </c:pt>
                <c:pt idx="5">
                  <c:v>28.07709978586194</c:v>
                </c:pt>
                <c:pt idx="6">
                  <c:v>28.98931418690302</c:v>
                </c:pt>
                <c:pt idx="7">
                  <c:v>26.2428794824057</c:v>
                </c:pt>
                <c:pt idx="8">
                  <c:v>28.78276141445842</c:v>
                </c:pt>
                <c:pt idx="9">
                  <c:v>27.31793917925658</c:v>
                </c:pt>
                <c:pt idx="10">
                  <c:v>25.60310210389854</c:v>
                </c:pt>
                <c:pt idx="11">
                  <c:v>26.74997089773503</c:v>
                </c:pt>
                <c:pt idx="12">
                  <c:v>28.73342463449611</c:v>
                </c:pt>
                <c:pt idx="13">
                  <c:v>29.03783521875516</c:v>
                </c:pt>
                <c:pt idx="14">
                  <c:v>28.77260768597062</c:v>
                </c:pt>
                <c:pt idx="15">
                  <c:v>26.34464678092428</c:v>
                </c:pt>
                <c:pt idx="16">
                  <c:v>29.0351650999184</c:v>
                </c:pt>
              </c:numCache>
            </c:numRef>
          </c:yVal>
          <c:smooth val="0"/>
        </c:ser>
        <c:ser>
          <c:idx val="6"/>
          <c:order val="6"/>
          <c:tx>
            <c:v>Mauna Loa</c:v>
          </c:tx>
          <c:spPr>
            <a:ln w="28575">
              <a:noFill/>
            </a:ln>
          </c:spPr>
          <c:marker>
            <c:symbol val="square"/>
            <c:size val="7"/>
            <c:spPr>
              <a:noFill/>
              <a:ln>
                <a:solidFill>
                  <a:srgbClr val="0000FF"/>
                </a:solidFill>
              </a:ln>
            </c:spPr>
          </c:marker>
          <c:xVal>
            <c:numRef>
              <c:f>'[ICPMS Submarine Mauna Loa.xls]Jason Cruise'!$BO$5:$BO$17</c:f>
              <c:numCache>
                <c:formatCode>0.00</c:formatCode>
                <c:ptCount val="13"/>
                <c:pt idx="0">
                  <c:v>0.947485229781535</c:v>
                </c:pt>
                <c:pt idx="1">
                  <c:v>0.885969508543377</c:v>
                </c:pt>
                <c:pt idx="2">
                  <c:v>0.919272752635377</c:v>
                </c:pt>
                <c:pt idx="3">
                  <c:v>0.914476535953323</c:v>
                </c:pt>
                <c:pt idx="4">
                  <c:v>0.903082009199862</c:v>
                </c:pt>
                <c:pt idx="5">
                  <c:v>0.947847351116026</c:v>
                </c:pt>
                <c:pt idx="6">
                  <c:v>0.927183471660351</c:v>
                </c:pt>
                <c:pt idx="7">
                  <c:v>0.980364189137558</c:v>
                </c:pt>
                <c:pt idx="8">
                  <c:v>0.987202527632735</c:v>
                </c:pt>
                <c:pt idx="9">
                  <c:v>0.937893123800005</c:v>
                </c:pt>
                <c:pt idx="10">
                  <c:v>0.949243871138543</c:v>
                </c:pt>
                <c:pt idx="11">
                  <c:v>0.978598306775923</c:v>
                </c:pt>
                <c:pt idx="12">
                  <c:v>0.980864473237907</c:v>
                </c:pt>
              </c:numCache>
            </c:numRef>
          </c:xVal>
          <c:yVal>
            <c:numRef>
              <c:f>'[ICPMS Submarine Mauna Loa.xls]Jason Cruise'!$BP$5:$BP$17</c:f>
              <c:numCache>
                <c:formatCode>0.00</c:formatCode>
                <c:ptCount val="13"/>
                <c:pt idx="0">
                  <c:v>26.02354281239326</c:v>
                </c:pt>
                <c:pt idx="1">
                  <c:v>26.60453912928405</c:v>
                </c:pt>
                <c:pt idx="2">
                  <c:v>26.71034707205845</c:v>
                </c:pt>
                <c:pt idx="3">
                  <c:v>27.80429784110008</c:v>
                </c:pt>
                <c:pt idx="4">
                  <c:v>27.62647194228813</c:v>
                </c:pt>
                <c:pt idx="5">
                  <c:v>28.5048888779925</c:v>
                </c:pt>
                <c:pt idx="6">
                  <c:v>27.87089589293052</c:v>
                </c:pt>
                <c:pt idx="7">
                  <c:v>27.71649728315163</c:v>
                </c:pt>
                <c:pt idx="8">
                  <c:v>27.03193071079775</c:v>
                </c:pt>
                <c:pt idx="9">
                  <c:v>26.56307077795621</c:v>
                </c:pt>
                <c:pt idx="10">
                  <c:v>26.11505184304864</c:v>
                </c:pt>
                <c:pt idx="11">
                  <c:v>29.83042275432547</c:v>
                </c:pt>
                <c:pt idx="12">
                  <c:v>28.82525968466588</c:v>
                </c:pt>
              </c:numCache>
            </c:numRef>
          </c:yVal>
          <c:smooth val="0"/>
        </c:ser>
        <c:dLbls>
          <c:showLegendKey val="0"/>
          <c:showVal val="0"/>
          <c:showCatName val="0"/>
          <c:showSerName val="0"/>
          <c:showPercent val="0"/>
          <c:showBubbleSize val="0"/>
        </c:dLbls>
        <c:axId val="-2059528968"/>
        <c:axId val="-2059520584"/>
      </c:scatterChart>
      <c:valAx>
        <c:axId val="-2059528968"/>
        <c:scaling>
          <c:orientation val="minMax"/>
          <c:min val="0.5"/>
        </c:scaling>
        <c:delete val="0"/>
        <c:axPos val="b"/>
        <c:title>
          <c:tx>
            <c:rich>
              <a:bodyPr/>
              <a:lstStyle/>
              <a:p>
                <a:pPr>
                  <a:defRPr sz="1600"/>
                </a:pPr>
                <a:r>
                  <a:rPr lang="en-US" sz="1600"/>
                  <a:t>La/Nb</a:t>
                </a:r>
              </a:p>
            </c:rich>
          </c:tx>
          <c:layout>
            <c:manualLayout>
              <c:xMode val="edge"/>
              <c:yMode val="edge"/>
              <c:x val="0.380516048044456"/>
              <c:y val="0.925989157908897"/>
            </c:manualLayout>
          </c:layout>
          <c:overlay val="0"/>
          <c:spPr>
            <a:noFill/>
            <a:ln w="25400">
              <a:noFill/>
            </a:ln>
          </c:spPr>
        </c:title>
        <c:numFmt formatCode="General" sourceLinked="0"/>
        <c:majorTickMark val="in"/>
        <c:minorTickMark val="in"/>
        <c:tickLblPos val="nextTo"/>
        <c:spPr>
          <a:ln w="12700">
            <a:solidFill>
              <a:schemeClr val="tx1"/>
            </a:solidFill>
          </a:ln>
        </c:spPr>
        <c:txPr>
          <a:bodyPr rot="0" vert="horz"/>
          <a:lstStyle/>
          <a:p>
            <a:pPr>
              <a:defRPr sz="1400" b="0" i="0" u="none" strike="noStrike" baseline="0">
                <a:solidFill>
                  <a:srgbClr val="000000"/>
                </a:solidFill>
                <a:latin typeface="Calibri"/>
                <a:ea typeface="Calibri"/>
                <a:cs typeface="Calibri"/>
              </a:defRPr>
            </a:pPr>
            <a:endParaRPr lang="en-US"/>
          </a:p>
        </c:txPr>
        <c:crossAx val="-2059520584"/>
        <c:crosses val="autoZero"/>
        <c:crossBetween val="midCat"/>
        <c:minorUnit val="0.1"/>
      </c:valAx>
      <c:valAx>
        <c:axId val="-2059520584"/>
        <c:scaling>
          <c:orientation val="minMax"/>
        </c:scaling>
        <c:delete val="0"/>
        <c:axPos val="l"/>
        <c:title>
          <c:tx>
            <c:rich>
              <a:bodyPr rot="-5400000" vert="horz"/>
              <a:lstStyle/>
              <a:p>
                <a:pPr>
                  <a:defRPr sz="1600"/>
                </a:pPr>
                <a:r>
                  <a:rPr lang="en-US" sz="1600"/>
                  <a:t>Zr/Sm</a:t>
                </a:r>
              </a:p>
            </c:rich>
          </c:tx>
          <c:layout>
            <c:manualLayout>
              <c:xMode val="edge"/>
              <c:yMode val="edge"/>
              <c:x val="0.00277777777777778"/>
              <c:y val="0.331558769746056"/>
            </c:manualLayout>
          </c:layout>
          <c:overlay val="0"/>
          <c:spPr>
            <a:noFill/>
            <a:ln w="25400">
              <a:noFill/>
            </a:ln>
          </c:spPr>
        </c:title>
        <c:numFmt formatCode="#,##0" sourceLinked="0"/>
        <c:majorTickMark val="in"/>
        <c:minorTickMark val="in"/>
        <c:tickLblPos val="nextTo"/>
        <c:spPr>
          <a:ln w="12700">
            <a:solidFill>
              <a:schemeClr val="tx1"/>
            </a:solidFill>
          </a:ln>
        </c:spPr>
        <c:txPr>
          <a:bodyPr/>
          <a:lstStyle/>
          <a:p>
            <a:pPr>
              <a:defRPr sz="1400"/>
            </a:pPr>
            <a:endParaRPr lang="en-US"/>
          </a:p>
        </c:txPr>
        <c:crossAx val="-2059528968"/>
        <c:crosses val="autoZero"/>
        <c:crossBetween val="midCat"/>
        <c:minorUnit val="2.5"/>
      </c:valAx>
      <c:spPr>
        <a:ln w="22225">
          <a:solidFill>
            <a:schemeClr val="tx1"/>
          </a:solidFill>
        </a:ln>
      </c:spPr>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215254324619"/>
          <c:y val="0.0225534308211474"/>
          <c:w val="0.811009174311926"/>
          <c:h val="0.908296943231441"/>
        </c:manualLayout>
      </c:layout>
      <c:lineChart>
        <c:grouping val="standard"/>
        <c:varyColors val="0"/>
        <c:ser>
          <c:idx val="2"/>
          <c:order val="0"/>
          <c:tx>
            <c:strRef>
              <c:f>Sheet1!$A$10</c:f>
              <c:strCache>
                <c:ptCount val="1"/>
                <c:pt idx="0">
                  <c:v>Cpx</c:v>
                </c:pt>
              </c:strCache>
            </c:strRef>
          </c:tx>
          <c:spPr>
            <a:ln w="19050">
              <a:solidFill>
                <a:srgbClr val="FF0000"/>
              </a:solidFill>
              <a:prstDash val="solid"/>
            </a:ln>
          </c:spPr>
          <c:marker>
            <c:symbol val="triangle"/>
            <c:size val="5"/>
            <c:spPr>
              <a:solidFill>
                <a:srgbClr val="FF0000"/>
              </a:solidFill>
              <a:ln>
                <a:solidFill>
                  <a:srgbClr val="FF0000"/>
                </a:solidFill>
                <a:prstDash val="solid"/>
              </a:ln>
            </c:spPr>
          </c:marker>
          <c:dPt>
            <c:idx val="9"/>
            <c:marker>
              <c:symbol val="triangle"/>
              <c:size val="7"/>
            </c:marker>
            <c:bubble3D val="0"/>
          </c:dPt>
          <c:cat>
            <c:strRef>
              <c:f>Sheet1!$B$1:$V$1</c:f>
              <c:strCache>
                <c:ptCount val="19"/>
                <c:pt idx="0">
                  <c:v>Ba</c:v>
                </c:pt>
                <c:pt idx="1">
                  <c:v>Th</c:v>
                </c:pt>
                <c:pt idx="2">
                  <c:v>Nb</c:v>
                </c:pt>
                <c:pt idx="3">
                  <c:v>La</c:v>
                </c:pt>
                <c:pt idx="4">
                  <c:v>Ce</c:v>
                </c:pt>
                <c:pt idx="5">
                  <c:v>Nd</c:v>
                </c:pt>
                <c:pt idx="6">
                  <c:v>Sr</c:v>
                </c:pt>
                <c:pt idx="7">
                  <c:v>Sm</c:v>
                </c:pt>
                <c:pt idx="8">
                  <c:v>Zr</c:v>
                </c:pt>
                <c:pt idx="9">
                  <c:v>Hf</c:v>
                </c:pt>
                <c:pt idx="10">
                  <c:v>Eu</c:v>
                </c:pt>
                <c:pt idx="11">
                  <c:v>Tb</c:v>
                </c:pt>
                <c:pt idx="12">
                  <c:v>Dy</c:v>
                </c:pt>
                <c:pt idx="13">
                  <c:v>Ho</c:v>
                </c:pt>
                <c:pt idx="14">
                  <c:v>Y </c:v>
                </c:pt>
                <c:pt idx="15">
                  <c:v>Er</c:v>
                </c:pt>
                <c:pt idx="16">
                  <c:v>Tm</c:v>
                </c:pt>
                <c:pt idx="17">
                  <c:v>Yb</c:v>
                </c:pt>
                <c:pt idx="18">
                  <c:v>Lu</c:v>
                </c:pt>
              </c:strCache>
            </c:strRef>
          </c:cat>
          <c:val>
            <c:numRef>
              <c:f>Sheet1!$B$4:$V$4</c:f>
              <c:numCache>
                <c:formatCode>0.0000</c:formatCode>
                <c:ptCount val="19"/>
                <c:pt idx="0">
                  <c:v>0.001</c:v>
                </c:pt>
                <c:pt idx="1">
                  <c:v>0.011</c:v>
                </c:pt>
                <c:pt idx="2" formatCode="General">
                  <c:v>0.02</c:v>
                </c:pt>
                <c:pt idx="3" formatCode="General">
                  <c:v>0.03</c:v>
                </c:pt>
                <c:pt idx="4" formatCode="General">
                  <c:v>0.03</c:v>
                </c:pt>
                <c:pt idx="5" formatCode="0.00">
                  <c:v>0.2</c:v>
                </c:pt>
                <c:pt idx="6" formatCode="0.00">
                  <c:v>0.08</c:v>
                </c:pt>
                <c:pt idx="7">
                  <c:v>0.25</c:v>
                </c:pt>
                <c:pt idx="8">
                  <c:v>0.25</c:v>
                </c:pt>
                <c:pt idx="9" formatCode="0.000">
                  <c:v>0.25</c:v>
                </c:pt>
                <c:pt idx="10" formatCode="0.000">
                  <c:v>0.27</c:v>
                </c:pt>
                <c:pt idx="11" formatCode="0.000">
                  <c:v>0.32</c:v>
                </c:pt>
                <c:pt idx="12" formatCode="0.000">
                  <c:v>0.34</c:v>
                </c:pt>
                <c:pt idx="13" formatCode="0.000">
                  <c:v>0.34</c:v>
                </c:pt>
                <c:pt idx="14" formatCode="0.000">
                  <c:v>0.33</c:v>
                </c:pt>
                <c:pt idx="15" formatCode="0.000">
                  <c:v>0.31</c:v>
                </c:pt>
                <c:pt idx="16" formatCode="0.000">
                  <c:v>0.34</c:v>
                </c:pt>
                <c:pt idx="17" formatCode="0.000">
                  <c:v>0.36</c:v>
                </c:pt>
                <c:pt idx="18" formatCode="0.000">
                  <c:v>0.37</c:v>
                </c:pt>
              </c:numCache>
            </c:numRef>
          </c:val>
          <c:smooth val="0"/>
        </c:ser>
        <c:ser>
          <c:idx val="1"/>
          <c:order val="1"/>
          <c:tx>
            <c:strRef>
              <c:f>Sheet1!$A$9</c:f>
              <c:strCache>
                <c:ptCount val="1"/>
                <c:pt idx="0">
                  <c:v>Garnet</c:v>
                </c:pt>
              </c:strCache>
            </c:strRef>
          </c:tx>
          <c:spPr>
            <a:ln w="19050">
              <a:solidFill>
                <a:srgbClr val="0000FF"/>
              </a:solidFill>
              <a:prstDash val="solid"/>
            </a:ln>
          </c:spPr>
          <c:marker>
            <c:symbol val="square"/>
            <c:size val="7"/>
            <c:spPr>
              <a:solidFill>
                <a:srgbClr val="0000FF"/>
              </a:solidFill>
              <a:ln w="12700">
                <a:solidFill>
                  <a:srgbClr val="0000FF"/>
                </a:solidFill>
                <a:prstDash val="solid"/>
              </a:ln>
            </c:spPr>
          </c:marker>
          <c:cat>
            <c:strRef>
              <c:f>Sheet1!$B$1:$V$1</c:f>
              <c:strCache>
                <c:ptCount val="19"/>
                <c:pt idx="0">
                  <c:v>Ba</c:v>
                </c:pt>
                <c:pt idx="1">
                  <c:v>Th</c:v>
                </c:pt>
                <c:pt idx="2">
                  <c:v>Nb</c:v>
                </c:pt>
                <c:pt idx="3">
                  <c:v>La</c:v>
                </c:pt>
                <c:pt idx="4">
                  <c:v>Ce</c:v>
                </c:pt>
                <c:pt idx="5">
                  <c:v>Nd</c:v>
                </c:pt>
                <c:pt idx="6">
                  <c:v>Sr</c:v>
                </c:pt>
                <c:pt idx="7">
                  <c:v>Sm</c:v>
                </c:pt>
                <c:pt idx="8">
                  <c:v>Zr</c:v>
                </c:pt>
                <c:pt idx="9">
                  <c:v>Hf</c:v>
                </c:pt>
                <c:pt idx="10">
                  <c:v>Eu</c:v>
                </c:pt>
                <c:pt idx="11">
                  <c:v>Tb</c:v>
                </c:pt>
                <c:pt idx="12">
                  <c:v>Dy</c:v>
                </c:pt>
                <c:pt idx="13">
                  <c:v>Ho</c:v>
                </c:pt>
                <c:pt idx="14">
                  <c:v>Y </c:v>
                </c:pt>
                <c:pt idx="15">
                  <c:v>Er</c:v>
                </c:pt>
                <c:pt idx="16">
                  <c:v>Tm</c:v>
                </c:pt>
                <c:pt idx="17">
                  <c:v>Yb</c:v>
                </c:pt>
                <c:pt idx="18">
                  <c:v>Lu</c:v>
                </c:pt>
              </c:strCache>
            </c:strRef>
          </c:cat>
          <c:val>
            <c:numRef>
              <c:f>Sheet1!$B$3:$V$3</c:f>
              <c:numCache>
                <c:formatCode>0.0000</c:formatCode>
                <c:ptCount val="19"/>
                <c:pt idx="0">
                  <c:v>0.0006</c:v>
                </c:pt>
                <c:pt idx="1">
                  <c:v>0.011</c:v>
                </c:pt>
                <c:pt idx="2" formatCode="General">
                  <c:v>0.02</c:v>
                </c:pt>
                <c:pt idx="3" formatCode="General">
                  <c:v>0.02</c:v>
                </c:pt>
                <c:pt idx="4" formatCode="General">
                  <c:v>0.02</c:v>
                </c:pt>
                <c:pt idx="5" formatCode="0.00">
                  <c:v>0.09</c:v>
                </c:pt>
                <c:pt idx="6" formatCode="0.00">
                  <c:v>0.01</c:v>
                </c:pt>
                <c:pt idx="7">
                  <c:v>0.3</c:v>
                </c:pt>
                <c:pt idx="8">
                  <c:v>0.53</c:v>
                </c:pt>
                <c:pt idx="9" formatCode="0.000">
                  <c:v>0.55</c:v>
                </c:pt>
                <c:pt idx="10" formatCode="0.000">
                  <c:v>0.7</c:v>
                </c:pt>
                <c:pt idx="11" formatCode="0.000">
                  <c:v>1.3</c:v>
                </c:pt>
                <c:pt idx="12" formatCode="0.000">
                  <c:v>1.8</c:v>
                </c:pt>
                <c:pt idx="13" formatCode="0.000">
                  <c:v>2.3</c:v>
                </c:pt>
                <c:pt idx="14" formatCode="0.000">
                  <c:v>2.7</c:v>
                </c:pt>
                <c:pt idx="15" formatCode="0.000">
                  <c:v>3.0</c:v>
                </c:pt>
                <c:pt idx="16" formatCode="0.000">
                  <c:v>3.4</c:v>
                </c:pt>
                <c:pt idx="17" formatCode="0.000">
                  <c:v>3.9</c:v>
                </c:pt>
                <c:pt idx="18" formatCode="0.000">
                  <c:v>4.1</c:v>
                </c:pt>
              </c:numCache>
            </c:numRef>
          </c:val>
          <c:smooth val="0"/>
        </c:ser>
        <c:dLbls>
          <c:showLegendKey val="0"/>
          <c:showVal val="0"/>
          <c:showCatName val="0"/>
          <c:showSerName val="0"/>
          <c:showPercent val="0"/>
          <c:showBubbleSize val="0"/>
        </c:dLbls>
        <c:marker val="1"/>
        <c:smooth val="0"/>
        <c:axId val="-2059681000"/>
        <c:axId val="-2059675672"/>
      </c:lineChart>
      <c:catAx>
        <c:axId val="-2059681000"/>
        <c:scaling>
          <c:orientation val="minMax"/>
        </c:scaling>
        <c:delete val="0"/>
        <c:axPos val="b"/>
        <c:majorGridlines/>
        <c:numFmt formatCode="General" sourceLinked="0"/>
        <c:majorTickMark val="in"/>
        <c:minorTickMark val="none"/>
        <c:tickLblPos val="nextTo"/>
        <c:spPr>
          <a:ln w="25400">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2059675672"/>
        <c:crossesAt val="1.0E-5"/>
        <c:auto val="1"/>
        <c:lblAlgn val="ctr"/>
        <c:lblOffset val="100"/>
        <c:tickLblSkip val="1"/>
        <c:tickMarkSkip val="1"/>
        <c:noMultiLvlLbl val="0"/>
      </c:catAx>
      <c:valAx>
        <c:axId val="-2059675672"/>
        <c:scaling>
          <c:logBase val="10.0"/>
          <c:orientation val="minMax"/>
        </c:scaling>
        <c:delete val="0"/>
        <c:axPos val="l"/>
        <c:majorGridlines>
          <c:spPr>
            <a:ln w="3175">
              <a:solidFill>
                <a:srgbClr val="000000"/>
              </a:solidFill>
              <a:prstDash val="solid"/>
            </a:ln>
          </c:spPr>
        </c:majorGridlines>
        <c:title>
          <c:tx>
            <c:rich>
              <a:bodyPr/>
              <a:lstStyle/>
              <a:p>
                <a:pPr>
                  <a:defRPr sz="1100" b="1" i="0" u="none" strike="noStrike" baseline="0">
                    <a:solidFill>
                      <a:srgbClr val="000000"/>
                    </a:solidFill>
                    <a:latin typeface="Arial"/>
                    <a:ea typeface="Arial"/>
                    <a:cs typeface="Arial"/>
                  </a:defRPr>
                </a:pPr>
                <a:r>
                  <a:rPr lang="en-US"/>
                  <a:t>Partioning Coefficient</a:t>
                </a:r>
              </a:p>
            </c:rich>
          </c:tx>
          <c:layout>
            <c:manualLayout>
              <c:xMode val="edge"/>
              <c:yMode val="edge"/>
              <c:x val="0.018348623853211"/>
              <c:y val="0.2882096069869"/>
            </c:manualLayout>
          </c:layout>
          <c:overlay val="0"/>
          <c:spPr>
            <a:noFill/>
            <a:ln w="25400">
              <a:noFill/>
            </a:ln>
          </c:spPr>
        </c:title>
        <c:numFmt formatCode="General" sourceLinked="0"/>
        <c:majorTickMark val="in"/>
        <c:minorTickMark val="in"/>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059681000"/>
        <c:crosses val="autoZero"/>
        <c:crossBetween val="between"/>
      </c:valAx>
      <c:spPr>
        <a:solidFill>
          <a:srgbClr val="FFFFFF"/>
        </a:solidFill>
        <a:ln w="25400">
          <a:solidFill>
            <a:srgbClr val="000000"/>
          </a:solidFill>
          <a:prstDash val="solid"/>
        </a:ln>
      </c:spPr>
    </c:plotArea>
    <c:legend>
      <c:legendPos val="r"/>
      <c:layout>
        <c:manualLayout>
          <c:xMode val="edge"/>
          <c:yMode val="edge"/>
          <c:x val="0.752293577981651"/>
          <c:y val="0.668122270742358"/>
          <c:w val="0.203669724770642"/>
          <c:h val="0.192139737991266"/>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582242989705"/>
          <c:y val="0.0492957746478873"/>
          <c:w val="0.629938269411737"/>
          <c:h val="0.742957746478873"/>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HSDP2!$FD$25:$FD$133</c:f>
              <c:numCache>
                <c:formatCode>General</c:formatCode>
                <c:ptCount val="109"/>
                <c:pt idx="0">
                  <c:v>3.6</c:v>
                </c:pt>
                <c:pt idx="1">
                  <c:v>3.248407643312102</c:v>
                </c:pt>
                <c:pt idx="2">
                  <c:v>3.517543859649123</c:v>
                </c:pt>
                <c:pt idx="3">
                  <c:v>3.169960474308301</c:v>
                </c:pt>
                <c:pt idx="4">
                  <c:v>3.121621621621622</c:v>
                </c:pt>
                <c:pt idx="5">
                  <c:v>3.54857142857143</c:v>
                </c:pt>
                <c:pt idx="6">
                  <c:v>3.248275862068966</c:v>
                </c:pt>
                <c:pt idx="7">
                  <c:v>3.849315068493151</c:v>
                </c:pt>
                <c:pt idx="8">
                  <c:v>3.313253012048193</c:v>
                </c:pt>
                <c:pt idx="9">
                  <c:v>3.143617021276596</c:v>
                </c:pt>
                <c:pt idx="10">
                  <c:v>3.230434782608696</c:v>
                </c:pt>
                <c:pt idx="11">
                  <c:v>3.541795665634675</c:v>
                </c:pt>
                <c:pt idx="12">
                  <c:v>3.310483870967741</c:v>
                </c:pt>
                <c:pt idx="13">
                  <c:v>3.813813813813812</c:v>
                </c:pt>
                <c:pt idx="14">
                  <c:v>3.234939759036145</c:v>
                </c:pt>
                <c:pt idx="15">
                  <c:v>3.066079295154184</c:v>
                </c:pt>
                <c:pt idx="16">
                  <c:v>3.292035398230088</c:v>
                </c:pt>
                <c:pt idx="17">
                  <c:v>3.207627118644068</c:v>
                </c:pt>
                <c:pt idx="18">
                  <c:v>3.039370078740158</c:v>
                </c:pt>
                <c:pt idx="19">
                  <c:v>3.14344262295082</c:v>
                </c:pt>
                <c:pt idx="20">
                  <c:v>2.93103448275862</c:v>
                </c:pt>
                <c:pt idx="21">
                  <c:v>3.208695652173913</c:v>
                </c:pt>
                <c:pt idx="22">
                  <c:v>3.119047619047619</c:v>
                </c:pt>
                <c:pt idx="23">
                  <c:v>3.241379310344827</c:v>
                </c:pt>
                <c:pt idx="24">
                  <c:v>3.354838709677419</c:v>
                </c:pt>
                <c:pt idx="25">
                  <c:v>3.582142857142857</c:v>
                </c:pt>
                <c:pt idx="26">
                  <c:v>3.47854785478548</c:v>
                </c:pt>
                <c:pt idx="27">
                  <c:v>3.314720812182741</c:v>
                </c:pt>
                <c:pt idx="28">
                  <c:v>3.1125</c:v>
                </c:pt>
                <c:pt idx="29">
                  <c:v>3.28110599078341</c:v>
                </c:pt>
                <c:pt idx="30">
                  <c:v>3.267379679144385</c:v>
                </c:pt>
                <c:pt idx="31">
                  <c:v>3.049107142857143</c:v>
                </c:pt>
                <c:pt idx="32">
                  <c:v>3.229729729729729</c:v>
                </c:pt>
                <c:pt idx="33">
                  <c:v>3.571856287425148</c:v>
                </c:pt>
                <c:pt idx="34">
                  <c:v>3.193675889328063</c:v>
                </c:pt>
                <c:pt idx="35">
                  <c:v>3.090909090909091</c:v>
                </c:pt>
                <c:pt idx="36">
                  <c:v>3.127272727272727</c:v>
                </c:pt>
                <c:pt idx="38">
                  <c:v>3.272727272727273</c:v>
                </c:pt>
                <c:pt idx="39">
                  <c:v>3.279620853080568</c:v>
                </c:pt>
                <c:pt idx="40">
                  <c:v>3.242009132420091</c:v>
                </c:pt>
                <c:pt idx="41">
                  <c:v>2.975206611570246</c:v>
                </c:pt>
                <c:pt idx="42">
                  <c:v>3.107142857142857</c:v>
                </c:pt>
                <c:pt idx="43">
                  <c:v>3.031746031746031</c:v>
                </c:pt>
                <c:pt idx="44">
                  <c:v>3.241635687732342</c:v>
                </c:pt>
                <c:pt idx="45">
                  <c:v>3.248407643312102</c:v>
                </c:pt>
                <c:pt idx="46">
                  <c:v>3.134831460674158</c:v>
                </c:pt>
                <c:pt idx="47">
                  <c:v>3.080568720379147</c:v>
                </c:pt>
                <c:pt idx="48">
                  <c:v>3.751020408163264</c:v>
                </c:pt>
                <c:pt idx="49">
                  <c:v>3.310954063604238</c:v>
                </c:pt>
                <c:pt idx="50">
                  <c:v>3.076502732240437</c:v>
                </c:pt>
                <c:pt idx="51">
                  <c:v>3.314410480349343</c:v>
                </c:pt>
                <c:pt idx="52">
                  <c:v>3.164835164835165</c:v>
                </c:pt>
                <c:pt idx="53">
                  <c:v>2.984848484848478</c:v>
                </c:pt>
                <c:pt idx="54">
                  <c:v>3.013986013986014</c:v>
                </c:pt>
                <c:pt idx="55">
                  <c:v>3.256704980842912</c:v>
                </c:pt>
                <c:pt idx="56">
                  <c:v>3.265060240963855</c:v>
                </c:pt>
                <c:pt idx="57">
                  <c:v>3.236842105263151</c:v>
                </c:pt>
                <c:pt idx="58">
                  <c:v>2.963302752293578</c:v>
                </c:pt>
                <c:pt idx="59">
                  <c:v>3.400966183574877</c:v>
                </c:pt>
                <c:pt idx="60">
                  <c:v>2.993174061433448</c:v>
                </c:pt>
                <c:pt idx="61">
                  <c:v>3.172161172161172</c:v>
                </c:pt>
                <c:pt idx="62">
                  <c:v>3.253472222222223</c:v>
                </c:pt>
                <c:pt idx="63">
                  <c:v>3.201438848920863</c:v>
                </c:pt>
                <c:pt idx="64">
                  <c:v>3.201863354037267</c:v>
                </c:pt>
                <c:pt idx="65">
                  <c:v>3.229965156794425</c:v>
                </c:pt>
                <c:pt idx="66">
                  <c:v>3.213836477987422</c:v>
                </c:pt>
                <c:pt idx="67">
                  <c:v>3.321052631578941</c:v>
                </c:pt>
                <c:pt idx="68">
                  <c:v>3.241379310344827</c:v>
                </c:pt>
                <c:pt idx="69">
                  <c:v>3.383064516129032</c:v>
                </c:pt>
                <c:pt idx="70">
                  <c:v>3.211009174311926</c:v>
                </c:pt>
                <c:pt idx="71">
                  <c:v>3.055016181229773</c:v>
                </c:pt>
                <c:pt idx="72">
                  <c:v>3.221311475409837</c:v>
                </c:pt>
                <c:pt idx="73">
                  <c:v>3.321167883211679</c:v>
                </c:pt>
                <c:pt idx="74">
                  <c:v>3.136612021857923</c:v>
                </c:pt>
                <c:pt idx="75">
                  <c:v>3.213389121338913</c:v>
                </c:pt>
                <c:pt idx="76">
                  <c:v>3.242009132420091</c:v>
                </c:pt>
                <c:pt idx="77">
                  <c:v>3.06280193236715</c:v>
                </c:pt>
                <c:pt idx="78">
                  <c:v>3.308641975308642</c:v>
                </c:pt>
                <c:pt idx="79">
                  <c:v>2.979452054794518</c:v>
                </c:pt>
                <c:pt idx="80">
                  <c:v>3.347368421052632</c:v>
                </c:pt>
                <c:pt idx="81">
                  <c:v>3.374999999999999</c:v>
                </c:pt>
                <c:pt idx="82">
                  <c:v>3.468468468468468</c:v>
                </c:pt>
                <c:pt idx="83">
                  <c:v>3.382075471698112</c:v>
                </c:pt>
                <c:pt idx="84">
                  <c:v>3.398753894080997</c:v>
                </c:pt>
                <c:pt idx="85">
                  <c:v>3.31666666666666</c:v>
                </c:pt>
                <c:pt idx="86">
                  <c:v>3.277777777777778</c:v>
                </c:pt>
                <c:pt idx="87">
                  <c:v>3.121863799283154</c:v>
                </c:pt>
                <c:pt idx="88">
                  <c:v>3.223529411764706</c:v>
                </c:pt>
                <c:pt idx="89">
                  <c:v>3.390756302521009</c:v>
                </c:pt>
                <c:pt idx="90">
                  <c:v>3.12828947368421</c:v>
                </c:pt>
                <c:pt idx="91">
                  <c:v>3.20125786163522</c:v>
                </c:pt>
                <c:pt idx="92">
                  <c:v>3.033003300330033</c:v>
                </c:pt>
                <c:pt idx="93">
                  <c:v>3.595238095238094</c:v>
                </c:pt>
                <c:pt idx="94">
                  <c:v>3.372822299651561</c:v>
                </c:pt>
                <c:pt idx="95">
                  <c:v>4.128491620111729</c:v>
                </c:pt>
                <c:pt idx="96">
                  <c:v>3.432142857142856</c:v>
                </c:pt>
                <c:pt idx="97">
                  <c:v>3.616666666666667</c:v>
                </c:pt>
                <c:pt idx="98">
                  <c:v>3.515384615384615</c:v>
                </c:pt>
                <c:pt idx="99">
                  <c:v>3.746478873239437</c:v>
                </c:pt>
              </c:numCache>
            </c:numRef>
          </c:xVal>
          <c:yVal>
            <c:numRef>
              <c:f>HSDP2!$ER$25:$ER$133</c:f>
              <c:numCache>
                <c:formatCode>General</c:formatCode>
                <c:ptCount val="109"/>
                <c:pt idx="0">
                  <c:v>9.9502058159607</c:v>
                </c:pt>
                <c:pt idx="1">
                  <c:v>12.21713848508034</c:v>
                </c:pt>
                <c:pt idx="2">
                  <c:v>10.56625441696113</c:v>
                </c:pt>
                <c:pt idx="3">
                  <c:v>10.23856809078772</c:v>
                </c:pt>
                <c:pt idx="4">
                  <c:v>12.00030911901082</c:v>
                </c:pt>
                <c:pt idx="5">
                  <c:v>11.74121699196326</c:v>
                </c:pt>
                <c:pt idx="6">
                  <c:v>12.28855883793047</c:v>
                </c:pt>
                <c:pt idx="7">
                  <c:v>9.719244944715608</c:v>
                </c:pt>
                <c:pt idx="8">
                  <c:v>12.00027552004408</c:v>
                </c:pt>
                <c:pt idx="9">
                  <c:v>12.38282107574094</c:v>
                </c:pt>
                <c:pt idx="10">
                  <c:v>10.54265891618226</c:v>
                </c:pt>
                <c:pt idx="11">
                  <c:v>11.69998183909438</c:v>
                </c:pt>
                <c:pt idx="12">
                  <c:v>12.16905615292712</c:v>
                </c:pt>
                <c:pt idx="13">
                  <c:v>10.19200626959248</c:v>
                </c:pt>
                <c:pt idx="14">
                  <c:v>11.81022099447514</c:v>
                </c:pt>
                <c:pt idx="15">
                  <c:v>11.67111785533637</c:v>
                </c:pt>
                <c:pt idx="16">
                  <c:v>11.9140065776746</c:v>
                </c:pt>
                <c:pt idx="17">
                  <c:v>10.18052005288674</c:v>
                </c:pt>
                <c:pt idx="18">
                  <c:v>12.0505162241888</c:v>
                </c:pt>
                <c:pt idx="19">
                  <c:v>10.17595993322204</c:v>
                </c:pt>
                <c:pt idx="20">
                  <c:v>11.91025483195864</c:v>
                </c:pt>
                <c:pt idx="21">
                  <c:v>11.21093170007424</c:v>
                </c:pt>
                <c:pt idx="22">
                  <c:v>12.48377078741735</c:v>
                </c:pt>
                <c:pt idx="23">
                  <c:v>12.86067580803135</c:v>
                </c:pt>
                <c:pt idx="24">
                  <c:v>10.61558463345076</c:v>
                </c:pt>
                <c:pt idx="25">
                  <c:v>10.86444310494944</c:v>
                </c:pt>
                <c:pt idx="26">
                  <c:v>11.63496685459389</c:v>
                </c:pt>
                <c:pt idx="27">
                  <c:v>13.0378076630297</c:v>
                </c:pt>
                <c:pt idx="28">
                  <c:v>11.15114560236512</c:v>
                </c:pt>
                <c:pt idx="29">
                  <c:v>11.42573367937712</c:v>
                </c:pt>
                <c:pt idx="30">
                  <c:v>12.80750493745886</c:v>
                </c:pt>
                <c:pt idx="31">
                  <c:v>10.23646419561421</c:v>
                </c:pt>
                <c:pt idx="32">
                  <c:v>12.60380244755245</c:v>
                </c:pt>
                <c:pt idx="33">
                  <c:v>10.6232059834243</c:v>
                </c:pt>
                <c:pt idx="34">
                  <c:v>11.6903958814131</c:v>
                </c:pt>
                <c:pt idx="35">
                  <c:v>12.5025571443482</c:v>
                </c:pt>
                <c:pt idx="36">
                  <c:v>10.17143664093391</c:v>
                </c:pt>
                <c:pt idx="38">
                  <c:v>12.63627556512379</c:v>
                </c:pt>
                <c:pt idx="39">
                  <c:v>11.7072691552063</c:v>
                </c:pt>
                <c:pt idx="40">
                  <c:v>11.78557663048991</c:v>
                </c:pt>
                <c:pt idx="41">
                  <c:v>9.86864333735563</c:v>
                </c:pt>
                <c:pt idx="42">
                  <c:v>11.93966412742382</c:v>
                </c:pt>
                <c:pt idx="43">
                  <c:v>11.91664182811724</c:v>
                </c:pt>
                <c:pt idx="44">
                  <c:v>10.93551729634944</c:v>
                </c:pt>
                <c:pt idx="45">
                  <c:v>12.18324412726732</c:v>
                </c:pt>
                <c:pt idx="46">
                  <c:v>11.50780567003872</c:v>
                </c:pt>
                <c:pt idx="47">
                  <c:v>12.81294073982432</c:v>
                </c:pt>
                <c:pt idx="48">
                  <c:v>10.55038565247382</c:v>
                </c:pt>
                <c:pt idx="49">
                  <c:v>10.19710811698981</c:v>
                </c:pt>
                <c:pt idx="50">
                  <c:v>13.05367476851852</c:v>
                </c:pt>
                <c:pt idx="51">
                  <c:v>11.80122232241258</c:v>
                </c:pt>
                <c:pt idx="52">
                  <c:v>12.37396926536732</c:v>
                </c:pt>
                <c:pt idx="53">
                  <c:v>12.24404264214047</c:v>
                </c:pt>
                <c:pt idx="54">
                  <c:v>12.14297253634895</c:v>
                </c:pt>
                <c:pt idx="55">
                  <c:v>12.30210772833724</c:v>
                </c:pt>
                <c:pt idx="56">
                  <c:v>11.07138406764575</c:v>
                </c:pt>
                <c:pt idx="57">
                  <c:v>12.5153999006458</c:v>
                </c:pt>
                <c:pt idx="58">
                  <c:v>10.59160385259632</c:v>
                </c:pt>
                <c:pt idx="59">
                  <c:v>11.91370726850315</c:v>
                </c:pt>
                <c:pt idx="60">
                  <c:v>9.82228210765194</c:v>
                </c:pt>
                <c:pt idx="61">
                  <c:v>12.09983766233767</c:v>
                </c:pt>
                <c:pt idx="62">
                  <c:v>10.05949983760962</c:v>
                </c:pt>
                <c:pt idx="63">
                  <c:v>13.5339485186984</c:v>
                </c:pt>
                <c:pt idx="64">
                  <c:v>11.81574803149606</c:v>
                </c:pt>
                <c:pt idx="65">
                  <c:v>12.42794871794872</c:v>
                </c:pt>
                <c:pt idx="66">
                  <c:v>12.26740225118484</c:v>
                </c:pt>
                <c:pt idx="67">
                  <c:v>10.6728458794819</c:v>
                </c:pt>
                <c:pt idx="68">
                  <c:v>10.1942352635679</c:v>
                </c:pt>
                <c:pt idx="69">
                  <c:v>11.08830704179541</c:v>
                </c:pt>
                <c:pt idx="70">
                  <c:v>11.59073667398683</c:v>
                </c:pt>
                <c:pt idx="71">
                  <c:v>12.37019089574156</c:v>
                </c:pt>
                <c:pt idx="72">
                  <c:v>11.83553134556575</c:v>
                </c:pt>
                <c:pt idx="73">
                  <c:v>11.7565365815812</c:v>
                </c:pt>
                <c:pt idx="74">
                  <c:v>11.66363859562976</c:v>
                </c:pt>
                <c:pt idx="75">
                  <c:v>10.34003335381375</c:v>
                </c:pt>
                <c:pt idx="76">
                  <c:v>12.06899426784784</c:v>
                </c:pt>
                <c:pt idx="77">
                  <c:v>10.31197567114094</c:v>
                </c:pt>
                <c:pt idx="78">
                  <c:v>11.90150016485328</c:v>
                </c:pt>
                <c:pt idx="79">
                  <c:v>13.10129170151473</c:v>
                </c:pt>
                <c:pt idx="80">
                  <c:v>11.6306120105638</c:v>
                </c:pt>
                <c:pt idx="81">
                  <c:v>11.20893217721819</c:v>
                </c:pt>
                <c:pt idx="82">
                  <c:v>10.99311213775725</c:v>
                </c:pt>
                <c:pt idx="83">
                  <c:v>13.17291936179388</c:v>
                </c:pt>
                <c:pt idx="84">
                  <c:v>12.19822264432535</c:v>
                </c:pt>
                <c:pt idx="85">
                  <c:v>12.43798196314207</c:v>
                </c:pt>
                <c:pt idx="86">
                  <c:v>12.57166556071666</c:v>
                </c:pt>
                <c:pt idx="87">
                  <c:v>12.17168216398986</c:v>
                </c:pt>
                <c:pt idx="88">
                  <c:v>11.64108322324967</c:v>
                </c:pt>
                <c:pt idx="89">
                  <c:v>12.13481796340787</c:v>
                </c:pt>
                <c:pt idx="90">
                  <c:v>11.74798574527425</c:v>
                </c:pt>
                <c:pt idx="91">
                  <c:v>10.77320178230426</c:v>
                </c:pt>
                <c:pt idx="92">
                  <c:v>11.90671497956981</c:v>
                </c:pt>
                <c:pt idx="93">
                  <c:v>9.970012726694244</c:v>
                </c:pt>
                <c:pt idx="94">
                  <c:v>11.56850918895906</c:v>
                </c:pt>
                <c:pt idx="95">
                  <c:v>9.96260727421332</c:v>
                </c:pt>
                <c:pt idx="96">
                  <c:v>10.38680781758958</c:v>
                </c:pt>
                <c:pt idx="97">
                  <c:v>10.20601410843932</c:v>
                </c:pt>
                <c:pt idx="98">
                  <c:v>11.64285714285714</c:v>
                </c:pt>
                <c:pt idx="99">
                  <c:v>8.745482086870751</c:v>
                </c:pt>
              </c:numCache>
            </c:numRef>
          </c:yVal>
          <c:smooth val="0"/>
        </c:ser>
        <c:ser>
          <c:idx val="1"/>
          <c:order val="1"/>
          <c:tx>
            <c:v>Kilauea</c:v>
          </c:tx>
          <c:spPr>
            <a:ln w="28575">
              <a:noFill/>
            </a:ln>
          </c:spPr>
          <c:marker>
            <c:symbol val="square"/>
            <c:size val="7"/>
            <c:spPr>
              <a:noFill/>
              <a:ln>
                <a:solidFill>
                  <a:schemeClr val="tx1"/>
                </a:solidFill>
              </a:ln>
            </c:spPr>
          </c:marker>
          <c:xVal>
            <c:numRef>
              <c:f>Kilauea!$CS$55:$CS$155</c:f>
              <c:numCache>
                <c:formatCode>General</c:formatCode>
                <c:ptCount val="101"/>
                <c:pt idx="0">
                  <c:v>2.968197879858658</c:v>
                </c:pt>
                <c:pt idx="1">
                  <c:v>2.873563218390804</c:v>
                </c:pt>
                <c:pt idx="2">
                  <c:v>2.878228782287823</c:v>
                </c:pt>
                <c:pt idx="3">
                  <c:v>2.943396226415094</c:v>
                </c:pt>
                <c:pt idx="4">
                  <c:v>3.015267175572519</c:v>
                </c:pt>
                <c:pt idx="5">
                  <c:v>3.017543859649123</c:v>
                </c:pt>
                <c:pt idx="6">
                  <c:v>3.131313131313131</c:v>
                </c:pt>
                <c:pt idx="7">
                  <c:v>3.115264797507788</c:v>
                </c:pt>
                <c:pt idx="8">
                  <c:v>3.087719298245615</c:v>
                </c:pt>
                <c:pt idx="9">
                  <c:v>3.13846153846154</c:v>
                </c:pt>
                <c:pt idx="10">
                  <c:v>3.097345132743363</c:v>
                </c:pt>
                <c:pt idx="11">
                  <c:v>3.181818181818179</c:v>
                </c:pt>
                <c:pt idx="12">
                  <c:v>3.147540983606558</c:v>
                </c:pt>
                <c:pt idx="13">
                  <c:v>3.156146179401993</c:v>
                </c:pt>
                <c:pt idx="14">
                  <c:v>3.275261324041812</c:v>
                </c:pt>
                <c:pt idx="15">
                  <c:v>3.220338983050847</c:v>
                </c:pt>
                <c:pt idx="16">
                  <c:v>3.212996389891697</c:v>
                </c:pt>
                <c:pt idx="17">
                  <c:v>3.228070175438597</c:v>
                </c:pt>
                <c:pt idx="18">
                  <c:v>3.253424657534247</c:v>
                </c:pt>
                <c:pt idx="19">
                  <c:v>3.238434163701068</c:v>
                </c:pt>
                <c:pt idx="20">
                  <c:v>3.170731707317075</c:v>
                </c:pt>
                <c:pt idx="21">
                  <c:v>3.18007662835249</c:v>
                </c:pt>
                <c:pt idx="22">
                  <c:v>3.215547703180212</c:v>
                </c:pt>
                <c:pt idx="23">
                  <c:v>3.24110671936759</c:v>
                </c:pt>
                <c:pt idx="24">
                  <c:v>3.079584775086506</c:v>
                </c:pt>
                <c:pt idx="25">
                  <c:v>3.167259786476868</c:v>
                </c:pt>
                <c:pt idx="26">
                  <c:v>3.307692307692308</c:v>
                </c:pt>
                <c:pt idx="27">
                  <c:v>3.263157894736843</c:v>
                </c:pt>
                <c:pt idx="28">
                  <c:v>3.118971061093248</c:v>
                </c:pt>
                <c:pt idx="29">
                  <c:v>3.248175182481752</c:v>
                </c:pt>
                <c:pt idx="30">
                  <c:v>2.938931297709924</c:v>
                </c:pt>
                <c:pt idx="31">
                  <c:v>3.261648745519713</c:v>
                </c:pt>
                <c:pt idx="32">
                  <c:v>3.074204946996467</c:v>
                </c:pt>
                <c:pt idx="33">
                  <c:v>3.082437275985663</c:v>
                </c:pt>
                <c:pt idx="34">
                  <c:v>3.036437246963563</c:v>
                </c:pt>
                <c:pt idx="35">
                  <c:v>3.170731707317075</c:v>
                </c:pt>
                <c:pt idx="36">
                  <c:v>3.104693140794224</c:v>
                </c:pt>
                <c:pt idx="37">
                  <c:v>3.074204946996467</c:v>
                </c:pt>
                <c:pt idx="38">
                  <c:v>3.157894736842106</c:v>
                </c:pt>
                <c:pt idx="39">
                  <c:v>3.114186851211073</c:v>
                </c:pt>
                <c:pt idx="40">
                  <c:v>3.06709265175719</c:v>
                </c:pt>
                <c:pt idx="55">
                  <c:v>3.263157894736843</c:v>
                </c:pt>
                <c:pt idx="56">
                  <c:v>3.248175182481752</c:v>
                </c:pt>
                <c:pt idx="57">
                  <c:v>3.297491039426524</c:v>
                </c:pt>
                <c:pt idx="58">
                  <c:v>3.253424657534247</c:v>
                </c:pt>
                <c:pt idx="59">
                  <c:v>3.198653198653198</c:v>
                </c:pt>
                <c:pt idx="60">
                  <c:v>3.276450511945393</c:v>
                </c:pt>
                <c:pt idx="61">
                  <c:v>3.197278911564624</c:v>
                </c:pt>
                <c:pt idx="62">
                  <c:v>3.245283018867925</c:v>
                </c:pt>
                <c:pt idx="63">
                  <c:v>3.094462540716613</c:v>
                </c:pt>
                <c:pt idx="64">
                  <c:v>3.11036789297659</c:v>
                </c:pt>
                <c:pt idx="65">
                  <c:v>3.157894736842106</c:v>
                </c:pt>
                <c:pt idx="66">
                  <c:v>3.18936877076412</c:v>
                </c:pt>
                <c:pt idx="67">
                  <c:v>3.245283018867925</c:v>
                </c:pt>
                <c:pt idx="68">
                  <c:v>3.181818181818179</c:v>
                </c:pt>
                <c:pt idx="74">
                  <c:v>3.090277777777778</c:v>
                </c:pt>
                <c:pt idx="75">
                  <c:v>3.131672597864767</c:v>
                </c:pt>
                <c:pt idx="76">
                  <c:v>3.16546762589928</c:v>
                </c:pt>
                <c:pt idx="77">
                  <c:v>3.104693140794224</c:v>
                </c:pt>
                <c:pt idx="78">
                  <c:v>3.129496402877698</c:v>
                </c:pt>
                <c:pt idx="79">
                  <c:v>3.156028368794327</c:v>
                </c:pt>
                <c:pt idx="80">
                  <c:v>3.109540636042403</c:v>
                </c:pt>
                <c:pt idx="81">
                  <c:v>3.135888501742161</c:v>
                </c:pt>
                <c:pt idx="82">
                  <c:v>3.133802816901409</c:v>
                </c:pt>
                <c:pt idx="83">
                  <c:v>3.156028368794327</c:v>
                </c:pt>
                <c:pt idx="84">
                  <c:v>3.113553113553113</c:v>
                </c:pt>
                <c:pt idx="85">
                  <c:v>3.152173913043478</c:v>
                </c:pt>
                <c:pt idx="86">
                  <c:v>3.111888111888112</c:v>
                </c:pt>
                <c:pt idx="87">
                  <c:v>3.120567375886526</c:v>
                </c:pt>
                <c:pt idx="88">
                  <c:v>3.103448275862069</c:v>
                </c:pt>
                <c:pt idx="89">
                  <c:v>3.146853146853147</c:v>
                </c:pt>
                <c:pt idx="90">
                  <c:v>3.139931740614335</c:v>
                </c:pt>
                <c:pt idx="91">
                  <c:v>3.170731707317075</c:v>
                </c:pt>
                <c:pt idx="92">
                  <c:v>3.133333333333334</c:v>
                </c:pt>
                <c:pt idx="93">
                  <c:v>3.226950354609929</c:v>
                </c:pt>
                <c:pt idx="94">
                  <c:v>3.231292517006803</c:v>
                </c:pt>
                <c:pt idx="95">
                  <c:v>3.16151202749141</c:v>
                </c:pt>
                <c:pt idx="96">
                  <c:v>3.152542372881357</c:v>
                </c:pt>
                <c:pt idx="97">
                  <c:v>3.09090909090909</c:v>
                </c:pt>
                <c:pt idx="98">
                  <c:v>3.113553113553113</c:v>
                </c:pt>
                <c:pt idx="99">
                  <c:v>3.076923076923077</c:v>
                </c:pt>
                <c:pt idx="100">
                  <c:v>3.18493150684932</c:v>
                </c:pt>
              </c:numCache>
            </c:numRef>
          </c:xVal>
          <c:yVal>
            <c:numRef>
              <c:f>Kilauea!$CF$55:$CF$155</c:f>
              <c:numCache>
                <c:formatCode>General</c:formatCode>
                <c:ptCount val="101"/>
                <c:pt idx="0">
                  <c:v>11.9672131147541</c:v>
                </c:pt>
                <c:pt idx="1">
                  <c:v>12.9</c:v>
                </c:pt>
                <c:pt idx="2">
                  <c:v>12.8</c:v>
                </c:pt>
                <c:pt idx="3">
                  <c:v>12.38532110091743</c:v>
                </c:pt>
                <c:pt idx="4">
                  <c:v>12.05128205128205</c:v>
                </c:pt>
                <c:pt idx="5">
                  <c:v>12.16</c:v>
                </c:pt>
                <c:pt idx="6">
                  <c:v>10.35714285714286</c:v>
                </c:pt>
                <c:pt idx="7">
                  <c:v>11.44654088050315</c:v>
                </c:pt>
                <c:pt idx="8">
                  <c:v>10.32467532467532</c:v>
                </c:pt>
                <c:pt idx="9">
                  <c:v>10.10416666666667</c:v>
                </c:pt>
                <c:pt idx="10">
                  <c:v>9.9</c:v>
                </c:pt>
                <c:pt idx="11">
                  <c:v>9.48571428571429</c:v>
                </c:pt>
                <c:pt idx="12">
                  <c:v>9.88505747126437</c:v>
                </c:pt>
                <c:pt idx="13">
                  <c:v>10.11627906976744</c:v>
                </c:pt>
                <c:pt idx="14">
                  <c:v>9.943181818181816</c:v>
                </c:pt>
                <c:pt idx="15">
                  <c:v>9.788359788359768</c:v>
                </c:pt>
                <c:pt idx="16">
                  <c:v>9.720670391061448</c:v>
                </c:pt>
                <c:pt idx="17">
                  <c:v>9.83695652173913</c:v>
                </c:pt>
                <c:pt idx="18">
                  <c:v>8.624338624338618</c:v>
                </c:pt>
                <c:pt idx="19">
                  <c:v>9.574468085106383</c:v>
                </c:pt>
                <c:pt idx="20">
                  <c:v>9.39698492462312</c:v>
                </c:pt>
                <c:pt idx="21">
                  <c:v>9.120879120879106</c:v>
                </c:pt>
                <c:pt idx="22">
                  <c:v>8.934010152284264</c:v>
                </c:pt>
                <c:pt idx="23">
                  <c:v>8.742857142857129</c:v>
                </c:pt>
                <c:pt idx="24">
                  <c:v>8.883248730964467</c:v>
                </c:pt>
                <c:pt idx="25">
                  <c:v>9.032258064516114</c:v>
                </c:pt>
                <c:pt idx="26">
                  <c:v>9.147727272727271</c:v>
                </c:pt>
                <c:pt idx="27">
                  <c:v>9.780219780219763</c:v>
                </c:pt>
                <c:pt idx="28">
                  <c:v>10.80459770114943</c:v>
                </c:pt>
                <c:pt idx="29">
                  <c:v>10.97402597402597</c:v>
                </c:pt>
                <c:pt idx="30">
                  <c:v>10.9375</c:v>
                </c:pt>
                <c:pt idx="31">
                  <c:v>11.30718954248366</c:v>
                </c:pt>
                <c:pt idx="32">
                  <c:v>10.89041095890411</c:v>
                </c:pt>
                <c:pt idx="33">
                  <c:v>11.11111111111111</c:v>
                </c:pt>
                <c:pt idx="34">
                  <c:v>10.87301587301587</c:v>
                </c:pt>
                <c:pt idx="35">
                  <c:v>10.95238095238096</c:v>
                </c:pt>
                <c:pt idx="36">
                  <c:v>11.20567375886525</c:v>
                </c:pt>
                <c:pt idx="37">
                  <c:v>10.82089552238806</c:v>
                </c:pt>
                <c:pt idx="38">
                  <c:v>11.18881118881118</c:v>
                </c:pt>
                <c:pt idx="39">
                  <c:v>11.48936170212766</c:v>
                </c:pt>
                <c:pt idx="40">
                  <c:v>10.82191780821918</c:v>
                </c:pt>
                <c:pt idx="41">
                  <c:v>10.3020545844833</c:v>
                </c:pt>
                <c:pt idx="55">
                  <c:v>12.0967741935484</c:v>
                </c:pt>
                <c:pt idx="56">
                  <c:v>11.96850393700787</c:v>
                </c:pt>
                <c:pt idx="57">
                  <c:v>12.08</c:v>
                </c:pt>
                <c:pt idx="58">
                  <c:v>12.25806451612903</c:v>
                </c:pt>
                <c:pt idx="59">
                  <c:v>12.47933884297521</c:v>
                </c:pt>
                <c:pt idx="60">
                  <c:v>12.90598290598291</c:v>
                </c:pt>
                <c:pt idx="61">
                  <c:v>12.86956521739131</c:v>
                </c:pt>
                <c:pt idx="62">
                  <c:v>13.23232323232323</c:v>
                </c:pt>
                <c:pt idx="63">
                  <c:v>13.75</c:v>
                </c:pt>
                <c:pt idx="64">
                  <c:v>13.78269617706238</c:v>
                </c:pt>
                <c:pt idx="65">
                  <c:v>13.41463414634146</c:v>
                </c:pt>
                <c:pt idx="66">
                  <c:v>12.85714285714286</c:v>
                </c:pt>
                <c:pt idx="67">
                  <c:v>11.56521739130435</c:v>
                </c:pt>
                <c:pt idx="68">
                  <c:v>11.41791044776119</c:v>
                </c:pt>
                <c:pt idx="74">
                  <c:v>11.31782945736434</c:v>
                </c:pt>
                <c:pt idx="75">
                  <c:v>11.41732283464567</c:v>
                </c:pt>
                <c:pt idx="76">
                  <c:v>11.37096774193548</c:v>
                </c:pt>
                <c:pt idx="77">
                  <c:v>11.40495867768595</c:v>
                </c:pt>
                <c:pt idx="78">
                  <c:v>11.40495867768595</c:v>
                </c:pt>
                <c:pt idx="79">
                  <c:v>11.54471544715447</c:v>
                </c:pt>
                <c:pt idx="80">
                  <c:v>11.61290322580645</c:v>
                </c:pt>
                <c:pt idx="81">
                  <c:v>11.42857142857143</c:v>
                </c:pt>
                <c:pt idx="82">
                  <c:v>11.45161290322581</c:v>
                </c:pt>
                <c:pt idx="83">
                  <c:v>11.45161290322581</c:v>
                </c:pt>
                <c:pt idx="84">
                  <c:v>11.53846153846154</c:v>
                </c:pt>
                <c:pt idx="85">
                  <c:v>11.48760330578512</c:v>
                </c:pt>
                <c:pt idx="86">
                  <c:v>11.39344262295082</c:v>
                </c:pt>
                <c:pt idx="87">
                  <c:v>11.51260504201681</c:v>
                </c:pt>
                <c:pt idx="88">
                  <c:v>11.53225806451613</c:v>
                </c:pt>
                <c:pt idx="89">
                  <c:v>11.53225806451613</c:v>
                </c:pt>
                <c:pt idx="90">
                  <c:v>11.50793650793651</c:v>
                </c:pt>
                <c:pt idx="91">
                  <c:v>11.496062992126</c:v>
                </c:pt>
                <c:pt idx="92">
                  <c:v>11.50375939849624</c:v>
                </c:pt>
                <c:pt idx="93">
                  <c:v>11.41732283464567</c:v>
                </c:pt>
                <c:pt idx="94">
                  <c:v>11.41791044776119</c:v>
                </c:pt>
                <c:pt idx="95">
                  <c:v>11.3953488372093</c:v>
                </c:pt>
                <c:pt idx="96">
                  <c:v>11.484375</c:v>
                </c:pt>
                <c:pt idx="97">
                  <c:v>11.58333333333333</c:v>
                </c:pt>
                <c:pt idx="98">
                  <c:v>11.37096774193548</c:v>
                </c:pt>
                <c:pt idx="99">
                  <c:v>11.34920634920635</c:v>
                </c:pt>
                <c:pt idx="100">
                  <c:v>11.496062992126</c:v>
                </c:pt>
              </c:numCache>
            </c:numRef>
          </c:yVal>
          <c:smooth val="0"/>
        </c:ser>
        <c:ser>
          <c:idx val="4"/>
          <c:order val="2"/>
          <c:tx>
            <c:v>KSDP</c:v>
          </c:tx>
          <c:spPr>
            <a:ln w="28575">
              <a:noFill/>
            </a:ln>
          </c:spPr>
          <c:marker>
            <c:symbol val="circle"/>
            <c:size val="7"/>
            <c:spPr>
              <a:noFill/>
              <a:ln>
                <a:solidFill>
                  <a:srgbClr val="00FF00"/>
                </a:solidFill>
              </a:ln>
            </c:spPr>
          </c:marker>
          <c:xVal>
            <c:numRef>
              <c:f>KSDP!$EK$22:$EK$112</c:f>
              <c:numCache>
                <c:formatCode>0.00000</c:formatCode>
                <c:ptCount val="91"/>
                <c:pt idx="0">
                  <c:v>2.834745762711864</c:v>
                </c:pt>
                <c:pt idx="1">
                  <c:v>2.980263157894737</c:v>
                </c:pt>
                <c:pt idx="2">
                  <c:v>3.076923076923077</c:v>
                </c:pt>
                <c:pt idx="3">
                  <c:v>3.061855670103093</c:v>
                </c:pt>
                <c:pt idx="4">
                  <c:v>3.048148148148148</c:v>
                </c:pt>
                <c:pt idx="5">
                  <c:v>3.186770428015564</c:v>
                </c:pt>
                <c:pt idx="6">
                  <c:v>3.011235955056179</c:v>
                </c:pt>
                <c:pt idx="7">
                  <c:v>2.921052631578946</c:v>
                </c:pt>
                <c:pt idx="8">
                  <c:v>3.017985611510791</c:v>
                </c:pt>
                <c:pt idx="9">
                  <c:v>3.136363636363637</c:v>
                </c:pt>
                <c:pt idx="10">
                  <c:v>3.208029197080292</c:v>
                </c:pt>
                <c:pt idx="11">
                  <c:v>2.896678966789661</c:v>
                </c:pt>
                <c:pt idx="12">
                  <c:v>3.21851851851852</c:v>
                </c:pt>
                <c:pt idx="13">
                  <c:v>2.824902723735408</c:v>
                </c:pt>
                <c:pt idx="14">
                  <c:v>3.012987012987013</c:v>
                </c:pt>
                <c:pt idx="15">
                  <c:v>3.130268199233709</c:v>
                </c:pt>
                <c:pt idx="16">
                  <c:v>3.137254901960784</c:v>
                </c:pt>
                <c:pt idx="17">
                  <c:v>3.011363636363636</c:v>
                </c:pt>
                <c:pt idx="18">
                  <c:v>3.06896551724138</c:v>
                </c:pt>
                <c:pt idx="19">
                  <c:v>3.039800995024869</c:v>
                </c:pt>
                <c:pt idx="20">
                  <c:v>3.24110671936759</c:v>
                </c:pt>
                <c:pt idx="21">
                  <c:v>3.15547703180212</c:v>
                </c:pt>
                <c:pt idx="22">
                  <c:v>2.952191235059761</c:v>
                </c:pt>
                <c:pt idx="23">
                  <c:v>3.135531135531135</c:v>
                </c:pt>
                <c:pt idx="24">
                  <c:v>3.082278481012658</c:v>
                </c:pt>
                <c:pt idx="25">
                  <c:v>3.256410256410257</c:v>
                </c:pt>
                <c:pt idx="26">
                  <c:v>3.109375</c:v>
                </c:pt>
                <c:pt idx="27">
                  <c:v>3.215767634854771</c:v>
                </c:pt>
                <c:pt idx="28">
                  <c:v>2.92063492063492</c:v>
                </c:pt>
                <c:pt idx="29">
                  <c:v>3.168253968253968</c:v>
                </c:pt>
                <c:pt idx="30">
                  <c:v>2.995412844036697</c:v>
                </c:pt>
                <c:pt idx="31">
                  <c:v>3.069105691056911</c:v>
                </c:pt>
                <c:pt idx="32">
                  <c:v>2.884259259259259</c:v>
                </c:pt>
                <c:pt idx="33">
                  <c:v>3.192439862542956</c:v>
                </c:pt>
                <c:pt idx="34">
                  <c:v>3.119047619047619</c:v>
                </c:pt>
                <c:pt idx="35">
                  <c:v>2.999999999999999</c:v>
                </c:pt>
                <c:pt idx="36">
                  <c:v>3.089965397923875</c:v>
                </c:pt>
                <c:pt idx="37">
                  <c:v>3.28975265017668</c:v>
                </c:pt>
                <c:pt idx="38">
                  <c:v>3.357142857142857</c:v>
                </c:pt>
                <c:pt idx="39">
                  <c:v>3.263157894736843</c:v>
                </c:pt>
                <c:pt idx="40">
                  <c:v>3.090252707581227</c:v>
                </c:pt>
                <c:pt idx="41">
                  <c:v>3.154121863799283</c:v>
                </c:pt>
                <c:pt idx="42">
                  <c:v>3.173333333333334</c:v>
                </c:pt>
                <c:pt idx="43">
                  <c:v>3.089285714285714</c:v>
                </c:pt>
                <c:pt idx="44">
                  <c:v>3.272084805653711</c:v>
                </c:pt>
                <c:pt idx="46">
                  <c:v>3.212014134275619</c:v>
                </c:pt>
                <c:pt idx="47">
                  <c:v>3.18705035971223</c:v>
                </c:pt>
                <c:pt idx="48">
                  <c:v>3.169550173010381</c:v>
                </c:pt>
                <c:pt idx="49">
                  <c:v>3.138888888888887</c:v>
                </c:pt>
                <c:pt idx="50">
                  <c:v>3.188284518828452</c:v>
                </c:pt>
                <c:pt idx="51">
                  <c:v>3.013513513513514</c:v>
                </c:pt>
                <c:pt idx="52">
                  <c:v>3.02857142857143</c:v>
                </c:pt>
                <c:pt idx="53">
                  <c:v>3.257839721254356</c:v>
                </c:pt>
                <c:pt idx="54">
                  <c:v>3.168458781362007</c:v>
                </c:pt>
                <c:pt idx="55">
                  <c:v>3.016835016835017</c:v>
                </c:pt>
                <c:pt idx="56">
                  <c:v>3.17100371747212</c:v>
                </c:pt>
                <c:pt idx="57">
                  <c:v>3.061433447098976</c:v>
                </c:pt>
                <c:pt idx="58">
                  <c:v>3.178030303030303</c:v>
                </c:pt>
                <c:pt idx="59">
                  <c:v>3.111498257839722</c:v>
                </c:pt>
                <c:pt idx="60">
                  <c:v>3.060836501901141</c:v>
                </c:pt>
                <c:pt idx="61">
                  <c:v>3.101083032490975</c:v>
                </c:pt>
                <c:pt idx="62">
                  <c:v>3.024096385542169</c:v>
                </c:pt>
                <c:pt idx="63">
                  <c:v>3.0</c:v>
                </c:pt>
                <c:pt idx="64">
                  <c:v>3.108786610878661</c:v>
                </c:pt>
                <c:pt idx="65">
                  <c:v>3.216783216783217</c:v>
                </c:pt>
                <c:pt idx="66">
                  <c:v>3.329411764705882</c:v>
                </c:pt>
                <c:pt idx="67">
                  <c:v>3.139860139860136</c:v>
                </c:pt>
                <c:pt idx="68">
                  <c:v>3.206477732793523</c:v>
                </c:pt>
                <c:pt idx="69">
                  <c:v>2.960629921259842</c:v>
                </c:pt>
                <c:pt idx="70">
                  <c:v>3.018382352941176</c:v>
                </c:pt>
                <c:pt idx="71">
                  <c:v>3.134545454545454</c:v>
                </c:pt>
                <c:pt idx="72">
                  <c:v>3.071428571428571</c:v>
                </c:pt>
                <c:pt idx="73">
                  <c:v>3.044368600682595</c:v>
                </c:pt>
                <c:pt idx="74">
                  <c:v>3.2</c:v>
                </c:pt>
                <c:pt idx="75">
                  <c:v>2.9765625</c:v>
                </c:pt>
                <c:pt idx="76">
                  <c:v>3.173387096774194</c:v>
                </c:pt>
                <c:pt idx="77">
                  <c:v>3.028368794326241</c:v>
                </c:pt>
                <c:pt idx="78">
                  <c:v>3.098639455782313</c:v>
                </c:pt>
                <c:pt idx="79">
                  <c:v>3.181818181818179</c:v>
                </c:pt>
                <c:pt idx="80">
                  <c:v>2.945337620578778</c:v>
                </c:pt>
                <c:pt idx="81">
                  <c:v>3.260563380281691</c:v>
                </c:pt>
                <c:pt idx="82">
                  <c:v>3.051369863013698</c:v>
                </c:pt>
                <c:pt idx="83">
                  <c:v>3.20618556701031</c:v>
                </c:pt>
                <c:pt idx="84">
                  <c:v>3.160839160839161</c:v>
                </c:pt>
                <c:pt idx="85">
                  <c:v>2.935483870967742</c:v>
                </c:pt>
                <c:pt idx="86">
                  <c:v>3.195767195767196</c:v>
                </c:pt>
                <c:pt idx="87">
                  <c:v>3.0</c:v>
                </c:pt>
                <c:pt idx="88">
                  <c:v>3.224066390041494</c:v>
                </c:pt>
                <c:pt idx="89">
                  <c:v>2.939914163090128</c:v>
                </c:pt>
                <c:pt idx="90">
                  <c:v>3.01498127340824</c:v>
                </c:pt>
              </c:numCache>
            </c:numRef>
          </c:xVal>
          <c:yVal>
            <c:numRef>
              <c:f>KSDP!$DY$22:$DY$112</c:f>
              <c:numCache>
                <c:formatCode>General</c:formatCode>
                <c:ptCount val="91"/>
                <c:pt idx="0">
                  <c:v>14.42509826757898</c:v>
                </c:pt>
                <c:pt idx="1">
                  <c:v>11.87469407733725</c:v>
                </c:pt>
                <c:pt idx="2">
                  <c:v>13.63870967741935</c:v>
                </c:pt>
                <c:pt idx="3">
                  <c:v>14.56914670029424</c:v>
                </c:pt>
                <c:pt idx="4">
                  <c:v>12.6892352151925</c:v>
                </c:pt>
                <c:pt idx="5">
                  <c:v>14.16717128027682</c:v>
                </c:pt>
                <c:pt idx="6">
                  <c:v>13.13802083333333</c:v>
                </c:pt>
                <c:pt idx="7">
                  <c:v>13.74731881702957</c:v>
                </c:pt>
                <c:pt idx="8">
                  <c:v>13.96479377750486</c:v>
                </c:pt>
                <c:pt idx="9">
                  <c:v>11.96658333333333</c:v>
                </c:pt>
                <c:pt idx="10">
                  <c:v>13.97190186621933</c:v>
                </c:pt>
                <c:pt idx="11">
                  <c:v>14.32667750174135</c:v>
                </c:pt>
                <c:pt idx="12">
                  <c:v>14.34314646622821</c:v>
                </c:pt>
                <c:pt idx="13">
                  <c:v>15.19123447772097</c:v>
                </c:pt>
                <c:pt idx="14">
                  <c:v>13.8085381630013</c:v>
                </c:pt>
                <c:pt idx="15">
                  <c:v>11.77470785397228</c:v>
                </c:pt>
                <c:pt idx="16">
                  <c:v>14.44838090939862</c:v>
                </c:pt>
                <c:pt idx="17">
                  <c:v>13.2537983073315</c:v>
                </c:pt>
                <c:pt idx="18">
                  <c:v>15.47899427116486</c:v>
                </c:pt>
                <c:pt idx="19">
                  <c:v>14.17671987568866</c:v>
                </c:pt>
                <c:pt idx="20">
                  <c:v>13.3057039297978</c:v>
                </c:pt>
                <c:pt idx="21">
                  <c:v>12.4135212212716</c:v>
                </c:pt>
                <c:pt idx="22">
                  <c:v>14.26699733849504</c:v>
                </c:pt>
                <c:pt idx="23">
                  <c:v>14.02132625994695</c:v>
                </c:pt>
                <c:pt idx="24">
                  <c:v>13.9333698430084</c:v>
                </c:pt>
                <c:pt idx="25">
                  <c:v>13.45865790708588</c:v>
                </c:pt>
                <c:pt idx="26">
                  <c:v>14.72216355743283</c:v>
                </c:pt>
                <c:pt idx="27">
                  <c:v>12.6300805026507</c:v>
                </c:pt>
                <c:pt idx="28">
                  <c:v>14.77881307339449</c:v>
                </c:pt>
                <c:pt idx="29">
                  <c:v>12.11776813938102</c:v>
                </c:pt>
                <c:pt idx="30">
                  <c:v>13.68403361344538</c:v>
                </c:pt>
                <c:pt idx="31">
                  <c:v>15.85132115157092</c:v>
                </c:pt>
                <c:pt idx="32">
                  <c:v>13.50262002549214</c:v>
                </c:pt>
                <c:pt idx="33">
                  <c:v>12.25438454043521</c:v>
                </c:pt>
                <c:pt idx="34">
                  <c:v>13.69085683492007</c:v>
                </c:pt>
                <c:pt idx="35">
                  <c:v>13.94319942166684</c:v>
                </c:pt>
                <c:pt idx="36">
                  <c:v>13.98772472453122</c:v>
                </c:pt>
                <c:pt idx="37">
                  <c:v>13.13374191923432</c:v>
                </c:pt>
                <c:pt idx="38">
                  <c:v>13.42354993458352</c:v>
                </c:pt>
                <c:pt idx="39">
                  <c:v>12.5478936605317</c:v>
                </c:pt>
                <c:pt idx="40">
                  <c:v>13.7604075691412</c:v>
                </c:pt>
                <c:pt idx="41">
                  <c:v>13.9598094054278</c:v>
                </c:pt>
                <c:pt idx="42">
                  <c:v>14.1928409873144</c:v>
                </c:pt>
                <c:pt idx="43">
                  <c:v>14.39580722342486</c:v>
                </c:pt>
                <c:pt idx="44">
                  <c:v>14.50309048535819</c:v>
                </c:pt>
                <c:pt idx="46">
                  <c:v>12.53116486419549</c:v>
                </c:pt>
                <c:pt idx="47">
                  <c:v>14.02553863298663</c:v>
                </c:pt>
                <c:pt idx="48">
                  <c:v>13.63558850787767</c:v>
                </c:pt>
                <c:pt idx="49">
                  <c:v>14.28817518248175</c:v>
                </c:pt>
                <c:pt idx="50">
                  <c:v>14.0610538373425</c:v>
                </c:pt>
                <c:pt idx="51">
                  <c:v>13.44478063540091</c:v>
                </c:pt>
                <c:pt idx="52">
                  <c:v>15.56681514476615</c:v>
                </c:pt>
                <c:pt idx="53">
                  <c:v>13.53077999300455</c:v>
                </c:pt>
                <c:pt idx="54">
                  <c:v>14.70825177706809</c:v>
                </c:pt>
                <c:pt idx="55">
                  <c:v>14.08103500150436</c:v>
                </c:pt>
                <c:pt idx="56">
                  <c:v>14.26569995638901</c:v>
                </c:pt>
                <c:pt idx="57">
                  <c:v>13.77375256322625</c:v>
                </c:pt>
                <c:pt idx="58">
                  <c:v>14.40547559787902</c:v>
                </c:pt>
                <c:pt idx="59">
                  <c:v>13.47878559306053</c:v>
                </c:pt>
                <c:pt idx="60">
                  <c:v>14.08181717940236</c:v>
                </c:pt>
                <c:pt idx="61">
                  <c:v>13.92306944174285</c:v>
                </c:pt>
                <c:pt idx="62">
                  <c:v>12.9283326368575</c:v>
                </c:pt>
                <c:pt idx="63">
                  <c:v>14.06172839506172</c:v>
                </c:pt>
                <c:pt idx="64">
                  <c:v>14.25376470588235</c:v>
                </c:pt>
                <c:pt idx="65">
                  <c:v>13.84510750329092</c:v>
                </c:pt>
                <c:pt idx="66">
                  <c:v>14.48801900433795</c:v>
                </c:pt>
                <c:pt idx="67">
                  <c:v>14.06549954723816</c:v>
                </c:pt>
                <c:pt idx="68">
                  <c:v>15.13789385407931</c:v>
                </c:pt>
                <c:pt idx="69">
                  <c:v>13.34165923282783</c:v>
                </c:pt>
                <c:pt idx="70">
                  <c:v>12.8857142857143</c:v>
                </c:pt>
                <c:pt idx="71">
                  <c:v>14.17969007583251</c:v>
                </c:pt>
                <c:pt idx="72">
                  <c:v>13.76952711162477</c:v>
                </c:pt>
                <c:pt idx="73">
                  <c:v>13.12580143773071</c:v>
                </c:pt>
                <c:pt idx="74">
                  <c:v>12.29236165237724</c:v>
                </c:pt>
                <c:pt idx="75">
                  <c:v>14.11977648202138</c:v>
                </c:pt>
                <c:pt idx="76">
                  <c:v>14.38790200859167</c:v>
                </c:pt>
                <c:pt idx="77">
                  <c:v>14.56272563176895</c:v>
                </c:pt>
                <c:pt idx="78">
                  <c:v>13.56772831926324</c:v>
                </c:pt>
                <c:pt idx="79">
                  <c:v>13.73468624333676</c:v>
                </c:pt>
                <c:pt idx="80">
                  <c:v>14.1294790725685</c:v>
                </c:pt>
                <c:pt idx="81">
                  <c:v>14.21995143666532</c:v>
                </c:pt>
                <c:pt idx="82">
                  <c:v>12.37071593533487</c:v>
                </c:pt>
                <c:pt idx="83">
                  <c:v>11.33405352662392</c:v>
                </c:pt>
                <c:pt idx="84">
                  <c:v>13.94263350837214</c:v>
                </c:pt>
                <c:pt idx="85">
                  <c:v>14.83232462173315</c:v>
                </c:pt>
                <c:pt idx="86">
                  <c:v>11.97311691605377</c:v>
                </c:pt>
                <c:pt idx="87">
                  <c:v>11.87045534768797</c:v>
                </c:pt>
                <c:pt idx="88">
                  <c:v>12.21822033898305</c:v>
                </c:pt>
                <c:pt idx="89">
                  <c:v>12.02697095435684</c:v>
                </c:pt>
                <c:pt idx="90">
                  <c:v>11.74140948138721</c:v>
                </c:pt>
              </c:numCache>
            </c:numRef>
          </c:yVal>
          <c:smooth val="0"/>
        </c:ser>
        <c:ser>
          <c:idx val="5"/>
          <c:order val="3"/>
          <c:tx>
            <c:v>Makapuu</c:v>
          </c:tx>
          <c:spPr>
            <a:ln w="28575">
              <a:noFill/>
            </a:ln>
          </c:spPr>
          <c:marker>
            <c:spPr>
              <a:solidFill>
                <a:srgbClr val="FF0000"/>
              </a:solidFill>
              <a:ln>
                <a:solidFill>
                  <a:srgbClr val="FF0000"/>
                </a:solidFill>
              </a:ln>
            </c:spPr>
          </c:marker>
          <c:xVal>
            <c:numRef>
              <c:f>Makapuu_Koolau!$DO$115:$DO$136</c:f>
              <c:numCache>
                <c:formatCode>0.00000</c:formatCode>
                <c:ptCount val="22"/>
                <c:pt idx="0">
                  <c:v>3.182576340027552</c:v>
                </c:pt>
                <c:pt idx="1">
                  <c:v>3.108189982234054</c:v>
                </c:pt>
                <c:pt idx="2">
                  <c:v>3.29802652757049</c:v>
                </c:pt>
                <c:pt idx="3">
                  <c:v>3.219130251355213</c:v>
                </c:pt>
                <c:pt idx="4">
                  <c:v>3.023472210193704</c:v>
                </c:pt>
                <c:pt idx="5">
                  <c:v>3.365032074358107</c:v>
                </c:pt>
                <c:pt idx="6">
                  <c:v>3.34832130849559</c:v>
                </c:pt>
                <c:pt idx="7">
                  <c:v>2.927880718652802</c:v>
                </c:pt>
                <c:pt idx="8">
                  <c:v>3.362104505150407</c:v>
                </c:pt>
                <c:pt idx="9">
                  <c:v>3.15349449065026</c:v>
                </c:pt>
                <c:pt idx="10">
                  <c:v>3.251403047707113</c:v>
                </c:pt>
                <c:pt idx="11">
                  <c:v>3.180691012234761</c:v>
                </c:pt>
                <c:pt idx="12">
                  <c:v>3.328446221590759</c:v>
                </c:pt>
                <c:pt idx="13">
                  <c:v>3.342140697184777</c:v>
                </c:pt>
                <c:pt idx="14">
                  <c:v>3.447569119038995</c:v>
                </c:pt>
                <c:pt idx="15">
                  <c:v>3.219290323616828</c:v>
                </c:pt>
                <c:pt idx="16">
                  <c:v>3.006586526524981</c:v>
                </c:pt>
              </c:numCache>
            </c:numRef>
          </c:xVal>
          <c:yVal>
            <c:numRef>
              <c:f>Makapuu_Koolau!$DC$115:$DC$136</c:f>
              <c:numCache>
                <c:formatCode>0.00</c:formatCode>
                <c:ptCount val="22"/>
                <c:pt idx="0">
                  <c:v>15.27872533497184</c:v>
                </c:pt>
                <c:pt idx="1">
                  <c:v>17.87812427358812</c:v>
                </c:pt>
                <c:pt idx="2">
                  <c:v>17.73970352570922</c:v>
                </c:pt>
                <c:pt idx="3">
                  <c:v>16.20427266485134</c:v>
                </c:pt>
                <c:pt idx="4">
                  <c:v>16.86660924307888</c:v>
                </c:pt>
                <c:pt idx="5">
                  <c:v>14.81225928967496</c:v>
                </c:pt>
                <c:pt idx="6">
                  <c:v>17.29937786471066</c:v>
                </c:pt>
                <c:pt idx="7">
                  <c:v>19.63957824442377</c:v>
                </c:pt>
                <c:pt idx="8">
                  <c:v>16.38959188491636</c:v>
                </c:pt>
                <c:pt idx="9">
                  <c:v>17.17279190084288</c:v>
                </c:pt>
                <c:pt idx="10">
                  <c:v>14.39115585606963</c:v>
                </c:pt>
                <c:pt idx="11">
                  <c:v>16.96019359678762</c:v>
                </c:pt>
                <c:pt idx="12">
                  <c:v>16.03722559249615</c:v>
                </c:pt>
                <c:pt idx="13">
                  <c:v>18.60760557045522</c:v>
                </c:pt>
                <c:pt idx="14">
                  <c:v>16.34425742783212</c:v>
                </c:pt>
                <c:pt idx="15">
                  <c:v>15.34465466015194</c:v>
                </c:pt>
                <c:pt idx="16">
                  <c:v>16.94748780898738</c:v>
                </c:pt>
              </c:numCache>
            </c:numRef>
          </c:yVal>
          <c:smooth val="0"/>
        </c:ser>
        <c:ser>
          <c:idx val="6"/>
          <c:order val="4"/>
          <c:tx>
            <c:v>Mauna Loa</c:v>
          </c:tx>
          <c:spPr>
            <a:ln w="28575">
              <a:noFill/>
            </a:ln>
          </c:spPr>
          <c:marker>
            <c:symbol val="square"/>
            <c:size val="7"/>
            <c:spPr>
              <a:noFill/>
              <a:ln>
                <a:solidFill>
                  <a:srgbClr val="0000FF"/>
                </a:solidFill>
                <a:prstDash val="solid"/>
              </a:ln>
            </c:spPr>
          </c:marker>
          <c:xVal>
            <c:numRef>
              <c:f>'[ICPMS Submarine Mauna Loa.xls]Cruise 99'!$BR$3:$BR$66</c:f>
              <c:numCache>
                <c:formatCode>General</c:formatCode>
                <c:ptCount val="64"/>
                <c:pt idx="11">
                  <c:v>2.932330438850486</c:v>
                </c:pt>
                <c:pt idx="23">
                  <c:v>2.994638977929565</c:v>
                </c:pt>
                <c:pt idx="24">
                  <c:v>2.945922239630338</c:v>
                </c:pt>
                <c:pt idx="25">
                  <c:v>2.91346236658796</c:v>
                </c:pt>
                <c:pt idx="26">
                  <c:v>3.047122028615205</c:v>
                </c:pt>
                <c:pt idx="27">
                  <c:v>2.964790735946554</c:v>
                </c:pt>
                <c:pt idx="28">
                  <c:v>2.82823251083475</c:v>
                </c:pt>
                <c:pt idx="29">
                  <c:v>2.965125073954897</c:v>
                </c:pt>
                <c:pt idx="30">
                  <c:v>2.926421735753709</c:v>
                </c:pt>
                <c:pt idx="31">
                  <c:v>2.864699621963135</c:v>
                </c:pt>
                <c:pt idx="32">
                  <c:v>2.983515748025111</c:v>
                </c:pt>
                <c:pt idx="33">
                  <c:v>2.858457453490963</c:v>
                </c:pt>
                <c:pt idx="34">
                  <c:v>2.999093634126178</c:v>
                </c:pt>
                <c:pt idx="36">
                  <c:v>3.091085127451011</c:v>
                </c:pt>
                <c:pt idx="37">
                  <c:v>2.383944299755059</c:v>
                </c:pt>
                <c:pt idx="38">
                  <c:v>3.162416033335662</c:v>
                </c:pt>
                <c:pt idx="39">
                  <c:v>3.239970379614447</c:v>
                </c:pt>
                <c:pt idx="40">
                  <c:v>3.48108628764607</c:v>
                </c:pt>
                <c:pt idx="41">
                  <c:v>2.888820655008267</c:v>
                </c:pt>
                <c:pt idx="42">
                  <c:v>3.278238559561322</c:v>
                </c:pt>
                <c:pt idx="43">
                  <c:v>2.85049589597899</c:v>
                </c:pt>
                <c:pt idx="44">
                  <c:v>3.125413209709779</c:v>
                </c:pt>
                <c:pt idx="53">
                  <c:v>2.928044690658667</c:v>
                </c:pt>
                <c:pt idx="54">
                  <c:v>2.976235992460956</c:v>
                </c:pt>
                <c:pt idx="58">
                  <c:v>2.843089759377041</c:v>
                </c:pt>
              </c:numCache>
            </c:numRef>
          </c:xVal>
          <c:yVal>
            <c:numRef>
              <c:f>'[ICPMS Submarine Mauna Loa.xls]Cruise 99'!$AU$3:$AU$66</c:f>
              <c:numCache>
                <c:formatCode>General</c:formatCode>
                <c:ptCount val="64"/>
                <c:pt idx="0">
                  <c:v>14.10250186241693</c:v>
                </c:pt>
                <c:pt idx="1">
                  <c:v>13.320761585604</c:v>
                </c:pt>
                <c:pt idx="2">
                  <c:v>14.41108760310532</c:v>
                </c:pt>
                <c:pt idx="3">
                  <c:v>13.75042480102496</c:v>
                </c:pt>
                <c:pt idx="4">
                  <c:v>13.0627739442062</c:v>
                </c:pt>
                <c:pt idx="5">
                  <c:v>13.9886941403681</c:v>
                </c:pt>
                <c:pt idx="6">
                  <c:v>13.96833205465877</c:v>
                </c:pt>
                <c:pt idx="7">
                  <c:v>14.08791838591956</c:v>
                </c:pt>
                <c:pt idx="8">
                  <c:v>14.73304249717265</c:v>
                </c:pt>
                <c:pt idx="9">
                  <c:v>14.55773062964324</c:v>
                </c:pt>
                <c:pt idx="10">
                  <c:v>12.95734084721436</c:v>
                </c:pt>
                <c:pt idx="11">
                  <c:v>14.53332590590775</c:v>
                </c:pt>
                <c:pt idx="12">
                  <c:v>14.49303561032597</c:v>
                </c:pt>
                <c:pt idx="13">
                  <c:v>13.95507117261975</c:v>
                </c:pt>
                <c:pt idx="14">
                  <c:v>14.5063445089126</c:v>
                </c:pt>
                <c:pt idx="15">
                  <c:v>14.25425194588206</c:v>
                </c:pt>
                <c:pt idx="16">
                  <c:v>14.22239725739372</c:v>
                </c:pt>
                <c:pt idx="17">
                  <c:v>14.44754543370705</c:v>
                </c:pt>
                <c:pt idx="18">
                  <c:v>14.34344954649101</c:v>
                </c:pt>
                <c:pt idx="19">
                  <c:v>12.650218436596</c:v>
                </c:pt>
                <c:pt idx="20">
                  <c:v>14.17033930211414</c:v>
                </c:pt>
                <c:pt idx="21">
                  <c:v>14.17084582146417</c:v>
                </c:pt>
                <c:pt idx="22">
                  <c:v>14.26439294398368</c:v>
                </c:pt>
                <c:pt idx="23">
                  <c:v>13.92295870921767</c:v>
                </c:pt>
                <c:pt idx="24">
                  <c:v>13.9438143488951</c:v>
                </c:pt>
                <c:pt idx="25">
                  <c:v>14.50060347651045</c:v>
                </c:pt>
                <c:pt idx="26">
                  <c:v>14.62770631558895</c:v>
                </c:pt>
                <c:pt idx="27">
                  <c:v>14.5264143598873</c:v>
                </c:pt>
                <c:pt idx="28">
                  <c:v>13.95602606366896</c:v>
                </c:pt>
                <c:pt idx="29">
                  <c:v>13.98037111431009</c:v>
                </c:pt>
                <c:pt idx="30">
                  <c:v>14.54361038580018</c:v>
                </c:pt>
                <c:pt idx="31">
                  <c:v>14.07386535547032</c:v>
                </c:pt>
                <c:pt idx="32">
                  <c:v>10.25853827573505</c:v>
                </c:pt>
                <c:pt idx="33">
                  <c:v>14.0396498522315</c:v>
                </c:pt>
                <c:pt idx="34">
                  <c:v>11.12206539535284</c:v>
                </c:pt>
                <c:pt idx="36">
                  <c:v>10.81006936227443</c:v>
                </c:pt>
                <c:pt idx="37">
                  <c:v>15.44427774769242</c:v>
                </c:pt>
                <c:pt idx="38">
                  <c:v>10.03686341894275</c:v>
                </c:pt>
                <c:pt idx="39">
                  <c:v>8.416310755401973</c:v>
                </c:pt>
                <c:pt idx="40">
                  <c:v>9.070928849127316</c:v>
                </c:pt>
                <c:pt idx="41">
                  <c:v>13.60465233030345</c:v>
                </c:pt>
                <c:pt idx="42">
                  <c:v>8.383377961282397</c:v>
                </c:pt>
                <c:pt idx="43">
                  <c:v>11.60330308961356</c:v>
                </c:pt>
                <c:pt idx="44">
                  <c:v>7.463768504330442</c:v>
                </c:pt>
                <c:pt idx="45">
                  <c:v>14.40805271554768</c:v>
                </c:pt>
                <c:pt idx="47">
                  <c:v>13.8109165751897</c:v>
                </c:pt>
                <c:pt idx="48">
                  <c:v>13.77466307823876</c:v>
                </c:pt>
                <c:pt idx="49">
                  <c:v>14.26103140932315</c:v>
                </c:pt>
                <c:pt idx="50">
                  <c:v>14.88713630089906</c:v>
                </c:pt>
                <c:pt idx="51">
                  <c:v>13.88524167493357</c:v>
                </c:pt>
                <c:pt idx="52">
                  <c:v>13.84001728169412</c:v>
                </c:pt>
                <c:pt idx="53">
                  <c:v>14.61471740254194</c:v>
                </c:pt>
                <c:pt idx="54">
                  <c:v>14.42491980756112</c:v>
                </c:pt>
                <c:pt idx="55">
                  <c:v>14.76189211749159</c:v>
                </c:pt>
                <c:pt idx="56">
                  <c:v>14.84550221244563</c:v>
                </c:pt>
                <c:pt idx="57">
                  <c:v>14.95384965427962</c:v>
                </c:pt>
                <c:pt idx="58">
                  <c:v>13.63956511207671</c:v>
                </c:pt>
                <c:pt idx="60">
                  <c:v>14.98022424751074</c:v>
                </c:pt>
                <c:pt idx="62">
                  <c:v>14.46640519921462</c:v>
                </c:pt>
                <c:pt idx="63">
                  <c:v>14.52299677484433</c:v>
                </c:pt>
              </c:numCache>
            </c:numRef>
          </c:yVal>
          <c:smooth val="0"/>
        </c:ser>
        <c:ser>
          <c:idx val="7"/>
          <c:order val="5"/>
          <c:spPr>
            <a:ln w="28575">
              <a:noFill/>
            </a:ln>
          </c:spPr>
          <c:marker>
            <c:symbol val="square"/>
            <c:size val="7"/>
            <c:spPr>
              <a:noFill/>
              <a:ln>
                <a:solidFill>
                  <a:srgbClr val="0000FF"/>
                </a:solidFill>
                <a:prstDash val="solid"/>
              </a:ln>
            </c:spPr>
          </c:marker>
          <c:xVal>
            <c:numRef>
              <c:f>'[ICPMS Submarine Mauna Loa.xls]Pisces Dive 184'!$BR$3:$BR$10</c:f>
              <c:numCache>
                <c:formatCode>0.000</c:formatCode>
                <c:ptCount val="8"/>
                <c:pt idx="0">
                  <c:v>2.825145132012732</c:v>
                </c:pt>
                <c:pt idx="1">
                  <c:v>2.919966097806355</c:v>
                </c:pt>
                <c:pt idx="2">
                  <c:v>2.84703229604738</c:v>
                </c:pt>
                <c:pt idx="3">
                  <c:v>2.835906071788415</c:v>
                </c:pt>
                <c:pt idx="4">
                  <c:v>2.899065090093902</c:v>
                </c:pt>
                <c:pt idx="5">
                  <c:v>2.897684044721332</c:v>
                </c:pt>
                <c:pt idx="6">
                  <c:v>2.876745695641588</c:v>
                </c:pt>
                <c:pt idx="7">
                  <c:v>2.93861016343934</c:v>
                </c:pt>
              </c:numCache>
            </c:numRef>
          </c:xVal>
          <c:yVal>
            <c:numRef>
              <c:f>'[ICPMS Submarine Mauna Loa.xls]Pisces Dive 184'!$AU$3:$AU$10</c:f>
              <c:numCache>
                <c:formatCode>General</c:formatCode>
                <c:ptCount val="8"/>
                <c:pt idx="0">
                  <c:v>12.33681318389031</c:v>
                </c:pt>
                <c:pt idx="1">
                  <c:v>10.50472628507052</c:v>
                </c:pt>
                <c:pt idx="2">
                  <c:v>13.81626344971668</c:v>
                </c:pt>
                <c:pt idx="3">
                  <c:v>13.89996276420135</c:v>
                </c:pt>
                <c:pt idx="4">
                  <c:v>14.51172153765592</c:v>
                </c:pt>
                <c:pt idx="5">
                  <c:v>13.60163114658501</c:v>
                </c:pt>
                <c:pt idx="6">
                  <c:v>13.31643119174983</c:v>
                </c:pt>
                <c:pt idx="7">
                  <c:v>10.26802116034932</c:v>
                </c:pt>
              </c:numCache>
            </c:numRef>
          </c:yVal>
          <c:smooth val="0"/>
        </c:ser>
        <c:ser>
          <c:idx val="8"/>
          <c:order val="6"/>
          <c:spPr>
            <a:ln w="28575">
              <a:noFill/>
            </a:ln>
          </c:spPr>
          <c:marker>
            <c:symbol val="square"/>
            <c:size val="7"/>
            <c:spPr>
              <a:noFill/>
              <a:ln>
                <a:solidFill>
                  <a:srgbClr val="0000FF"/>
                </a:solidFill>
                <a:prstDash val="solid"/>
              </a:ln>
            </c:spPr>
          </c:marker>
          <c:xVal>
            <c:numRef>
              <c:f>'[ICPMS Submarine Mauna Loa.xls]Jason Cruise'!$BN$5:$BN$17</c:f>
              <c:numCache>
                <c:formatCode>General</c:formatCode>
                <c:ptCount val="13"/>
                <c:pt idx="0">
                  <c:v>2.943602748586778</c:v>
                </c:pt>
                <c:pt idx="1">
                  <c:v>2.860948853203467</c:v>
                </c:pt>
                <c:pt idx="2">
                  <c:v>2.878085779147084</c:v>
                </c:pt>
                <c:pt idx="3">
                  <c:v>2.779290652245289</c:v>
                </c:pt>
                <c:pt idx="4">
                  <c:v>2.910974721175738</c:v>
                </c:pt>
                <c:pt idx="5">
                  <c:v>2.965695040411724</c:v>
                </c:pt>
                <c:pt idx="6">
                  <c:v>2.897176858069006</c:v>
                </c:pt>
                <c:pt idx="7">
                  <c:v>2.853210025619044</c:v>
                </c:pt>
                <c:pt idx="8">
                  <c:v>2.876360919444937</c:v>
                </c:pt>
                <c:pt idx="9">
                  <c:v>2.912923382035975</c:v>
                </c:pt>
                <c:pt idx="10">
                  <c:v>2.847709945941586</c:v>
                </c:pt>
                <c:pt idx="11">
                  <c:v>2.969588141823648</c:v>
                </c:pt>
                <c:pt idx="12">
                  <c:v>2.974603517641076</c:v>
                </c:pt>
              </c:numCache>
            </c:numRef>
          </c:xVal>
          <c:yVal>
            <c:numRef>
              <c:f>'[ICPMS Submarine Mauna Loa.xls]Jason Cruise'!$AS$5:$AS$17</c:f>
              <c:numCache>
                <c:formatCode>General</c:formatCode>
                <c:ptCount val="13"/>
                <c:pt idx="0">
                  <c:v>14.03118040089087</c:v>
                </c:pt>
                <c:pt idx="1">
                  <c:v>12.68116026220397</c:v>
                </c:pt>
                <c:pt idx="2">
                  <c:v>13.90783971466266</c:v>
                </c:pt>
                <c:pt idx="3">
                  <c:v>12.72088030288886</c:v>
                </c:pt>
                <c:pt idx="4">
                  <c:v>13.90374166921138</c:v>
                </c:pt>
                <c:pt idx="5">
                  <c:v>12.56378213766464</c:v>
                </c:pt>
                <c:pt idx="6">
                  <c:v>14.28790786597338</c:v>
                </c:pt>
                <c:pt idx="7">
                  <c:v>10.84794906273543</c:v>
                </c:pt>
                <c:pt idx="8">
                  <c:v>14.30239608772366</c:v>
                </c:pt>
                <c:pt idx="9">
                  <c:v>13.77082848525928</c:v>
                </c:pt>
                <c:pt idx="10">
                  <c:v>14.28122543179606</c:v>
                </c:pt>
                <c:pt idx="11">
                  <c:v>14.27543009783433</c:v>
                </c:pt>
                <c:pt idx="12">
                  <c:v>13.94392339866168</c:v>
                </c:pt>
              </c:numCache>
            </c:numRef>
          </c:yVal>
          <c:smooth val="0"/>
        </c:ser>
        <c:dLbls>
          <c:showLegendKey val="0"/>
          <c:showVal val="0"/>
          <c:showCatName val="0"/>
          <c:showSerName val="0"/>
          <c:showPercent val="0"/>
          <c:showBubbleSize val="0"/>
        </c:dLbls>
        <c:axId val="-2059603336"/>
        <c:axId val="-2059595192"/>
      </c:scatterChart>
      <c:valAx>
        <c:axId val="-2059603336"/>
        <c:scaling>
          <c:orientation val="minMax"/>
          <c:min val="2.0"/>
        </c:scaling>
        <c:delete val="0"/>
        <c:axPos val="b"/>
        <c:title>
          <c:tx>
            <c:rich>
              <a:bodyPr/>
              <a:lstStyle/>
              <a:p>
                <a:pPr>
                  <a:defRPr sz="1000" b="1" i="0" u="none" strike="noStrike" baseline="0">
                    <a:solidFill>
                      <a:srgbClr val="000000"/>
                    </a:solidFill>
                    <a:latin typeface="Calibri"/>
                    <a:ea typeface="Calibri"/>
                    <a:cs typeface="Calibri"/>
                  </a:defRPr>
                </a:pPr>
                <a:r>
                  <a:rPr lang="en-US"/>
                  <a:t>Tb/Lu</a:t>
                </a:r>
              </a:p>
            </c:rich>
          </c:tx>
          <c:layout/>
          <c:overlay val="0"/>
          <c:spPr>
            <a:noFill/>
            <a:ln w="25400">
              <a:noFill/>
            </a:ln>
          </c:spPr>
        </c:title>
        <c:numFmt formatCode="General"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59595192"/>
        <c:crosses val="autoZero"/>
        <c:crossBetween val="midCat"/>
      </c:valAx>
      <c:valAx>
        <c:axId val="-2059595192"/>
        <c:scaling>
          <c:orientation val="minMax"/>
        </c:scaling>
        <c:delete val="0"/>
        <c:axPos val="l"/>
        <c:title>
          <c:tx>
            <c:rich>
              <a:bodyPr rot="-5400000" vert="horz"/>
              <a:lstStyle/>
              <a:p>
                <a:pPr>
                  <a:defRPr/>
                </a:pPr>
                <a:r>
                  <a:rPr lang="en-US"/>
                  <a:t>Zr/Nb</a:t>
                </a:r>
              </a:p>
            </c:rich>
          </c:tx>
          <c:layout>
            <c:manualLayout>
              <c:xMode val="edge"/>
              <c:yMode val="edge"/>
              <c:x val="0.00659518391801856"/>
              <c:y val="0.342601979606913"/>
            </c:manualLayout>
          </c:layout>
          <c:overlay val="0"/>
          <c:spPr>
            <a:noFill/>
            <a:ln w="25400">
              <a:noFill/>
            </a:ln>
          </c:spPr>
        </c:title>
        <c:numFmt formatCode="#,##0" sourceLinked="0"/>
        <c:majorTickMark val="in"/>
        <c:minorTickMark val="in"/>
        <c:tickLblPos val="nextTo"/>
        <c:spPr>
          <a:ln w="12700">
            <a:solidFill>
              <a:schemeClr val="tx1"/>
            </a:solidFill>
          </a:ln>
        </c:spPr>
        <c:crossAx val="-2059603336"/>
        <c:crosses val="autoZero"/>
        <c:crossBetween val="midCat"/>
        <c:minorUnit val="2.5"/>
      </c:valAx>
      <c:spPr>
        <a:ln w="15875">
          <a:solidFill>
            <a:schemeClr val="tx1"/>
          </a:solidFill>
        </a:ln>
      </c:spPr>
    </c:plotArea>
    <c:legend>
      <c:legendPos val="r"/>
      <c:legendEntry>
        <c:idx val="5"/>
        <c:delete val="1"/>
      </c:legendEntry>
      <c:legendEntry>
        <c:idx val="6"/>
        <c:delete val="1"/>
      </c:legendEntry>
      <c:layout>
        <c:manualLayout>
          <c:xMode val="edge"/>
          <c:yMode val="edge"/>
          <c:x val="0.766459639530506"/>
          <c:y val="0.0547783191667438"/>
          <c:w val="0.172557347726647"/>
          <c:h val="0.507042253521127"/>
        </c:manualLayout>
      </c:layout>
      <c:overlay val="0"/>
      <c:spPr>
        <a:ln w="15875">
          <a:solidFill>
            <a:schemeClr val="tx1"/>
          </a:solidFill>
        </a:ln>
      </c:sp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582242989705"/>
          <c:y val="0.0492957746478873"/>
          <c:w val="0.629938269411737"/>
          <c:h val="0.742957746478873"/>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HSDP2!$FD$25:$FD$133</c:f>
              <c:numCache>
                <c:formatCode>General</c:formatCode>
                <c:ptCount val="109"/>
                <c:pt idx="0">
                  <c:v>3.6</c:v>
                </c:pt>
                <c:pt idx="1">
                  <c:v>3.248407643312102</c:v>
                </c:pt>
                <c:pt idx="2">
                  <c:v>3.517543859649123</c:v>
                </c:pt>
                <c:pt idx="3">
                  <c:v>3.169960474308301</c:v>
                </c:pt>
                <c:pt idx="4">
                  <c:v>3.121621621621622</c:v>
                </c:pt>
                <c:pt idx="5">
                  <c:v>3.54857142857143</c:v>
                </c:pt>
                <c:pt idx="6">
                  <c:v>3.248275862068966</c:v>
                </c:pt>
                <c:pt idx="7">
                  <c:v>3.849315068493151</c:v>
                </c:pt>
                <c:pt idx="8">
                  <c:v>3.313253012048193</c:v>
                </c:pt>
                <c:pt idx="9">
                  <c:v>3.143617021276596</c:v>
                </c:pt>
                <c:pt idx="10">
                  <c:v>3.230434782608696</c:v>
                </c:pt>
                <c:pt idx="11">
                  <c:v>3.541795665634675</c:v>
                </c:pt>
                <c:pt idx="12">
                  <c:v>3.310483870967741</c:v>
                </c:pt>
                <c:pt idx="13">
                  <c:v>3.813813813813812</c:v>
                </c:pt>
                <c:pt idx="14">
                  <c:v>3.234939759036145</c:v>
                </c:pt>
                <c:pt idx="15">
                  <c:v>3.066079295154184</c:v>
                </c:pt>
                <c:pt idx="16">
                  <c:v>3.292035398230088</c:v>
                </c:pt>
                <c:pt idx="17">
                  <c:v>3.207627118644068</c:v>
                </c:pt>
                <c:pt idx="18">
                  <c:v>3.039370078740158</c:v>
                </c:pt>
                <c:pt idx="19">
                  <c:v>3.14344262295082</c:v>
                </c:pt>
                <c:pt idx="20">
                  <c:v>2.93103448275862</c:v>
                </c:pt>
                <c:pt idx="21">
                  <c:v>3.208695652173913</c:v>
                </c:pt>
                <c:pt idx="22">
                  <c:v>3.119047619047619</c:v>
                </c:pt>
                <c:pt idx="23">
                  <c:v>3.241379310344827</c:v>
                </c:pt>
                <c:pt idx="24">
                  <c:v>3.354838709677419</c:v>
                </c:pt>
                <c:pt idx="25">
                  <c:v>3.582142857142857</c:v>
                </c:pt>
                <c:pt idx="26">
                  <c:v>3.47854785478548</c:v>
                </c:pt>
                <c:pt idx="27">
                  <c:v>3.314720812182741</c:v>
                </c:pt>
                <c:pt idx="28">
                  <c:v>3.1125</c:v>
                </c:pt>
                <c:pt idx="29">
                  <c:v>3.28110599078341</c:v>
                </c:pt>
                <c:pt idx="30">
                  <c:v>3.267379679144385</c:v>
                </c:pt>
                <c:pt idx="31">
                  <c:v>3.049107142857143</c:v>
                </c:pt>
                <c:pt idx="32">
                  <c:v>3.229729729729729</c:v>
                </c:pt>
                <c:pt idx="33">
                  <c:v>3.571856287425148</c:v>
                </c:pt>
                <c:pt idx="34">
                  <c:v>3.193675889328063</c:v>
                </c:pt>
                <c:pt idx="35">
                  <c:v>3.090909090909091</c:v>
                </c:pt>
                <c:pt idx="36">
                  <c:v>3.127272727272727</c:v>
                </c:pt>
                <c:pt idx="38">
                  <c:v>3.272727272727273</c:v>
                </c:pt>
                <c:pt idx="39">
                  <c:v>3.279620853080568</c:v>
                </c:pt>
                <c:pt idx="40">
                  <c:v>3.242009132420091</c:v>
                </c:pt>
                <c:pt idx="41">
                  <c:v>2.975206611570246</c:v>
                </c:pt>
                <c:pt idx="42">
                  <c:v>3.107142857142857</c:v>
                </c:pt>
                <c:pt idx="43">
                  <c:v>3.031746031746031</c:v>
                </c:pt>
                <c:pt idx="44">
                  <c:v>3.241635687732342</c:v>
                </c:pt>
                <c:pt idx="45">
                  <c:v>3.248407643312102</c:v>
                </c:pt>
                <c:pt idx="46">
                  <c:v>3.134831460674158</c:v>
                </c:pt>
                <c:pt idx="47">
                  <c:v>3.080568720379147</c:v>
                </c:pt>
                <c:pt idx="48">
                  <c:v>3.751020408163264</c:v>
                </c:pt>
                <c:pt idx="49">
                  <c:v>3.310954063604238</c:v>
                </c:pt>
                <c:pt idx="50">
                  <c:v>3.076502732240437</c:v>
                </c:pt>
                <c:pt idx="51">
                  <c:v>3.314410480349343</c:v>
                </c:pt>
                <c:pt idx="52">
                  <c:v>3.164835164835165</c:v>
                </c:pt>
                <c:pt idx="53">
                  <c:v>2.984848484848478</c:v>
                </c:pt>
                <c:pt idx="54">
                  <c:v>3.013986013986014</c:v>
                </c:pt>
                <c:pt idx="55">
                  <c:v>3.256704980842912</c:v>
                </c:pt>
                <c:pt idx="56">
                  <c:v>3.265060240963855</c:v>
                </c:pt>
                <c:pt idx="57">
                  <c:v>3.236842105263151</c:v>
                </c:pt>
                <c:pt idx="58">
                  <c:v>2.963302752293578</c:v>
                </c:pt>
                <c:pt idx="59">
                  <c:v>3.400966183574877</c:v>
                </c:pt>
                <c:pt idx="60">
                  <c:v>2.993174061433448</c:v>
                </c:pt>
                <c:pt idx="61">
                  <c:v>3.172161172161172</c:v>
                </c:pt>
                <c:pt idx="62">
                  <c:v>3.253472222222223</c:v>
                </c:pt>
                <c:pt idx="63">
                  <c:v>3.201438848920863</c:v>
                </c:pt>
                <c:pt idx="64">
                  <c:v>3.201863354037267</c:v>
                </c:pt>
                <c:pt idx="65">
                  <c:v>3.229965156794425</c:v>
                </c:pt>
                <c:pt idx="66">
                  <c:v>3.213836477987422</c:v>
                </c:pt>
                <c:pt idx="67">
                  <c:v>3.321052631578941</c:v>
                </c:pt>
                <c:pt idx="68">
                  <c:v>3.241379310344827</c:v>
                </c:pt>
                <c:pt idx="69">
                  <c:v>3.383064516129032</c:v>
                </c:pt>
                <c:pt idx="70">
                  <c:v>3.211009174311926</c:v>
                </c:pt>
                <c:pt idx="71">
                  <c:v>3.055016181229773</c:v>
                </c:pt>
                <c:pt idx="72">
                  <c:v>3.221311475409837</c:v>
                </c:pt>
                <c:pt idx="73">
                  <c:v>3.321167883211679</c:v>
                </c:pt>
                <c:pt idx="74">
                  <c:v>3.136612021857923</c:v>
                </c:pt>
                <c:pt idx="75">
                  <c:v>3.213389121338913</c:v>
                </c:pt>
                <c:pt idx="76">
                  <c:v>3.242009132420091</c:v>
                </c:pt>
                <c:pt idx="77">
                  <c:v>3.06280193236715</c:v>
                </c:pt>
                <c:pt idx="78">
                  <c:v>3.308641975308642</c:v>
                </c:pt>
                <c:pt idx="79">
                  <c:v>2.979452054794518</c:v>
                </c:pt>
                <c:pt idx="80">
                  <c:v>3.347368421052632</c:v>
                </c:pt>
                <c:pt idx="81">
                  <c:v>3.374999999999999</c:v>
                </c:pt>
                <c:pt idx="82">
                  <c:v>3.468468468468468</c:v>
                </c:pt>
                <c:pt idx="83">
                  <c:v>3.382075471698112</c:v>
                </c:pt>
                <c:pt idx="84">
                  <c:v>3.398753894080997</c:v>
                </c:pt>
                <c:pt idx="85">
                  <c:v>3.31666666666666</c:v>
                </c:pt>
                <c:pt idx="86">
                  <c:v>3.277777777777778</c:v>
                </c:pt>
                <c:pt idx="87">
                  <c:v>3.121863799283154</c:v>
                </c:pt>
                <c:pt idx="88">
                  <c:v>3.223529411764706</c:v>
                </c:pt>
                <c:pt idx="89">
                  <c:v>3.390756302521009</c:v>
                </c:pt>
                <c:pt idx="90">
                  <c:v>3.12828947368421</c:v>
                </c:pt>
                <c:pt idx="91">
                  <c:v>3.20125786163522</c:v>
                </c:pt>
                <c:pt idx="92">
                  <c:v>3.033003300330033</c:v>
                </c:pt>
                <c:pt idx="93">
                  <c:v>3.595238095238094</c:v>
                </c:pt>
                <c:pt idx="94">
                  <c:v>3.372822299651561</c:v>
                </c:pt>
                <c:pt idx="95">
                  <c:v>4.128491620111729</c:v>
                </c:pt>
                <c:pt idx="96">
                  <c:v>3.432142857142856</c:v>
                </c:pt>
                <c:pt idx="97">
                  <c:v>3.616666666666667</c:v>
                </c:pt>
                <c:pt idx="98">
                  <c:v>3.515384615384615</c:v>
                </c:pt>
                <c:pt idx="99">
                  <c:v>3.746478873239437</c:v>
                </c:pt>
              </c:numCache>
            </c:numRef>
          </c:xVal>
          <c:yVal>
            <c:numRef>
              <c:f>HSDP2!$ER$25:$ER$133</c:f>
              <c:numCache>
                <c:formatCode>General</c:formatCode>
                <c:ptCount val="109"/>
                <c:pt idx="0">
                  <c:v>9.9502058159607</c:v>
                </c:pt>
                <c:pt idx="1">
                  <c:v>12.21713848508034</c:v>
                </c:pt>
                <c:pt idx="2">
                  <c:v>10.56625441696113</c:v>
                </c:pt>
                <c:pt idx="3">
                  <c:v>10.23856809078772</c:v>
                </c:pt>
                <c:pt idx="4">
                  <c:v>12.00030911901082</c:v>
                </c:pt>
                <c:pt idx="5">
                  <c:v>11.74121699196326</c:v>
                </c:pt>
                <c:pt idx="6">
                  <c:v>12.28855883793047</c:v>
                </c:pt>
                <c:pt idx="7">
                  <c:v>9.719244944715608</c:v>
                </c:pt>
                <c:pt idx="8">
                  <c:v>12.00027552004408</c:v>
                </c:pt>
                <c:pt idx="9">
                  <c:v>12.38282107574094</c:v>
                </c:pt>
                <c:pt idx="10">
                  <c:v>10.54265891618226</c:v>
                </c:pt>
                <c:pt idx="11">
                  <c:v>11.69998183909438</c:v>
                </c:pt>
                <c:pt idx="12">
                  <c:v>12.16905615292712</c:v>
                </c:pt>
                <c:pt idx="13">
                  <c:v>10.19200626959248</c:v>
                </c:pt>
                <c:pt idx="14">
                  <c:v>11.81022099447514</c:v>
                </c:pt>
                <c:pt idx="15">
                  <c:v>11.67111785533637</c:v>
                </c:pt>
                <c:pt idx="16">
                  <c:v>11.9140065776746</c:v>
                </c:pt>
                <c:pt idx="17">
                  <c:v>10.18052005288674</c:v>
                </c:pt>
                <c:pt idx="18">
                  <c:v>12.0505162241888</c:v>
                </c:pt>
                <c:pt idx="19">
                  <c:v>10.17595993322204</c:v>
                </c:pt>
                <c:pt idx="20">
                  <c:v>11.91025483195864</c:v>
                </c:pt>
                <c:pt idx="21">
                  <c:v>11.21093170007424</c:v>
                </c:pt>
                <c:pt idx="22">
                  <c:v>12.48377078741735</c:v>
                </c:pt>
                <c:pt idx="23">
                  <c:v>12.86067580803135</c:v>
                </c:pt>
                <c:pt idx="24">
                  <c:v>10.61558463345076</c:v>
                </c:pt>
                <c:pt idx="25">
                  <c:v>10.86444310494944</c:v>
                </c:pt>
                <c:pt idx="26">
                  <c:v>11.63496685459389</c:v>
                </c:pt>
                <c:pt idx="27">
                  <c:v>13.0378076630297</c:v>
                </c:pt>
                <c:pt idx="28">
                  <c:v>11.15114560236512</c:v>
                </c:pt>
                <c:pt idx="29">
                  <c:v>11.42573367937712</c:v>
                </c:pt>
                <c:pt idx="30">
                  <c:v>12.80750493745886</c:v>
                </c:pt>
                <c:pt idx="31">
                  <c:v>10.23646419561421</c:v>
                </c:pt>
                <c:pt idx="32">
                  <c:v>12.60380244755245</c:v>
                </c:pt>
                <c:pt idx="33">
                  <c:v>10.6232059834243</c:v>
                </c:pt>
                <c:pt idx="34">
                  <c:v>11.6903958814131</c:v>
                </c:pt>
                <c:pt idx="35">
                  <c:v>12.5025571443482</c:v>
                </c:pt>
                <c:pt idx="36">
                  <c:v>10.17143664093391</c:v>
                </c:pt>
                <c:pt idx="38">
                  <c:v>12.63627556512379</c:v>
                </c:pt>
                <c:pt idx="39">
                  <c:v>11.7072691552063</c:v>
                </c:pt>
                <c:pt idx="40">
                  <c:v>11.78557663048991</c:v>
                </c:pt>
                <c:pt idx="41">
                  <c:v>9.86864333735563</c:v>
                </c:pt>
                <c:pt idx="42">
                  <c:v>11.93966412742382</c:v>
                </c:pt>
                <c:pt idx="43">
                  <c:v>11.91664182811724</c:v>
                </c:pt>
                <c:pt idx="44">
                  <c:v>10.93551729634944</c:v>
                </c:pt>
                <c:pt idx="45">
                  <c:v>12.18324412726732</c:v>
                </c:pt>
                <c:pt idx="46">
                  <c:v>11.50780567003872</c:v>
                </c:pt>
                <c:pt idx="47">
                  <c:v>12.81294073982432</c:v>
                </c:pt>
                <c:pt idx="48">
                  <c:v>10.55038565247382</c:v>
                </c:pt>
                <c:pt idx="49">
                  <c:v>10.19710811698981</c:v>
                </c:pt>
                <c:pt idx="50">
                  <c:v>13.05367476851852</c:v>
                </c:pt>
                <c:pt idx="51">
                  <c:v>11.80122232241258</c:v>
                </c:pt>
                <c:pt idx="52">
                  <c:v>12.37396926536732</c:v>
                </c:pt>
                <c:pt idx="53">
                  <c:v>12.24404264214047</c:v>
                </c:pt>
                <c:pt idx="54">
                  <c:v>12.14297253634895</c:v>
                </c:pt>
                <c:pt idx="55">
                  <c:v>12.30210772833724</c:v>
                </c:pt>
                <c:pt idx="56">
                  <c:v>11.07138406764575</c:v>
                </c:pt>
                <c:pt idx="57">
                  <c:v>12.5153999006458</c:v>
                </c:pt>
                <c:pt idx="58">
                  <c:v>10.59160385259632</c:v>
                </c:pt>
                <c:pt idx="59">
                  <c:v>11.91370726850315</c:v>
                </c:pt>
                <c:pt idx="60">
                  <c:v>9.82228210765194</c:v>
                </c:pt>
                <c:pt idx="61">
                  <c:v>12.09983766233767</c:v>
                </c:pt>
                <c:pt idx="62">
                  <c:v>10.05949983760962</c:v>
                </c:pt>
                <c:pt idx="63">
                  <c:v>13.5339485186984</c:v>
                </c:pt>
                <c:pt idx="64">
                  <c:v>11.81574803149606</c:v>
                </c:pt>
                <c:pt idx="65">
                  <c:v>12.42794871794872</c:v>
                </c:pt>
                <c:pt idx="66">
                  <c:v>12.26740225118484</c:v>
                </c:pt>
                <c:pt idx="67">
                  <c:v>10.6728458794819</c:v>
                </c:pt>
                <c:pt idx="68">
                  <c:v>10.1942352635679</c:v>
                </c:pt>
                <c:pt idx="69">
                  <c:v>11.08830704179541</c:v>
                </c:pt>
                <c:pt idx="70">
                  <c:v>11.59073667398683</c:v>
                </c:pt>
                <c:pt idx="71">
                  <c:v>12.37019089574156</c:v>
                </c:pt>
                <c:pt idx="72">
                  <c:v>11.83553134556575</c:v>
                </c:pt>
                <c:pt idx="73">
                  <c:v>11.7565365815812</c:v>
                </c:pt>
                <c:pt idx="74">
                  <c:v>11.66363859562976</c:v>
                </c:pt>
                <c:pt idx="75">
                  <c:v>10.34003335381375</c:v>
                </c:pt>
                <c:pt idx="76">
                  <c:v>12.06899426784784</c:v>
                </c:pt>
                <c:pt idx="77">
                  <c:v>10.31197567114094</c:v>
                </c:pt>
                <c:pt idx="78">
                  <c:v>11.90150016485328</c:v>
                </c:pt>
                <c:pt idx="79">
                  <c:v>13.10129170151473</c:v>
                </c:pt>
                <c:pt idx="80">
                  <c:v>11.6306120105638</c:v>
                </c:pt>
                <c:pt idx="81">
                  <c:v>11.20893217721819</c:v>
                </c:pt>
                <c:pt idx="82">
                  <c:v>10.99311213775725</c:v>
                </c:pt>
                <c:pt idx="83">
                  <c:v>13.17291936179388</c:v>
                </c:pt>
                <c:pt idx="84">
                  <c:v>12.19822264432535</c:v>
                </c:pt>
                <c:pt idx="85">
                  <c:v>12.43798196314207</c:v>
                </c:pt>
                <c:pt idx="86">
                  <c:v>12.57166556071666</c:v>
                </c:pt>
                <c:pt idx="87">
                  <c:v>12.17168216398986</c:v>
                </c:pt>
                <c:pt idx="88">
                  <c:v>11.64108322324967</c:v>
                </c:pt>
                <c:pt idx="89">
                  <c:v>12.13481796340787</c:v>
                </c:pt>
                <c:pt idx="90">
                  <c:v>11.74798574527425</c:v>
                </c:pt>
                <c:pt idx="91">
                  <c:v>10.77320178230426</c:v>
                </c:pt>
                <c:pt idx="92">
                  <c:v>11.90671497956981</c:v>
                </c:pt>
                <c:pt idx="93">
                  <c:v>9.970012726694244</c:v>
                </c:pt>
                <c:pt idx="94">
                  <c:v>11.56850918895906</c:v>
                </c:pt>
                <c:pt idx="95">
                  <c:v>9.96260727421332</c:v>
                </c:pt>
                <c:pt idx="96">
                  <c:v>10.38680781758958</c:v>
                </c:pt>
                <c:pt idx="97">
                  <c:v>10.20601410843932</c:v>
                </c:pt>
                <c:pt idx="98">
                  <c:v>11.64285714285714</c:v>
                </c:pt>
                <c:pt idx="99">
                  <c:v>8.745482086870751</c:v>
                </c:pt>
              </c:numCache>
            </c:numRef>
          </c:yVal>
          <c:smooth val="0"/>
        </c:ser>
        <c:ser>
          <c:idx val="1"/>
          <c:order val="1"/>
          <c:tx>
            <c:v>Kilauea</c:v>
          </c:tx>
          <c:spPr>
            <a:ln w="28575">
              <a:noFill/>
            </a:ln>
          </c:spPr>
          <c:marker>
            <c:symbol val="square"/>
            <c:size val="7"/>
            <c:spPr>
              <a:noFill/>
              <a:ln>
                <a:solidFill>
                  <a:schemeClr val="tx1"/>
                </a:solidFill>
              </a:ln>
            </c:spPr>
          </c:marker>
          <c:xVal>
            <c:numRef>
              <c:f>Kilauea!$CS$55:$CS$155</c:f>
              <c:numCache>
                <c:formatCode>General</c:formatCode>
                <c:ptCount val="101"/>
                <c:pt idx="0">
                  <c:v>2.968197879858658</c:v>
                </c:pt>
                <c:pt idx="1">
                  <c:v>2.873563218390804</c:v>
                </c:pt>
                <c:pt idx="2">
                  <c:v>2.878228782287823</c:v>
                </c:pt>
                <c:pt idx="3">
                  <c:v>2.943396226415094</c:v>
                </c:pt>
                <c:pt idx="4">
                  <c:v>3.015267175572519</c:v>
                </c:pt>
                <c:pt idx="5">
                  <c:v>3.017543859649123</c:v>
                </c:pt>
                <c:pt idx="6">
                  <c:v>3.131313131313131</c:v>
                </c:pt>
                <c:pt idx="7">
                  <c:v>3.115264797507788</c:v>
                </c:pt>
                <c:pt idx="8">
                  <c:v>3.087719298245615</c:v>
                </c:pt>
                <c:pt idx="9">
                  <c:v>3.13846153846154</c:v>
                </c:pt>
                <c:pt idx="10">
                  <c:v>3.097345132743363</c:v>
                </c:pt>
                <c:pt idx="11">
                  <c:v>3.181818181818179</c:v>
                </c:pt>
                <c:pt idx="12">
                  <c:v>3.147540983606558</c:v>
                </c:pt>
                <c:pt idx="13">
                  <c:v>3.156146179401993</c:v>
                </c:pt>
                <c:pt idx="14">
                  <c:v>3.275261324041812</c:v>
                </c:pt>
                <c:pt idx="15">
                  <c:v>3.220338983050847</c:v>
                </c:pt>
                <c:pt idx="16">
                  <c:v>3.212996389891697</c:v>
                </c:pt>
                <c:pt idx="17">
                  <c:v>3.228070175438597</c:v>
                </c:pt>
                <c:pt idx="18">
                  <c:v>3.253424657534247</c:v>
                </c:pt>
                <c:pt idx="19">
                  <c:v>3.238434163701068</c:v>
                </c:pt>
                <c:pt idx="20">
                  <c:v>3.170731707317075</c:v>
                </c:pt>
                <c:pt idx="21">
                  <c:v>3.18007662835249</c:v>
                </c:pt>
                <c:pt idx="22">
                  <c:v>3.215547703180212</c:v>
                </c:pt>
                <c:pt idx="23">
                  <c:v>3.24110671936759</c:v>
                </c:pt>
                <c:pt idx="24">
                  <c:v>3.079584775086506</c:v>
                </c:pt>
                <c:pt idx="25">
                  <c:v>3.167259786476868</c:v>
                </c:pt>
                <c:pt idx="26">
                  <c:v>3.307692307692308</c:v>
                </c:pt>
                <c:pt idx="27">
                  <c:v>3.263157894736843</c:v>
                </c:pt>
                <c:pt idx="28">
                  <c:v>3.118971061093248</c:v>
                </c:pt>
                <c:pt idx="29">
                  <c:v>3.248175182481752</c:v>
                </c:pt>
                <c:pt idx="30">
                  <c:v>2.938931297709924</c:v>
                </c:pt>
                <c:pt idx="31">
                  <c:v>3.261648745519713</c:v>
                </c:pt>
                <c:pt idx="32">
                  <c:v>3.074204946996467</c:v>
                </c:pt>
                <c:pt idx="33">
                  <c:v>3.082437275985663</c:v>
                </c:pt>
                <c:pt idx="34">
                  <c:v>3.036437246963563</c:v>
                </c:pt>
                <c:pt idx="35">
                  <c:v>3.170731707317075</c:v>
                </c:pt>
                <c:pt idx="36">
                  <c:v>3.104693140794224</c:v>
                </c:pt>
                <c:pt idx="37">
                  <c:v>3.074204946996467</c:v>
                </c:pt>
                <c:pt idx="38">
                  <c:v>3.157894736842106</c:v>
                </c:pt>
                <c:pt idx="39">
                  <c:v>3.114186851211073</c:v>
                </c:pt>
                <c:pt idx="40">
                  <c:v>3.06709265175719</c:v>
                </c:pt>
                <c:pt idx="55">
                  <c:v>3.263157894736843</c:v>
                </c:pt>
                <c:pt idx="56">
                  <c:v>3.248175182481752</c:v>
                </c:pt>
                <c:pt idx="57">
                  <c:v>3.297491039426524</c:v>
                </c:pt>
                <c:pt idx="58">
                  <c:v>3.253424657534247</c:v>
                </c:pt>
                <c:pt idx="59">
                  <c:v>3.198653198653198</c:v>
                </c:pt>
                <c:pt idx="60">
                  <c:v>3.276450511945393</c:v>
                </c:pt>
                <c:pt idx="61">
                  <c:v>3.197278911564624</c:v>
                </c:pt>
                <c:pt idx="62">
                  <c:v>3.245283018867925</c:v>
                </c:pt>
                <c:pt idx="63">
                  <c:v>3.094462540716613</c:v>
                </c:pt>
                <c:pt idx="64">
                  <c:v>3.11036789297659</c:v>
                </c:pt>
                <c:pt idx="65">
                  <c:v>3.157894736842106</c:v>
                </c:pt>
                <c:pt idx="66">
                  <c:v>3.18936877076412</c:v>
                </c:pt>
                <c:pt idx="67">
                  <c:v>3.245283018867925</c:v>
                </c:pt>
                <c:pt idx="68">
                  <c:v>3.181818181818179</c:v>
                </c:pt>
                <c:pt idx="74">
                  <c:v>3.090277777777778</c:v>
                </c:pt>
                <c:pt idx="75">
                  <c:v>3.131672597864767</c:v>
                </c:pt>
                <c:pt idx="76">
                  <c:v>3.16546762589928</c:v>
                </c:pt>
                <c:pt idx="77">
                  <c:v>3.104693140794224</c:v>
                </c:pt>
                <c:pt idx="78">
                  <c:v>3.129496402877698</c:v>
                </c:pt>
                <c:pt idx="79">
                  <c:v>3.156028368794327</c:v>
                </c:pt>
                <c:pt idx="80">
                  <c:v>3.109540636042403</c:v>
                </c:pt>
                <c:pt idx="81">
                  <c:v>3.135888501742161</c:v>
                </c:pt>
                <c:pt idx="82">
                  <c:v>3.133802816901409</c:v>
                </c:pt>
                <c:pt idx="83">
                  <c:v>3.156028368794327</c:v>
                </c:pt>
                <c:pt idx="84">
                  <c:v>3.113553113553113</c:v>
                </c:pt>
                <c:pt idx="85">
                  <c:v>3.152173913043478</c:v>
                </c:pt>
                <c:pt idx="86">
                  <c:v>3.111888111888112</c:v>
                </c:pt>
                <c:pt idx="87">
                  <c:v>3.120567375886526</c:v>
                </c:pt>
                <c:pt idx="88">
                  <c:v>3.103448275862069</c:v>
                </c:pt>
                <c:pt idx="89">
                  <c:v>3.146853146853147</c:v>
                </c:pt>
                <c:pt idx="90">
                  <c:v>3.139931740614335</c:v>
                </c:pt>
                <c:pt idx="91">
                  <c:v>3.170731707317075</c:v>
                </c:pt>
                <c:pt idx="92">
                  <c:v>3.133333333333334</c:v>
                </c:pt>
                <c:pt idx="93">
                  <c:v>3.226950354609929</c:v>
                </c:pt>
                <c:pt idx="94">
                  <c:v>3.231292517006803</c:v>
                </c:pt>
                <c:pt idx="95">
                  <c:v>3.16151202749141</c:v>
                </c:pt>
                <c:pt idx="96">
                  <c:v>3.152542372881357</c:v>
                </c:pt>
                <c:pt idx="97">
                  <c:v>3.09090909090909</c:v>
                </c:pt>
                <c:pt idx="98">
                  <c:v>3.113553113553113</c:v>
                </c:pt>
                <c:pt idx="99">
                  <c:v>3.076923076923077</c:v>
                </c:pt>
                <c:pt idx="100">
                  <c:v>3.18493150684932</c:v>
                </c:pt>
              </c:numCache>
            </c:numRef>
          </c:xVal>
          <c:yVal>
            <c:numRef>
              <c:f>Kilauea!$CF$55:$CF$155</c:f>
              <c:numCache>
                <c:formatCode>General</c:formatCode>
                <c:ptCount val="101"/>
                <c:pt idx="0">
                  <c:v>11.9672131147541</c:v>
                </c:pt>
                <c:pt idx="1">
                  <c:v>12.9</c:v>
                </c:pt>
                <c:pt idx="2">
                  <c:v>12.8</c:v>
                </c:pt>
                <c:pt idx="3">
                  <c:v>12.38532110091743</c:v>
                </c:pt>
                <c:pt idx="4">
                  <c:v>12.05128205128205</c:v>
                </c:pt>
                <c:pt idx="5">
                  <c:v>12.16</c:v>
                </c:pt>
                <c:pt idx="6">
                  <c:v>10.35714285714286</c:v>
                </c:pt>
                <c:pt idx="7">
                  <c:v>11.44654088050315</c:v>
                </c:pt>
                <c:pt idx="8">
                  <c:v>10.32467532467532</c:v>
                </c:pt>
                <c:pt idx="9">
                  <c:v>10.10416666666667</c:v>
                </c:pt>
                <c:pt idx="10">
                  <c:v>9.9</c:v>
                </c:pt>
                <c:pt idx="11">
                  <c:v>9.48571428571429</c:v>
                </c:pt>
                <c:pt idx="12">
                  <c:v>9.88505747126437</c:v>
                </c:pt>
                <c:pt idx="13">
                  <c:v>10.11627906976744</c:v>
                </c:pt>
                <c:pt idx="14">
                  <c:v>9.943181818181816</c:v>
                </c:pt>
                <c:pt idx="15">
                  <c:v>9.788359788359768</c:v>
                </c:pt>
                <c:pt idx="16">
                  <c:v>9.720670391061448</c:v>
                </c:pt>
                <c:pt idx="17">
                  <c:v>9.83695652173913</c:v>
                </c:pt>
                <c:pt idx="18">
                  <c:v>8.624338624338618</c:v>
                </c:pt>
                <c:pt idx="19">
                  <c:v>9.574468085106383</c:v>
                </c:pt>
                <c:pt idx="20">
                  <c:v>9.39698492462312</c:v>
                </c:pt>
                <c:pt idx="21">
                  <c:v>9.120879120879106</c:v>
                </c:pt>
                <c:pt idx="22">
                  <c:v>8.934010152284264</c:v>
                </c:pt>
                <c:pt idx="23">
                  <c:v>8.742857142857129</c:v>
                </c:pt>
                <c:pt idx="24">
                  <c:v>8.883248730964467</c:v>
                </c:pt>
                <c:pt idx="25">
                  <c:v>9.032258064516114</c:v>
                </c:pt>
                <c:pt idx="26">
                  <c:v>9.147727272727271</c:v>
                </c:pt>
                <c:pt idx="27">
                  <c:v>9.780219780219763</c:v>
                </c:pt>
                <c:pt idx="28">
                  <c:v>10.80459770114943</c:v>
                </c:pt>
                <c:pt idx="29">
                  <c:v>10.97402597402597</c:v>
                </c:pt>
                <c:pt idx="30">
                  <c:v>10.9375</c:v>
                </c:pt>
                <c:pt idx="31">
                  <c:v>11.30718954248366</c:v>
                </c:pt>
                <c:pt idx="32">
                  <c:v>10.89041095890411</c:v>
                </c:pt>
                <c:pt idx="33">
                  <c:v>11.11111111111111</c:v>
                </c:pt>
                <c:pt idx="34">
                  <c:v>10.87301587301587</c:v>
                </c:pt>
                <c:pt idx="35">
                  <c:v>10.95238095238096</c:v>
                </c:pt>
                <c:pt idx="36">
                  <c:v>11.20567375886525</c:v>
                </c:pt>
                <c:pt idx="37">
                  <c:v>10.82089552238806</c:v>
                </c:pt>
                <c:pt idx="38">
                  <c:v>11.18881118881118</c:v>
                </c:pt>
                <c:pt idx="39">
                  <c:v>11.48936170212766</c:v>
                </c:pt>
                <c:pt idx="40">
                  <c:v>10.82191780821918</c:v>
                </c:pt>
                <c:pt idx="41">
                  <c:v>10.3020545844833</c:v>
                </c:pt>
                <c:pt idx="55">
                  <c:v>12.0967741935484</c:v>
                </c:pt>
                <c:pt idx="56">
                  <c:v>11.96850393700787</c:v>
                </c:pt>
                <c:pt idx="57">
                  <c:v>12.08</c:v>
                </c:pt>
                <c:pt idx="58">
                  <c:v>12.25806451612903</c:v>
                </c:pt>
                <c:pt idx="59">
                  <c:v>12.47933884297521</c:v>
                </c:pt>
                <c:pt idx="60">
                  <c:v>12.90598290598291</c:v>
                </c:pt>
                <c:pt idx="61">
                  <c:v>12.86956521739131</c:v>
                </c:pt>
                <c:pt idx="62">
                  <c:v>13.23232323232323</c:v>
                </c:pt>
                <c:pt idx="63">
                  <c:v>13.75</c:v>
                </c:pt>
                <c:pt idx="64">
                  <c:v>13.78269617706238</c:v>
                </c:pt>
                <c:pt idx="65">
                  <c:v>13.41463414634146</c:v>
                </c:pt>
                <c:pt idx="66">
                  <c:v>12.85714285714286</c:v>
                </c:pt>
                <c:pt idx="67">
                  <c:v>11.56521739130435</c:v>
                </c:pt>
                <c:pt idx="68">
                  <c:v>11.41791044776119</c:v>
                </c:pt>
                <c:pt idx="74">
                  <c:v>11.31782945736434</c:v>
                </c:pt>
                <c:pt idx="75">
                  <c:v>11.41732283464567</c:v>
                </c:pt>
                <c:pt idx="76">
                  <c:v>11.37096774193548</c:v>
                </c:pt>
                <c:pt idx="77">
                  <c:v>11.40495867768595</c:v>
                </c:pt>
                <c:pt idx="78">
                  <c:v>11.40495867768595</c:v>
                </c:pt>
                <c:pt idx="79">
                  <c:v>11.54471544715447</c:v>
                </c:pt>
                <c:pt idx="80">
                  <c:v>11.61290322580645</c:v>
                </c:pt>
                <c:pt idx="81">
                  <c:v>11.42857142857143</c:v>
                </c:pt>
                <c:pt idx="82">
                  <c:v>11.45161290322581</c:v>
                </c:pt>
                <c:pt idx="83">
                  <c:v>11.45161290322581</c:v>
                </c:pt>
                <c:pt idx="84">
                  <c:v>11.53846153846154</c:v>
                </c:pt>
                <c:pt idx="85">
                  <c:v>11.48760330578512</c:v>
                </c:pt>
                <c:pt idx="86">
                  <c:v>11.39344262295082</c:v>
                </c:pt>
                <c:pt idx="87">
                  <c:v>11.51260504201681</c:v>
                </c:pt>
                <c:pt idx="88">
                  <c:v>11.53225806451613</c:v>
                </c:pt>
                <c:pt idx="89">
                  <c:v>11.53225806451613</c:v>
                </c:pt>
                <c:pt idx="90">
                  <c:v>11.50793650793651</c:v>
                </c:pt>
                <c:pt idx="91">
                  <c:v>11.496062992126</c:v>
                </c:pt>
                <c:pt idx="92">
                  <c:v>11.50375939849624</c:v>
                </c:pt>
                <c:pt idx="93">
                  <c:v>11.41732283464567</c:v>
                </c:pt>
                <c:pt idx="94">
                  <c:v>11.41791044776119</c:v>
                </c:pt>
                <c:pt idx="95">
                  <c:v>11.3953488372093</c:v>
                </c:pt>
                <c:pt idx="96">
                  <c:v>11.484375</c:v>
                </c:pt>
                <c:pt idx="97">
                  <c:v>11.58333333333333</c:v>
                </c:pt>
                <c:pt idx="98">
                  <c:v>11.37096774193548</c:v>
                </c:pt>
                <c:pt idx="99">
                  <c:v>11.34920634920635</c:v>
                </c:pt>
                <c:pt idx="100">
                  <c:v>11.496062992126</c:v>
                </c:pt>
              </c:numCache>
            </c:numRef>
          </c:yVal>
          <c:smooth val="0"/>
        </c:ser>
        <c:ser>
          <c:idx val="4"/>
          <c:order val="2"/>
          <c:tx>
            <c:v>KSDP</c:v>
          </c:tx>
          <c:spPr>
            <a:ln w="28575">
              <a:noFill/>
            </a:ln>
          </c:spPr>
          <c:marker>
            <c:symbol val="circle"/>
            <c:size val="7"/>
            <c:spPr>
              <a:noFill/>
              <a:ln>
                <a:solidFill>
                  <a:srgbClr val="00FF00"/>
                </a:solidFill>
              </a:ln>
            </c:spPr>
          </c:marker>
          <c:xVal>
            <c:numRef>
              <c:f>KSDP!$EK$22:$EK$112</c:f>
              <c:numCache>
                <c:formatCode>0.00000</c:formatCode>
                <c:ptCount val="91"/>
                <c:pt idx="0">
                  <c:v>2.834745762711864</c:v>
                </c:pt>
                <c:pt idx="1">
                  <c:v>2.980263157894737</c:v>
                </c:pt>
                <c:pt idx="2">
                  <c:v>3.076923076923077</c:v>
                </c:pt>
                <c:pt idx="3">
                  <c:v>3.061855670103093</c:v>
                </c:pt>
                <c:pt idx="4">
                  <c:v>3.048148148148148</c:v>
                </c:pt>
                <c:pt idx="5">
                  <c:v>3.186770428015564</c:v>
                </c:pt>
                <c:pt idx="6">
                  <c:v>3.011235955056179</c:v>
                </c:pt>
                <c:pt idx="7">
                  <c:v>2.921052631578946</c:v>
                </c:pt>
                <c:pt idx="8">
                  <c:v>3.017985611510791</c:v>
                </c:pt>
                <c:pt idx="9">
                  <c:v>3.136363636363637</c:v>
                </c:pt>
                <c:pt idx="10">
                  <c:v>3.208029197080292</c:v>
                </c:pt>
                <c:pt idx="11">
                  <c:v>2.896678966789661</c:v>
                </c:pt>
                <c:pt idx="12">
                  <c:v>3.21851851851852</c:v>
                </c:pt>
                <c:pt idx="13">
                  <c:v>2.824902723735408</c:v>
                </c:pt>
                <c:pt idx="14">
                  <c:v>3.012987012987013</c:v>
                </c:pt>
                <c:pt idx="15">
                  <c:v>3.130268199233709</c:v>
                </c:pt>
                <c:pt idx="16">
                  <c:v>3.137254901960784</c:v>
                </c:pt>
                <c:pt idx="17">
                  <c:v>3.011363636363636</c:v>
                </c:pt>
                <c:pt idx="18">
                  <c:v>3.06896551724138</c:v>
                </c:pt>
                <c:pt idx="19">
                  <c:v>3.039800995024869</c:v>
                </c:pt>
                <c:pt idx="20">
                  <c:v>3.24110671936759</c:v>
                </c:pt>
                <c:pt idx="21">
                  <c:v>3.15547703180212</c:v>
                </c:pt>
                <c:pt idx="22">
                  <c:v>2.952191235059761</c:v>
                </c:pt>
                <c:pt idx="23">
                  <c:v>3.135531135531135</c:v>
                </c:pt>
                <c:pt idx="24">
                  <c:v>3.082278481012658</c:v>
                </c:pt>
                <c:pt idx="25">
                  <c:v>3.256410256410257</c:v>
                </c:pt>
                <c:pt idx="26">
                  <c:v>3.109375</c:v>
                </c:pt>
                <c:pt idx="27">
                  <c:v>3.215767634854771</c:v>
                </c:pt>
                <c:pt idx="28">
                  <c:v>2.92063492063492</c:v>
                </c:pt>
                <c:pt idx="29">
                  <c:v>3.168253968253968</c:v>
                </c:pt>
                <c:pt idx="30">
                  <c:v>2.995412844036697</c:v>
                </c:pt>
                <c:pt idx="31">
                  <c:v>3.069105691056911</c:v>
                </c:pt>
                <c:pt idx="32">
                  <c:v>2.884259259259259</c:v>
                </c:pt>
                <c:pt idx="33">
                  <c:v>3.192439862542956</c:v>
                </c:pt>
                <c:pt idx="34">
                  <c:v>3.119047619047619</c:v>
                </c:pt>
                <c:pt idx="35">
                  <c:v>2.999999999999999</c:v>
                </c:pt>
                <c:pt idx="36">
                  <c:v>3.089965397923875</c:v>
                </c:pt>
                <c:pt idx="37">
                  <c:v>3.28975265017668</c:v>
                </c:pt>
                <c:pt idx="38">
                  <c:v>3.357142857142857</c:v>
                </c:pt>
                <c:pt idx="39">
                  <c:v>3.263157894736843</c:v>
                </c:pt>
                <c:pt idx="40">
                  <c:v>3.090252707581227</c:v>
                </c:pt>
                <c:pt idx="41">
                  <c:v>3.154121863799283</c:v>
                </c:pt>
                <c:pt idx="42">
                  <c:v>3.173333333333334</c:v>
                </c:pt>
                <c:pt idx="43">
                  <c:v>3.089285714285714</c:v>
                </c:pt>
                <c:pt idx="44">
                  <c:v>3.272084805653711</c:v>
                </c:pt>
                <c:pt idx="46">
                  <c:v>3.212014134275619</c:v>
                </c:pt>
                <c:pt idx="47">
                  <c:v>3.18705035971223</c:v>
                </c:pt>
                <c:pt idx="48">
                  <c:v>3.169550173010381</c:v>
                </c:pt>
                <c:pt idx="49">
                  <c:v>3.138888888888887</c:v>
                </c:pt>
                <c:pt idx="50">
                  <c:v>3.188284518828452</c:v>
                </c:pt>
                <c:pt idx="51">
                  <c:v>3.013513513513514</c:v>
                </c:pt>
                <c:pt idx="52">
                  <c:v>3.02857142857143</c:v>
                </c:pt>
                <c:pt idx="53">
                  <c:v>3.257839721254356</c:v>
                </c:pt>
                <c:pt idx="54">
                  <c:v>3.168458781362007</c:v>
                </c:pt>
                <c:pt idx="55">
                  <c:v>3.016835016835017</c:v>
                </c:pt>
                <c:pt idx="56">
                  <c:v>3.17100371747212</c:v>
                </c:pt>
                <c:pt idx="57">
                  <c:v>3.061433447098976</c:v>
                </c:pt>
                <c:pt idx="58">
                  <c:v>3.178030303030303</c:v>
                </c:pt>
                <c:pt idx="59">
                  <c:v>3.111498257839722</c:v>
                </c:pt>
                <c:pt idx="60">
                  <c:v>3.060836501901141</c:v>
                </c:pt>
                <c:pt idx="61">
                  <c:v>3.101083032490975</c:v>
                </c:pt>
                <c:pt idx="62">
                  <c:v>3.024096385542169</c:v>
                </c:pt>
                <c:pt idx="63">
                  <c:v>3.0</c:v>
                </c:pt>
                <c:pt idx="64">
                  <c:v>3.108786610878661</c:v>
                </c:pt>
                <c:pt idx="65">
                  <c:v>3.216783216783217</c:v>
                </c:pt>
                <c:pt idx="66">
                  <c:v>3.329411764705882</c:v>
                </c:pt>
                <c:pt idx="67">
                  <c:v>3.139860139860136</c:v>
                </c:pt>
                <c:pt idx="68">
                  <c:v>3.206477732793523</c:v>
                </c:pt>
                <c:pt idx="69">
                  <c:v>2.960629921259842</c:v>
                </c:pt>
                <c:pt idx="70">
                  <c:v>3.018382352941176</c:v>
                </c:pt>
                <c:pt idx="71">
                  <c:v>3.134545454545454</c:v>
                </c:pt>
                <c:pt idx="72">
                  <c:v>3.071428571428571</c:v>
                </c:pt>
                <c:pt idx="73">
                  <c:v>3.044368600682595</c:v>
                </c:pt>
                <c:pt idx="74">
                  <c:v>3.2</c:v>
                </c:pt>
                <c:pt idx="75">
                  <c:v>2.9765625</c:v>
                </c:pt>
                <c:pt idx="76">
                  <c:v>3.173387096774194</c:v>
                </c:pt>
                <c:pt idx="77">
                  <c:v>3.028368794326241</c:v>
                </c:pt>
                <c:pt idx="78">
                  <c:v>3.098639455782313</c:v>
                </c:pt>
                <c:pt idx="79">
                  <c:v>3.181818181818179</c:v>
                </c:pt>
                <c:pt idx="80">
                  <c:v>2.945337620578778</c:v>
                </c:pt>
                <c:pt idx="81">
                  <c:v>3.260563380281691</c:v>
                </c:pt>
                <c:pt idx="82">
                  <c:v>3.051369863013698</c:v>
                </c:pt>
                <c:pt idx="83">
                  <c:v>3.20618556701031</c:v>
                </c:pt>
                <c:pt idx="84">
                  <c:v>3.160839160839161</c:v>
                </c:pt>
                <c:pt idx="85">
                  <c:v>2.935483870967742</c:v>
                </c:pt>
                <c:pt idx="86">
                  <c:v>3.195767195767196</c:v>
                </c:pt>
                <c:pt idx="87">
                  <c:v>3.0</c:v>
                </c:pt>
                <c:pt idx="88">
                  <c:v>3.224066390041494</c:v>
                </c:pt>
                <c:pt idx="89">
                  <c:v>2.939914163090128</c:v>
                </c:pt>
                <c:pt idx="90">
                  <c:v>3.01498127340824</c:v>
                </c:pt>
              </c:numCache>
            </c:numRef>
          </c:xVal>
          <c:yVal>
            <c:numRef>
              <c:f>KSDP!$DY$22:$DY$112</c:f>
              <c:numCache>
                <c:formatCode>General</c:formatCode>
                <c:ptCount val="91"/>
                <c:pt idx="0">
                  <c:v>14.42509826757898</c:v>
                </c:pt>
                <c:pt idx="1">
                  <c:v>11.87469407733725</c:v>
                </c:pt>
                <c:pt idx="2">
                  <c:v>13.63870967741935</c:v>
                </c:pt>
                <c:pt idx="3">
                  <c:v>14.56914670029424</c:v>
                </c:pt>
                <c:pt idx="4">
                  <c:v>12.6892352151925</c:v>
                </c:pt>
                <c:pt idx="5">
                  <c:v>14.16717128027682</c:v>
                </c:pt>
                <c:pt idx="6">
                  <c:v>13.13802083333333</c:v>
                </c:pt>
                <c:pt idx="7">
                  <c:v>13.74731881702957</c:v>
                </c:pt>
                <c:pt idx="8">
                  <c:v>13.96479377750486</c:v>
                </c:pt>
                <c:pt idx="9">
                  <c:v>11.96658333333333</c:v>
                </c:pt>
                <c:pt idx="10">
                  <c:v>13.97190186621933</c:v>
                </c:pt>
                <c:pt idx="11">
                  <c:v>14.32667750174135</c:v>
                </c:pt>
                <c:pt idx="12">
                  <c:v>14.34314646622821</c:v>
                </c:pt>
                <c:pt idx="13">
                  <c:v>15.19123447772097</c:v>
                </c:pt>
                <c:pt idx="14">
                  <c:v>13.8085381630013</c:v>
                </c:pt>
                <c:pt idx="15">
                  <c:v>11.77470785397228</c:v>
                </c:pt>
                <c:pt idx="16">
                  <c:v>14.44838090939862</c:v>
                </c:pt>
                <c:pt idx="17">
                  <c:v>13.2537983073315</c:v>
                </c:pt>
                <c:pt idx="18">
                  <c:v>15.47899427116486</c:v>
                </c:pt>
                <c:pt idx="19">
                  <c:v>14.17671987568866</c:v>
                </c:pt>
                <c:pt idx="20">
                  <c:v>13.3057039297978</c:v>
                </c:pt>
                <c:pt idx="21">
                  <c:v>12.4135212212716</c:v>
                </c:pt>
                <c:pt idx="22">
                  <c:v>14.26699733849504</c:v>
                </c:pt>
                <c:pt idx="23">
                  <c:v>14.02132625994695</c:v>
                </c:pt>
                <c:pt idx="24">
                  <c:v>13.9333698430084</c:v>
                </c:pt>
                <c:pt idx="25">
                  <c:v>13.45865790708588</c:v>
                </c:pt>
                <c:pt idx="26">
                  <c:v>14.72216355743283</c:v>
                </c:pt>
                <c:pt idx="27">
                  <c:v>12.6300805026507</c:v>
                </c:pt>
                <c:pt idx="28">
                  <c:v>14.77881307339449</c:v>
                </c:pt>
                <c:pt idx="29">
                  <c:v>12.11776813938102</c:v>
                </c:pt>
                <c:pt idx="30">
                  <c:v>13.68403361344538</c:v>
                </c:pt>
                <c:pt idx="31">
                  <c:v>15.85132115157092</c:v>
                </c:pt>
                <c:pt idx="32">
                  <c:v>13.50262002549214</c:v>
                </c:pt>
                <c:pt idx="33">
                  <c:v>12.25438454043521</c:v>
                </c:pt>
                <c:pt idx="34">
                  <c:v>13.69085683492007</c:v>
                </c:pt>
                <c:pt idx="35">
                  <c:v>13.94319942166684</c:v>
                </c:pt>
                <c:pt idx="36">
                  <c:v>13.98772472453122</c:v>
                </c:pt>
                <c:pt idx="37">
                  <c:v>13.13374191923432</c:v>
                </c:pt>
                <c:pt idx="38">
                  <c:v>13.42354993458352</c:v>
                </c:pt>
                <c:pt idx="39">
                  <c:v>12.5478936605317</c:v>
                </c:pt>
                <c:pt idx="40">
                  <c:v>13.7604075691412</c:v>
                </c:pt>
                <c:pt idx="41">
                  <c:v>13.9598094054278</c:v>
                </c:pt>
                <c:pt idx="42">
                  <c:v>14.1928409873144</c:v>
                </c:pt>
                <c:pt idx="43">
                  <c:v>14.39580722342486</c:v>
                </c:pt>
                <c:pt idx="44">
                  <c:v>14.50309048535819</c:v>
                </c:pt>
                <c:pt idx="46">
                  <c:v>12.53116486419549</c:v>
                </c:pt>
                <c:pt idx="47">
                  <c:v>14.02553863298663</c:v>
                </c:pt>
                <c:pt idx="48">
                  <c:v>13.63558850787767</c:v>
                </c:pt>
                <c:pt idx="49">
                  <c:v>14.28817518248175</c:v>
                </c:pt>
                <c:pt idx="50">
                  <c:v>14.0610538373425</c:v>
                </c:pt>
                <c:pt idx="51">
                  <c:v>13.44478063540091</c:v>
                </c:pt>
                <c:pt idx="52">
                  <c:v>15.56681514476615</c:v>
                </c:pt>
                <c:pt idx="53">
                  <c:v>13.53077999300455</c:v>
                </c:pt>
                <c:pt idx="54">
                  <c:v>14.70825177706809</c:v>
                </c:pt>
                <c:pt idx="55">
                  <c:v>14.08103500150436</c:v>
                </c:pt>
                <c:pt idx="56">
                  <c:v>14.26569995638901</c:v>
                </c:pt>
                <c:pt idx="57">
                  <c:v>13.77375256322625</c:v>
                </c:pt>
                <c:pt idx="58">
                  <c:v>14.40547559787902</c:v>
                </c:pt>
                <c:pt idx="59">
                  <c:v>13.47878559306053</c:v>
                </c:pt>
                <c:pt idx="60">
                  <c:v>14.08181717940236</c:v>
                </c:pt>
                <c:pt idx="61">
                  <c:v>13.92306944174285</c:v>
                </c:pt>
                <c:pt idx="62">
                  <c:v>12.9283326368575</c:v>
                </c:pt>
                <c:pt idx="63">
                  <c:v>14.06172839506172</c:v>
                </c:pt>
                <c:pt idx="64">
                  <c:v>14.25376470588235</c:v>
                </c:pt>
                <c:pt idx="65">
                  <c:v>13.84510750329092</c:v>
                </c:pt>
                <c:pt idx="66">
                  <c:v>14.48801900433795</c:v>
                </c:pt>
                <c:pt idx="67">
                  <c:v>14.06549954723816</c:v>
                </c:pt>
                <c:pt idx="68">
                  <c:v>15.13789385407931</c:v>
                </c:pt>
                <c:pt idx="69">
                  <c:v>13.34165923282783</c:v>
                </c:pt>
                <c:pt idx="70">
                  <c:v>12.8857142857143</c:v>
                </c:pt>
                <c:pt idx="71">
                  <c:v>14.17969007583251</c:v>
                </c:pt>
                <c:pt idx="72">
                  <c:v>13.76952711162477</c:v>
                </c:pt>
                <c:pt idx="73">
                  <c:v>13.12580143773071</c:v>
                </c:pt>
                <c:pt idx="74">
                  <c:v>12.29236165237724</c:v>
                </c:pt>
                <c:pt idx="75">
                  <c:v>14.11977648202138</c:v>
                </c:pt>
                <c:pt idx="76">
                  <c:v>14.38790200859167</c:v>
                </c:pt>
                <c:pt idx="77">
                  <c:v>14.56272563176895</c:v>
                </c:pt>
                <c:pt idx="78">
                  <c:v>13.56772831926324</c:v>
                </c:pt>
                <c:pt idx="79">
                  <c:v>13.73468624333676</c:v>
                </c:pt>
                <c:pt idx="80">
                  <c:v>14.1294790725685</c:v>
                </c:pt>
                <c:pt idx="81">
                  <c:v>14.21995143666532</c:v>
                </c:pt>
                <c:pt idx="82">
                  <c:v>12.37071593533487</c:v>
                </c:pt>
                <c:pt idx="83">
                  <c:v>11.33405352662392</c:v>
                </c:pt>
                <c:pt idx="84">
                  <c:v>13.94263350837214</c:v>
                </c:pt>
                <c:pt idx="85">
                  <c:v>14.83232462173315</c:v>
                </c:pt>
                <c:pt idx="86">
                  <c:v>11.97311691605377</c:v>
                </c:pt>
                <c:pt idx="87">
                  <c:v>11.87045534768797</c:v>
                </c:pt>
                <c:pt idx="88">
                  <c:v>12.21822033898305</c:v>
                </c:pt>
                <c:pt idx="89">
                  <c:v>12.02697095435684</c:v>
                </c:pt>
                <c:pt idx="90">
                  <c:v>11.74140948138721</c:v>
                </c:pt>
              </c:numCache>
            </c:numRef>
          </c:yVal>
          <c:smooth val="0"/>
        </c:ser>
        <c:ser>
          <c:idx val="5"/>
          <c:order val="3"/>
          <c:tx>
            <c:v>Makapuu</c:v>
          </c:tx>
          <c:spPr>
            <a:ln w="28575">
              <a:noFill/>
            </a:ln>
          </c:spPr>
          <c:marker>
            <c:spPr>
              <a:solidFill>
                <a:srgbClr val="FF0000"/>
              </a:solidFill>
              <a:ln>
                <a:solidFill>
                  <a:srgbClr val="FF0000"/>
                </a:solidFill>
              </a:ln>
            </c:spPr>
          </c:marker>
          <c:xVal>
            <c:numRef>
              <c:f>Makapuu_Koolau!$DO$115:$DO$136</c:f>
              <c:numCache>
                <c:formatCode>0.00000</c:formatCode>
                <c:ptCount val="22"/>
                <c:pt idx="0">
                  <c:v>3.182576340027552</c:v>
                </c:pt>
                <c:pt idx="1">
                  <c:v>3.108189982234054</c:v>
                </c:pt>
                <c:pt idx="2">
                  <c:v>3.29802652757049</c:v>
                </c:pt>
                <c:pt idx="3">
                  <c:v>3.219130251355213</c:v>
                </c:pt>
                <c:pt idx="4">
                  <c:v>3.023472210193704</c:v>
                </c:pt>
                <c:pt idx="5">
                  <c:v>3.365032074358107</c:v>
                </c:pt>
                <c:pt idx="6">
                  <c:v>3.34832130849559</c:v>
                </c:pt>
                <c:pt idx="7">
                  <c:v>2.927880718652802</c:v>
                </c:pt>
                <c:pt idx="8">
                  <c:v>3.362104505150407</c:v>
                </c:pt>
                <c:pt idx="9">
                  <c:v>3.15349449065026</c:v>
                </c:pt>
                <c:pt idx="10">
                  <c:v>3.251403047707113</c:v>
                </c:pt>
                <c:pt idx="11">
                  <c:v>3.180691012234761</c:v>
                </c:pt>
                <c:pt idx="12">
                  <c:v>3.328446221590759</c:v>
                </c:pt>
                <c:pt idx="13">
                  <c:v>3.342140697184777</c:v>
                </c:pt>
                <c:pt idx="14">
                  <c:v>3.447569119038995</c:v>
                </c:pt>
                <c:pt idx="15">
                  <c:v>3.219290323616828</c:v>
                </c:pt>
                <c:pt idx="16">
                  <c:v>3.006586526524981</c:v>
                </c:pt>
              </c:numCache>
            </c:numRef>
          </c:xVal>
          <c:yVal>
            <c:numRef>
              <c:f>Makapuu_Koolau!$DC$115:$DC$136</c:f>
              <c:numCache>
                <c:formatCode>0.00</c:formatCode>
                <c:ptCount val="22"/>
                <c:pt idx="0">
                  <c:v>15.27872533497184</c:v>
                </c:pt>
                <c:pt idx="1">
                  <c:v>17.87812427358812</c:v>
                </c:pt>
                <c:pt idx="2">
                  <c:v>17.73970352570922</c:v>
                </c:pt>
                <c:pt idx="3">
                  <c:v>16.20427266485134</c:v>
                </c:pt>
                <c:pt idx="4">
                  <c:v>16.86660924307888</c:v>
                </c:pt>
                <c:pt idx="5">
                  <c:v>14.81225928967496</c:v>
                </c:pt>
                <c:pt idx="6">
                  <c:v>17.29937786471066</c:v>
                </c:pt>
                <c:pt idx="7">
                  <c:v>19.63957824442377</c:v>
                </c:pt>
                <c:pt idx="8">
                  <c:v>16.38959188491636</c:v>
                </c:pt>
                <c:pt idx="9">
                  <c:v>17.17279190084288</c:v>
                </c:pt>
                <c:pt idx="10">
                  <c:v>14.39115585606963</c:v>
                </c:pt>
                <c:pt idx="11">
                  <c:v>16.96019359678762</c:v>
                </c:pt>
                <c:pt idx="12">
                  <c:v>16.03722559249615</c:v>
                </c:pt>
                <c:pt idx="13">
                  <c:v>18.60760557045522</c:v>
                </c:pt>
                <c:pt idx="14">
                  <c:v>16.34425742783212</c:v>
                </c:pt>
                <c:pt idx="15">
                  <c:v>15.34465466015194</c:v>
                </c:pt>
                <c:pt idx="16">
                  <c:v>16.94748780898738</c:v>
                </c:pt>
              </c:numCache>
            </c:numRef>
          </c:yVal>
          <c:smooth val="0"/>
        </c:ser>
        <c:ser>
          <c:idx val="6"/>
          <c:order val="4"/>
          <c:tx>
            <c:v>Mauna Loa</c:v>
          </c:tx>
          <c:spPr>
            <a:ln w="28575">
              <a:noFill/>
            </a:ln>
          </c:spPr>
          <c:marker>
            <c:symbol val="square"/>
            <c:size val="7"/>
            <c:spPr>
              <a:noFill/>
              <a:ln>
                <a:solidFill>
                  <a:srgbClr val="0000FF"/>
                </a:solidFill>
                <a:prstDash val="solid"/>
              </a:ln>
            </c:spPr>
          </c:marker>
          <c:xVal>
            <c:numRef>
              <c:f>'[ICPMS Submarine Mauna Loa.xls]Cruise 99'!$BR$3:$BR$66</c:f>
              <c:numCache>
                <c:formatCode>General</c:formatCode>
                <c:ptCount val="64"/>
                <c:pt idx="11">
                  <c:v>2.932330438850486</c:v>
                </c:pt>
                <c:pt idx="23">
                  <c:v>2.994638977929565</c:v>
                </c:pt>
                <c:pt idx="24">
                  <c:v>2.945922239630338</c:v>
                </c:pt>
                <c:pt idx="25">
                  <c:v>2.91346236658796</c:v>
                </c:pt>
                <c:pt idx="26">
                  <c:v>3.047122028615205</c:v>
                </c:pt>
                <c:pt idx="27">
                  <c:v>2.964790735946554</c:v>
                </c:pt>
                <c:pt idx="28">
                  <c:v>2.82823251083475</c:v>
                </c:pt>
                <c:pt idx="29">
                  <c:v>2.965125073954897</c:v>
                </c:pt>
                <c:pt idx="30">
                  <c:v>2.926421735753709</c:v>
                </c:pt>
                <c:pt idx="31">
                  <c:v>2.864699621963135</c:v>
                </c:pt>
                <c:pt idx="32">
                  <c:v>2.983515748025111</c:v>
                </c:pt>
                <c:pt idx="33">
                  <c:v>2.858457453490963</c:v>
                </c:pt>
                <c:pt idx="34">
                  <c:v>2.999093634126178</c:v>
                </c:pt>
                <c:pt idx="36">
                  <c:v>3.091085127451011</c:v>
                </c:pt>
                <c:pt idx="37">
                  <c:v>2.383944299755059</c:v>
                </c:pt>
                <c:pt idx="38">
                  <c:v>3.162416033335662</c:v>
                </c:pt>
                <c:pt idx="39">
                  <c:v>3.239970379614447</c:v>
                </c:pt>
                <c:pt idx="40">
                  <c:v>3.48108628764607</c:v>
                </c:pt>
                <c:pt idx="41">
                  <c:v>2.888820655008267</c:v>
                </c:pt>
                <c:pt idx="42">
                  <c:v>3.278238559561322</c:v>
                </c:pt>
                <c:pt idx="43">
                  <c:v>2.85049589597899</c:v>
                </c:pt>
                <c:pt idx="44">
                  <c:v>3.125413209709779</c:v>
                </c:pt>
                <c:pt idx="53">
                  <c:v>2.928044690658667</c:v>
                </c:pt>
                <c:pt idx="54">
                  <c:v>2.976235992460956</c:v>
                </c:pt>
                <c:pt idx="58">
                  <c:v>2.843089759377041</c:v>
                </c:pt>
              </c:numCache>
            </c:numRef>
          </c:xVal>
          <c:yVal>
            <c:numRef>
              <c:f>'[ICPMS Submarine Mauna Loa.xls]Cruise 99'!$AU$3:$AU$66</c:f>
              <c:numCache>
                <c:formatCode>General</c:formatCode>
                <c:ptCount val="64"/>
                <c:pt idx="0">
                  <c:v>14.10250186241693</c:v>
                </c:pt>
                <c:pt idx="1">
                  <c:v>13.320761585604</c:v>
                </c:pt>
                <c:pt idx="2">
                  <c:v>14.41108760310532</c:v>
                </c:pt>
                <c:pt idx="3">
                  <c:v>13.75042480102496</c:v>
                </c:pt>
                <c:pt idx="4">
                  <c:v>13.0627739442062</c:v>
                </c:pt>
                <c:pt idx="5">
                  <c:v>13.9886941403681</c:v>
                </c:pt>
                <c:pt idx="6">
                  <c:v>13.96833205465877</c:v>
                </c:pt>
                <c:pt idx="7">
                  <c:v>14.08791838591956</c:v>
                </c:pt>
                <c:pt idx="8">
                  <c:v>14.73304249717265</c:v>
                </c:pt>
                <c:pt idx="9">
                  <c:v>14.55773062964324</c:v>
                </c:pt>
                <c:pt idx="10">
                  <c:v>12.95734084721436</c:v>
                </c:pt>
                <c:pt idx="11">
                  <c:v>14.53332590590775</c:v>
                </c:pt>
                <c:pt idx="12">
                  <c:v>14.49303561032597</c:v>
                </c:pt>
                <c:pt idx="13">
                  <c:v>13.95507117261975</c:v>
                </c:pt>
                <c:pt idx="14">
                  <c:v>14.5063445089126</c:v>
                </c:pt>
                <c:pt idx="15">
                  <c:v>14.25425194588206</c:v>
                </c:pt>
                <c:pt idx="16">
                  <c:v>14.22239725739372</c:v>
                </c:pt>
                <c:pt idx="17">
                  <c:v>14.44754543370705</c:v>
                </c:pt>
                <c:pt idx="18">
                  <c:v>14.34344954649101</c:v>
                </c:pt>
                <c:pt idx="19">
                  <c:v>12.650218436596</c:v>
                </c:pt>
                <c:pt idx="20">
                  <c:v>14.17033930211414</c:v>
                </c:pt>
                <c:pt idx="21">
                  <c:v>14.17084582146417</c:v>
                </c:pt>
                <c:pt idx="22">
                  <c:v>14.26439294398368</c:v>
                </c:pt>
                <c:pt idx="23">
                  <c:v>13.92295870921767</c:v>
                </c:pt>
                <c:pt idx="24">
                  <c:v>13.9438143488951</c:v>
                </c:pt>
                <c:pt idx="25">
                  <c:v>14.50060347651045</c:v>
                </c:pt>
                <c:pt idx="26">
                  <c:v>14.62770631558895</c:v>
                </c:pt>
                <c:pt idx="27">
                  <c:v>14.5264143598873</c:v>
                </c:pt>
                <c:pt idx="28">
                  <c:v>13.95602606366896</c:v>
                </c:pt>
                <c:pt idx="29">
                  <c:v>13.98037111431009</c:v>
                </c:pt>
                <c:pt idx="30">
                  <c:v>14.54361038580018</c:v>
                </c:pt>
                <c:pt idx="31">
                  <c:v>14.07386535547032</c:v>
                </c:pt>
                <c:pt idx="32">
                  <c:v>10.25853827573505</c:v>
                </c:pt>
                <c:pt idx="33">
                  <c:v>14.0396498522315</c:v>
                </c:pt>
                <c:pt idx="34">
                  <c:v>11.12206539535284</c:v>
                </c:pt>
                <c:pt idx="36">
                  <c:v>10.81006936227443</c:v>
                </c:pt>
                <c:pt idx="37">
                  <c:v>15.44427774769242</c:v>
                </c:pt>
                <c:pt idx="38">
                  <c:v>10.03686341894275</c:v>
                </c:pt>
                <c:pt idx="39">
                  <c:v>8.416310755401973</c:v>
                </c:pt>
                <c:pt idx="40">
                  <c:v>9.070928849127316</c:v>
                </c:pt>
                <c:pt idx="41">
                  <c:v>13.60465233030345</c:v>
                </c:pt>
                <c:pt idx="42">
                  <c:v>8.383377961282397</c:v>
                </c:pt>
                <c:pt idx="43">
                  <c:v>11.60330308961356</c:v>
                </c:pt>
                <c:pt idx="44">
                  <c:v>7.463768504330442</c:v>
                </c:pt>
                <c:pt idx="45">
                  <c:v>14.40805271554768</c:v>
                </c:pt>
                <c:pt idx="47">
                  <c:v>13.8109165751897</c:v>
                </c:pt>
                <c:pt idx="48">
                  <c:v>13.77466307823876</c:v>
                </c:pt>
                <c:pt idx="49">
                  <c:v>14.26103140932315</c:v>
                </c:pt>
                <c:pt idx="50">
                  <c:v>14.88713630089906</c:v>
                </c:pt>
                <c:pt idx="51">
                  <c:v>13.88524167493357</c:v>
                </c:pt>
                <c:pt idx="52">
                  <c:v>13.84001728169412</c:v>
                </c:pt>
                <c:pt idx="53">
                  <c:v>14.61471740254194</c:v>
                </c:pt>
                <c:pt idx="54">
                  <c:v>14.42491980756112</c:v>
                </c:pt>
                <c:pt idx="55">
                  <c:v>14.76189211749159</c:v>
                </c:pt>
                <c:pt idx="56">
                  <c:v>14.84550221244563</c:v>
                </c:pt>
                <c:pt idx="57">
                  <c:v>14.95384965427962</c:v>
                </c:pt>
                <c:pt idx="58">
                  <c:v>13.63956511207671</c:v>
                </c:pt>
                <c:pt idx="60">
                  <c:v>14.98022424751074</c:v>
                </c:pt>
                <c:pt idx="62">
                  <c:v>14.46640519921462</c:v>
                </c:pt>
                <c:pt idx="63">
                  <c:v>14.52299677484433</c:v>
                </c:pt>
              </c:numCache>
            </c:numRef>
          </c:yVal>
          <c:smooth val="0"/>
        </c:ser>
        <c:ser>
          <c:idx val="7"/>
          <c:order val="5"/>
          <c:spPr>
            <a:ln w="28575">
              <a:noFill/>
            </a:ln>
          </c:spPr>
          <c:marker>
            <c:symbol val="square"/>
            <c:size val="7"/>
            <c:spPr>
              <a:noFill/>
              <a:ln>
                <a:solidFill>
                  <a:srgbClr val="0000FF"/>
                </a:solidFill>
                <a:prstDash val="solid"/>
              </a:ln>
            </c:spPr>
          </c:marker>
          <c:xVal>
            <c:numRef>
              <c:f>'[ICPMS Submarine Mauna Loa.xls]Pisces Dive 184'!$BR$3:$BR$10</c:f>
              <c:numCache>
                <c:formatCode>0.000</c:formatCode>
                <c:ptCount val="8"/>
                <c:pt idx="0">
                  <c:v>2.825145132012732</c:v>
                </c:pt>
                <c:pt idx="1">
                  <c:v>2.919966097806355</c:v>
                </c:pt>
                <c:pt idx="2">
                  <c:v>2.84703229604738</c:v>
                </c:pt>
                <c:pt idx="3">
                  <c:v>2.835906071788415</c:v>
                </c:pt>
                <c:pt idx="4">
                  <c:v>2.899065090093902</c:v>
                </c:pt>
                <c:pt idx="5">
                  <c:v>2.897684044721332</c:v>
                </c:pt>
                <c:pt idx="6">
                  <c:v>2.876745695641588</c:v>
                </c:pt>
                <c:pt idx="7">
                  <c:v>2.93861016343934</c:v>
                </c:pt>
              </c:numCache>
            </c:numRef>
          </c:xVal>
          <c:yVal>
            <c:numRef>
              <c:f>'[ICPMS Submarine Mauna Loa.xls]Pisces Dive 184'!$AU$3:$AU$10</c:f>
              <c:numCache>
                <c:formatCode>General</c:formatCode>
                <c:ptCount val="8"/>
                <c:pt idx="0">
                  <c:v>12.33681318389031</c:v>
                </c:pt>
                <c:pt idx="1">
                  <c:v>10.50472628507052</c:v>
                </c:pt>
                <c:pt idx="2">
                  <c:v>13.81626344971668</c:v>
                </c:pt>
                <c:pt idx="3">
                  <c:v>13.89996276420135</c:v>
                </c:pt>
                <c:pt idx="4">
                  <c:v>14.51172153765592</c:v>
                </c:pt>
                <c:pt idx="5">
                  <c:v>13.60163114658501</c:v>
                </c:pt>
                <c:pt idx="6">
                  <c:v>13.31643119174983</c:v>
                </c:pt>
                <c:pt idx="7">
                  <c:v>10.26802116034932</c:v>
                </c:pt>
              </c:numCache>
            </c:numRef>
          </c:yVal>
          <c:smooth val="0"/>
        </c:ser>
        <c:ser>
          <c:idx val="8"/>
          <c:order val="6"/>
          <c:spPr>
            <a:ln w="28575">
              <a:noFill/>
            </a:ln>
          </c:spPr>
          <c:marker>
            <c:symbol val="square"/>
            <c:size val="7"/>
            <c:spPr>
              <a:noFill/>
              <a:ln>
                <a:solidFill>
                  <a:srgbClr val="0000FF"/>
                </a:solidFill>
                <a:prstDash val="solid"/>
              </a:ln>
            </c:spPr>
          </c:marker>
          <c:xVal>
            <c:numRef>
              <c:f>'[ICPMS Submarine Mauna Loa.xls]Jason Cruise'!$BN$5:$BN$17</c:f>
              <c:numCache>
                <c:formatCode>General</c:formatCode>
                <c:ptCount val="13"/>
                <c:pt idx="0">
                  <c:v>2.943602748586778</c:v>
                </c:pt>
                <c:pt idx="1">
                  <c:v>2.860948853203467</c:v>
                </c:pt>
                <c:pt idx="2">
                  <c:v>2.878085779147084</c:v>
                </c:pt>
                <c:pt idx="3">
                  <c:v>2.779290652245289</c:v>
                </c:pt>
                <c:pt idx="4">
                  <c:v>2.910974721175738</c:v>
                </c:pt>
                <c:pt idx="5">
                  <c:v>2.965695040411724</c:v>
                </c:pt>
                <c:pt idx="6">
                  <c:v>2.897176858069006</c:v>
                </c:pt>
                <c:pt idx="7">
                  <c:v>2.853210025619044</c:v>
                </c:pt>
                <c:pt idx="8">
                  <c:v>2.876360919444937</c:v>
                </c:pt>
                <c:pt idx="9">
                  <c:v>2.912923382035975</c:v>
                </c:pt>
                <c:pt idx="10">
                  <c:v>2.847709945941586</c:v>
                </c:pt>
                <c:pt idx="11">
                  <c:v>2.969588141823648</c:v>
                </c:pt>
                <c:pt idx="12">
                  <c:v>2.974603517641076</c:v>
                </c:pt>
              </c:numCache>
            </c:numRef>
          </c:xVal>
          <c:yVal>
            <c:numRef>
              <c:f>'[ICPMS Submarine Mauna Loa.xls]Jason Cruise'!$AS$5:$AS$17</c:f>
              <c:numCache>
                <c:formatCode>General</c:formatCode>
                <c:ptCount val="13"/>
                <c:pt idx="0">
                  <c:v>14.03118040089087</c:v>
                </c:pt>
                <c:pt idx="1">
                  <c:v>12.68116026220397</c:v>
                </c:pt>
                <c:pt idx="2">
                  <c:v>13.90783971466266</c:v>
                </c:pt>
                <c:pt idx="3">
                  <c:v>12.72088030288886</c:v>
                </c:pt>
                <c:pt idx="4">
                  <c:v>13.90374166921138</c:v>
                </c:pt>
                <c:pt idx="5">
                  <c:v>12.56378213766464</c:v>
                </c:pt>
                <c:pt idx="6">
                  <c:v>14.28790786597338</c:v>
                </c:pt>
                <c:pt idx="7">
                  <c:v>10.84794906273543</c:v>
                </c:pt>
                <c:pt idx="8">
                  <c:v>14.30239608772366</c:v>
                </c:pt>
                <c:pt idx="9">
                  <c:v>13.77082848525928</c:v>
                </c:pt>
                <c:pt idx="10">
                  <c:v>14.28122543179606</c:v>
                </c:pt>
                <c:pt idx="11">
                  <c:v>14.27543009783433</c:v>
                </c:pt>
                <c:pt idx="12">
                  <c:v>13.94392339866168</c:v>
                </c:pt>
              </c:numCache>
            </c:numRef>
          </c:yVal>
          <c:smooth val="0"/>
        </c:ser>
        <c:dLbls>
          <c:showLegendKey val="0"/>
          <c:showVal val="0"/>
          <c:showCatName val="0"/>
          <c:showSerName val="0"/>
          <c:showPercent val="0"/>
          <c:showBubbleSize val="0"/>
        </c:dLbls>
        <c:axId val="-2060415048"/>
        <c:axId val="-2060406904"/>
      </c:scatterChart>
      <c:valAx>
        <c:axId val="-2060415048"/>
        <c:scaling>
          <c:orientation val="minMax"/>
          <c:min val="2.0"/>
        </c:scaling>
        <c:delete val="0"/>
        <c:axPos val="b"/>
        <c:title>
          <c:tx>
            <c:rich>
              <a:bodyPr/>
              <a:lstStyle/>
              <a:p>
                <a:pPr>
                  <a:defRPr sz="1000" b="1" i="0" u="none" strike="noStrike" baseline="0">
                    <a:solidFill>
                      <a:srgbClr val="000000"/>
                    </a:solidFill>
                    <a:latin typeface="Calibri"/>
                    <a:ea typeface="Calibri"/>
                    <a:cs typeface="Calibri"/>
                  </a:defRPr>
                </a:pPr>
                <a:r>
                  <a:rPr lang="en-US"/>
                  <a:t>Tb/Lu</a:t>
                </a:r>
              </a:p>
            </c:rich>
          </c:tx>
          <c:layout/>
          <c:overlay val="0"/>
          <c:spPr>
            <a:noFill/>
            <a:ln w="25400">
              <a:noFill/>
            </a:ln>
          </c:spPr>
        </c:title>
        <c:numFmt formatCode="General"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60406904"/>
        <c:crosses val="autoZero"/>
        <c:crossBetween val="midCat"/>
      </c:valAx>
      <c:valAx>
        <c:axId val="-2060406904"/>
        <c:scaling>
          <c:orientation val="minMax"/>
        </c:scaling>
        <c:delete val="0"/>
        <c:axPos val="l"/>
        <c:title>
          <c:tx>
            <c:rich>
              <a:bodyPr rot="-5400000" vert="horz"/>
              <a:lstStyle/>
              <a:p>
                <a:pPr>
                  <a:defRPr/>
                </a:pPr>
                <a:r>
                  <a:rPr lang="en-US"/>
                  <a:t>Zr/Nb</a:t>
                </a:r>
              </a:p>
            </c:rich>
          </c:tx>
          <c:layout>
            <c:manualLayout>
              <c:xMode val="edge"/>
              <c:yMode val="edge"/>
              <c:x val="0.00659518391801856"/>
              <c:y val="0.342601979606913"/>
            </c:manualLayout>
          </c:layout>
          <c:overlay val="0"/>
          <c:spPr>
            <a:noFill/>
            <a:ln w="25400">
              <a:noFill/>
            </a:ln>
          </c:spPr>
        </c:title>
        <c:numFmt formatCode="#,##0" sourceLinked="0"/>
        <c:majorTickMark val="in"/>
        <c:minorTickMark val="in"/>
        <c:tickLblPos val="nextTo"/>
        <c:spPr>
          <a:ln w="12700">
            <a:solidFill>
              <a:schemeClr val="tx1"/>
            </a:solidFill>
          </a:ln>
        </c:spPr>
        <c:crossAx val="-2060415048"/>
        <c:crosses val="autoZero"/>
        <c:crossBetween val="midCat"/>
        <c:minorUnit val="2.5"/>
      </c:valAx>
      <c:spPr>
        <a:ln w="15875">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382217155359"/>
          <c:y val="0.0518636248775613"/>
          <c:w val="0.746006147021291"/>
          <c:h val="0.732055716191557"/>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HSDP2!$EK$25:$EK$133</c:f>
              <c:numCache>
                <c:formatCode>0.000000</c:formatCode>
                <c:ptCount val="109"/>
                <c:pt idx="0">
                  <c:v>0.513002998256</c:v>
                </c:pt>
                <c:pt idx="1">
                  <c:v>0.513013763654</c:v>
                </c:pt>
                <c:pt idx="2">
                  <c:v>0.51300966255</c:v>
                </c:pt>
                <c:pt idx="3">
                  <c:v>0.513016326844</c:v>
                </c:pt>
                <c:pt idx="4">
                  <c:v>0.513008124636</c:v>
                </c:pt>
                <c:pt idx="6">
                  <c:v>0.513010687826</c:v>
                </c:pt>
                <c:pt idx="7">
                  <c:v>0.513033756536</c:v>
                </c:pt>
                <c:pt idx="8">
                  <c:v>0.513023503776</c:v>
                </c:pt>
                <c:pt idx="9">
                  <c:v>0.512998384514</c:v>
                </c:pt>
                <c:pt idx="10">
                  <c:v>0.512981980098</c:v>
                </c:pt>
                <c:pt idx="11">
                  <c:v>0.513042471382</c:v>
                </c:pt>
                <c:pt idx="12">
                  <c:v>0.513024529052</c:v>
                </c:pt>
                <c:pt idx="14">
                  <c:v>0.513057337884</c:v>
                </c:pt>
                <c:pt idx="15">
                  <c:v>0.513022991138</c:v>
                </c:pt>
                <c:pt idx="16">
                  <c:v>0.513012738378</c:v>
                </c:pt>
                <c:pt idx="17">
                  <c:v>0.51298915703</c:v>
                </c:pt>
                <c:pt idx="18">
                  <c:v>0.513024016414</c:v>
                </c:pt>
                <c:pt idx="19">
                  <c:v>0.51299172022</c:v>
                </c:pt>
                <c:pt idx="21">
                  <c:v>0.513082457146</c:v>
                </c:pt>
                <c:pt idx="23">
                  <c:v>0.512992745496</c:v>
                </c:pt>
                <c:pt idx="24">
                  <c:v>0.51299428341</c:v>
                </c:pt>
                <c:pt idx="25">
                  <c:v>0.513040933468</c:v>
                </c:pt>
                <c:pt idx="26">
                  <c:v>0.513052724142</c:v>
                </c:pt>
                <c:pt idx="27">
                  <c:v>0.513006586722</c:v>
                </c:pt>
                <c:pt idx="29">
                  <c:v>0.513022991138</c:v>
                </c:pt>
                <c:pt idx="30">
                  <c:v>0.513010175188</c:v>
                </c:pt>
                <c:pt idx="31">
                  <c:v>0.512981980098</c:v>
                </c:pt>
                <c:pt idx="32">
                  <c:v>0.513024529052</c:v>
                </c:pt>
                <c:pt idx="33">
                  <c:v>0.513053749418</c:v>
                </c:pt>
                <c:pt idx="34">
                  <c:v>0.513015814206</c:v>
                </c:pt>
                <c:pt idx="35">
                  <c:v>0.513038882916</c:v>
                </c:pt>
                <c:pt idx="36">
                  <c:v>0.51297634108</c:v>
                </c:pt>
                <c:pt idx="37">
                  <c:v>0.513014276292</c:v>
                </c:pt>
                <c:pt idx="38">
                  <c:v>0.5129968466</c:v>
                </c:pt>
                <c:pt idx="39">
                  <c:v>0.513018377396</c:v>
                </c:pt>
                <c:pt idx="40">
                  <c:v>0.513022991138</c:v>
                </c:pt>
                <c:pt idx="41">
                  <c:v>0.512988644392</c:v>
                </c:pt>
                <c:pt idx="42">
                  <c:v>0.513024529052</c:v>
                </c:pt>
                <c:pt idx="43">
                  <c:v>0.513030680708</c:v>
                </c:pt>
                <c:pt idx="44">
                  <c:v>0.51301735212</c:v>
                </c:pt>
                <c:pt idx="45">
                  <c:v>0.513024529052</c:v>
                </c:pt>
                <c:pt idx="46">
                  <c:v>0.513020427948</c:v>
                </c:pt>
                <c:pt idx="47">
                  <c:v>0.51300453617</c:v>
                </c:pt>
                <c:pt idx="49">
                  <c:v>0.51300709936</c:v>
                </c:pt>
                <c:pt idx="50">
                  <c:v>0.513006074084</c:v>
                </c:pt>
                <c:pt idx="51">
                  <c:v>0.512995308686</c:v>
                </c:pt>
                <c:pt idx="52">
                  <c:v>0.513000947704</c:v>
                </c:pt>
                <c:pt idx="53">
                  <c:v>0.512997359238</c:v>
                </c:pt>
                <c:pt idx="54">
                  <c:v>0.513007611998</c:v>
                </c:pt>
                <c:pt idx="55">
                  <c:v>0.513018377396</c:v>
                </c:pt>
                <c:pt idx="56">
                  <c:v>0.513008124636</c:v>
                </c:pt>
                <c:pt idx="57">
                  <c:v>0.513039395554</c:v>
                </c:pt>
                <c:pt idx="58">
                  <c:v>0.512983518012</c:v>
                </c:pt>
                <c:pt idx="59">
                  <c:v>0.513018890034</c:v>
                </c:pt>
                <c:pt idx="60">
                  <c:v>0.512992232858</c:v>
                </c:pt>
                <c:pt idx="61">
                  <c:v>0.513024529052</c:v>
                </c:pt>
                <c:pt idx="62">
                  <c:v>0.513008124636</c:v>
                </c:pt>
                <c:pt idx="63">
                  <c:v>0.51300966255</c:v>
                </c:pt>
                <c:pt idx="65">
                  <c:v>0.513006074084</c:v>
                </c:pt>
                <c:pt idx="66">
                  <c:v>0.513026579604</c:v>
                </c:pt>
                <c:pt idx="67">
                  <c:v>0.513026579604</c:v>
                </c:pt>
                <c:pt idx="68">
                  <c:v>0.512979929546</c:v>
                </c:pt>
                <c:pt idx="70">
                  <c:v>0.513022991138</c:v>
                </c:pt>
                <c:pt idx="71">
                  <c:v>0.513011200464</c:v>
                </c:pt>
                <c:pt idx="72">
                  <c:v>0.51303273126</c:v>
                </c:pt>
                <c:pt idx="73">
                  <c:v>0.5129968466</c:v>
                </c:pt>
                <c:pt idx="74">
                  <c:v>0.51300453617</c:v>
                </c:pt>
                <c:pt idx="75">
                  <c:v>0.512987619116</c:v>
                </c:pt>
                <c:pt idx="77">
                  <c:v>0.512990182306</c:v>
                </c:pt>
                <c:pt idx="78">
                  <c:v>0.513012738378</c:v>
                </c:pt>
                <c:pt idx="79">
                  <c:v>0.513031705984</c:v>
                </c:pt>
                <c:pt idx="80">
                  <c:v>0.513020940586</c:v>
                </c:pt>
                <c:pt idx="81">
                  <c:v>0.51302760488</c:v>
                </c:pt>
                <c:pt idx="82">
                  <c:v>0.513010175188</c:v>
                </c:pt>
                <c:pt idx="83">
                  <c:v>0.513041446106</c:v>
                </c:pt>
                <c:pt idx="84">
                  <c:v>0.513062464264</c:v>
                </c:pt>
                <c:pt idx="86">
                  <c:v>0.513026579604</c:v>
                </c:pt>
                <c:pt idx="87">
                  <c:v>0.513008637274</c:v>
                </c:pt>
                <c:pt idx="88">
                  <c:v>0.513011200464</c:v>
                </c:pt>
                <c:pt idx="89">
                  <c:v>0.51302504169</c:v>
                </c:pt>
                <c:pt idx="90">
                  <c:v>0.51301222574</c:v>
                </c:pt>
                <c:pt idx="91">
                  <c:v>0.512987619116</c:v>
                </c:pt>
                <c:pt idx="92">
                  <c:v>0.513013763654</c:v>
                </c:pt>
                <c:pt idx="93">
                  <c:v>0.513007611998</c:v>
                </c:pt>
                <c:pt idx="94">
                  <c:v>0.513026579604</c:v>
                </c:pt>
                <c:pt idx="96">
                  <c:v>0.51301478893</c:v>
                </c:pt>
                <c:pt idx="97">
                  <c:v>0.513046059848</c:v>
                </c:pt>
                <c:pt idx="98">
                  <c:v>0.513036319726</c:v>
                </c:pt>
                <c:pt idx="99">
                  <c:v>0.513042471382</c:v>
                </c:pt>
              </c:numCache>
            </c:numRef>
          </c:xVal>
          <c:yVal>
            <c:numRef>
              <c:f>HSDP2!$EO$25:$EO$133</c:f>
              <c:numCache>
                <c:formatCode>General</c:formatCode>
                <c:ptCount val="109"/>
                <c:pt idx="0">
                  <c:v>16.56985698569857</c:v>
                </c:pt>
                <c:pt idx="1">
                  <c:v>14.98853211009174</c:v>
                </c:pt>
                <c:pt idx="2">
                  <c:v>15.5068493150685</c:v>
                </c:pt>
                <c:pt idx="3">
                  <c:v>15.11223203026482</c:v>
                </c:pt>
                <c:pt idx="4">
                  <c:v>16.89295039164491</c:v>
                </c:pt>
                <c:pt idx="5">
                  <c:v>16.55893536121674</c:v>
                </c:pt>
                <c:pt idx="6">
                  <c:v>16.03926701570681</c:v>
                </c:pt>
                <c:pt idx="7">
                  <c:v>13.98189415041783</c:v>
                </c:pt>
                <c:pt idx="8">
                  <c:v>14.81428571428572</c:v>
                </c:pt>
                <c:pt idx="9">
                  <c:v>15.21503131524008</c:v>
                </c:pt>
                <c:pt idx="10">
                  <c:v>16.45987654320988</c:v>
                </c:pt>
                <c:pt idx="11">
                  <c:v>14.47765118317265</c:v>
                </c:pt>
                <c:pt idx="12">
                  <c:v>15.0616966580977</c:v>
                </c:pt>
                <c:pt idx="13">
                  <c:v>15.45625841184387</c:v>
                </c:pt>
                <c:pt idx="14">
                  <c:v>15.47008547008547</c:v>
                </c:pt>
                <c:pt idx="15">
                  <c:v>16.07317073170731</c:v>
                </c:pt>
                <c:pt idx="16">
                  <c:v>15.29289940828402</c:v>
                </c:pt>
                <c:pt idx="17">
                  <c:v>16.11505681818182</c:v>
                </c:pt>
                <c:pt idx="18">
                  <c:v>16.23952095808383</c:v>
                </c:pt>
                <c:pt idx="19">
                  <c:v>16.47867950481428</c:v>
                </c:pt>
                <c:pt idx="20">
                  <c:v>15.3553875236295</c:v>
                </c:pt>
                <c:pt idx="21">
                  <c:v>15.1774647887324</c:v>
                </c:pt>
                <c:pt idx="22">
                  <c:v>14.26</c:v>
                </c:pt>
                <c:pt idx="23">
                  <c:v>15.49905123339658</c:v>
                </c:pt>
                <c:pt idx="24">
                  <c:v>15.54367666232073</c:v>
                </c:pt>
                <c:pt idx="25">
                  <c:v>15.8</c:v>
                </c:pt>
                <c:pt idx="26">
                  <c:v>16.23843058350095</c:v>
                </c:pt>
                <c:pt idx="27">
                  <c:v>14.1508078994614</c:v>
                </c:pt>
                <c:pt idx="28">
                  <c:v>15.46285714285714</c:v>
                </c:pt>
                <c:pt idx="29">
                  <c:v>15.87638668779715</c:v>
                </c:pt>
                <c:pt idx="30">
                  <c:v>14.63391136801541</c:v>
                </c:pt>
                <c:pt idx="31">
                  <c:v>16.54253611556976</c:v>
                </c:pt>
                <c:pt idx="32">
                  <c:v>16.34285714285715</c:v>
                </c:pt>
                <c:pt idx="33">
                  <c:v>15.9195494770716</c:v>
                </c:pt>
                <c:pt idx="34">
                  <c:v>15.93493635077794</c:v>
                </c:pt>
                <c:pt idx="35">
                  <c:v>14.00730994152046</c:v>
                </c:pt>
                <c:pt idx="36">
                  <c:v>15.59765051395007</c:v>
                </c:pt>
                <c:pt idx="38">
                  <c:v>15.61344537815126</c:v>
                </c:pt>
                <c:pt idx="39">
                  <c:v>15.18210361067504</c:v>
                </c:pt>
                <c:pt idx="40">
                  <c:v>15.30900621118013</c:v>
                </c:pt>
                <c:pt idx="41">
                  <c:v>16.38700564971752</c:v>
                </c:pt>
                <c:pt idx="42">
                  <c:v>15.5897435897436</c:v>
                </c:pt>
                <c:pt idx="43">
                  <c:v>16.47299509001637</c:v>
                </c:pt>
                <c:pt idx="44">
                  <c:v>14.60535506402794</c:v>
                </c:pt>
                <c:pt idx="45">
                  <c:v>15.40893470790378</c:v>
                </c:pt>
                <c:pt idx="46">
                  <c:v>14.99438202247191</c:v>
                </c:pt>
                <c:pt idx="47">
                  <c:v>14.33156028368795</c:v>
                </c:pt>
                <c:pt idx="48">
                  <c:v>15.0160075329567</c:v>
                </c:pt>
                <c:pt idx="49">
                  <c:v>15.36868686868687</c:v>
                </c:pt>
                <c:pt idx="50">
                  <c:v>13.96363636363637</c:v>
                </c:pt>
                <c:pt idx="51">
                  <c:v>15.7429022082019</c:v>
                </c:pt>
                <c:pt idx="52">
                  <c:v>15.26752503576538</c:v>
                </c:pt>
                <c:pt idx="53">
                  <c:v>14.85714285714286</c:v>
                </c:pt>
                <c:pt idx="54">
                  <c:v>15.38950276243094</c:v>
                </c:pt>
                <c:pt idx="55">
                  <c:v>15.76988636363637</c:v>
                </c:pt>
                <c:pt idx="56">
                  <c:v>15.16194331983806</c:v>
                </c:pt>
                <c:pt idx="57">
                  <c:v>14.85608856088561</c:v>
                </c:pt>
                <c:pt idx="58">
                  <c:v>16.16243654822329</c:v>
                </c:pt>
                <c:pt idx="59">
                  <c:v>13.47093889716841</c:v>
                </c:pt>
                <c:pt idx="60">
                  <c:v>16.86722488038277</c:v>
                </c:pt>
                <c:pt idx="61">
                  <c:v>14.8433734939759</c:v>
                </c:pt>
                <c:pt idx="62">
                  <c:v>15.9865005192108</c:v>
                </c:pt>
                <c:pt idx="63">
                  <c:v>15.74159021406728</c:v>
                </c:pt>
                <c:pt idx="64">
                  <c:v>14.22606924643585</c:v>
                </c:pt>
                <c:pt idx="65">
                  <c:v>14.90445859872612</c:v>
                </c:pt>
                <c:pt idx="66">
                  <c:v>14.87224669603525</c:v>
                </c:pt>
                <c:pt idx="67">
                  <c:v>15.64464023494861</c:v>
                </c:pt>
                <c:pt idx="68">
                  <c:v>16.86569343065693</c:v>
                </c:pt>
                <c:pt idx="69">
                  <c:v>15.10810810810811</c:v>
                </c:pt>
                <c:pt idx="70">
                  <c:v>15.53178294573643</c:v>
                </c:pt>
                <c:pt idx="71">
                  <c:v>15.85564610011642</c:v>
                </c:pt>
                <c:pt idx="72">
                  <c:v>15.87860394537177</c:v>
                </c:pt>
                <c:pt idx="73">
                  <c:v>14.2262693156733</c:v>
                </c:pt>
                <c:pt idx="74">
                  <c:v>15.4573055028463</c:v>
                </c:pt>
                <c:pt idx="75">
                  <c:v>15.37516869095817</c:v>
                </c:pt>
                <c:pt idx="76">
                  <c:v>16.07202680067002</c:v>
                </c:pt>
                <c:pt idx="77">
                  <c:v>15.45542949756888</c:v>
                </c:pt>
                <c:pt idx="78">
                  <c:v>15.39593908629442</c:v>
                </c:pt>
                <c:pt idx="79">
                  <c:v>15.73245614035087</c:v>
                </c:pt>
                <c:pt idx="80">
                  <c:v>15.27894736842105</c:v>
                </c:pt>
                <c:pt idx="81">
                  <c:v>14.92730496453901</c:v>
                </c:pt>
                <c:pt idx="82">
                  <c:v>14.86267166042447</c:v>
                </c:pt>
                <c:pt idx="83">
                  <c:v>15.28171334431631</c:v>
                </c:pt>
                <c:pt idx="84">
                  <c:v>14.6676616915423</c:v>
                </c:pt>
                <c:pt idx="85">
                  <c:v>14.5180265654649</c:v>
                </c:pt>
                <c:pt idx="86">
                  <c:v>16.07466666666667</c:v>
                </c:pt>
                <c:pt idx="87">
                  <c:v>15.38361508452536</c:v>
                </c:pt>
                <c:pt idx="88">
                  <c:v>15.17034068136272</c:v>
                </c:pt>
                <c:pt idx="89">
                  <c:v>14.56527590847914</c:v>
                </c:pt>
                <c:pt idx="90">
                  <c:v>15.83803680981595</c:v>
                </c:pt>
                <c:pt idx="91">
                  <c:v>15.00477554918816</c:v>
                </c:pt>
                <c:pt idx="92">
                  <c:v>15.4600715137068</c:v>
                </c:pt>
                <c:pt idx="93">
                  <c:v>16.1386392811296</c:v>
                </c:pt>
                <c:pt idx="94">
                  <c:v>15.08886509635974</c:v>
                </c:pt>
                <c:pt idx="95">
                  <c:v>14.91315388522092</c:v>
                </c:pt>
                <c:pt idx="96">
                  <c:v>15.62035225048924</c:v>
                </c:pt>
                <c:pt idx="97">
                  <c:v>14.269654665687</c:v>
                </c:pt>
                <c:pt idx="98">
                  <c:v>15.19114219114219</c:v>
                </c:pt>
                <c:pt idx="99">
                  <c:v>16.61029842012873</c:v>
                </c:pt>
              </c:numCache>
            </c:numRef>
          </c:yVal>
          <c:smooth val="0"/>
        </c:ser>
        <c:ser>
          <c:idx val="1"/>
          <c:order val="1"/>
          <c:tx>
            <c:v>Kilauea</c:v>
          </c:tx>
          <c:spPr>
            <a:ln w="28575">
              <a:noFill/>
            </a:ln>
          </c:spPr>
          <c:marker>
            <c:symbol val="square"/>
            <c:size val="7"/>
            <c:spPr>
              <a:noFill/>
              <a:ln>
                <a:solidFill>
                  <a:schemeClr val="tx1"/>
                </a:solidFill>
              </a:ln>
            </c:spPr>
          </c:marker>
          <c:xVal>
            <c:numRef>
              <c:f>Kilauea!$AX$55:$AX$155</c:f>
              <c:numCache>
                <c:formatCode>General</c:formatCode>
                <c:ptCount val="101"/>
                <c:pt idx="0">
                  <c:v>0.51297</c:v>
                </c:pt>
                <c:pt idx="1">
                  <c:v>0.512945</c:v>
                </c:pt>
                <c:pt idx="3">
                  <c:v>0.512953</c:v>
                </c:pt>
                <c:pt idx="5">
                  <c:v>0.512948</c:v>
                </c:pt>
                <c:pt idx="6">
                  <c:v>0.512952</c:v>
                </c:pt>
                <c:pt idx="12">
                  <c:v>0.512969</c:v>
                </c:pt>
                <c:pt idx="14">
                  <c:v>0.51297</c:v>
                </c:pt>
                <c:pt idx="15">
                  <c:v>0.512968</c:v>
                </c:pt>
                <c:pt idx="16">
                  <c:v>0.512975</c:v>
                </c:pt>
                <c:pt idx="21">
                  <c:v>0.51294</c:v>
                </c:pt>
                <c:pt idx="22">
                  <c:v>0.512943</c:v>
                </c:pt>
                <c:pt idx="25">
                  <c:v>0.51294</c:v>
                </c:pt>
                <c:pt idx="27">
                  <c:v>0.512969</c:v>
                </c:pt>
                <c:pt idx="31">
                  <c:v>0.512961</c:v>
                </c:pt>
                <c:pt idx="37">
                  <c:v>0.512975</c:v>
                </c:pt>
                <c:pt idx="42">
                  <c:v>0.512971</c:v>
                </c:pt>
                <c:pt idx="45">
                  <c:v>0.512956</c:v>
                </c:pt>
                <c:pt idx="46">
                  <c:v>0.512952</c:v>
                </c:pt>
                <c:pt idx="48">
                  <c:v>0.51298</c:v>
                </c:pt>
                <c:pt idx="49">
                  <c:v>0.512958</c:v>
                </c:pt>
                <c:pt idx="50">
                  <c:v>0.512978</c:v>
                </c:pt>
                <c:pt idx="51">
                  <c:v>0.512959</c:v>
                </c:pt>
                <c:pt idx="55">
                  <c:v>0.512952</c:v>
                </c:pt>
                <c:pt idx="56">
                  <c:v>0.51295</c:v>
                </c:pt>
                <c:pt idx="57">
                  <c:v>0.512948</c:v>
                </c:pt>
                <c:pt idx="58">
                  <c:v>0.512951</c:v>
                </c:pt>
                <c:pt idx="59">
                  <c:v>0.512951</c:v>
                </c:pt>
                <c:pt idx="60">
                  <c:v>0.512949</c:v>
                </c:pt>
                <c:pt idx="61">
                  <c:v>0.512951</c:v>
                </c:pt>
                <c:pt idx="62">
                  <c:v>0.512945</c:v>
                </c:pt>
                <c:pt idx="63">
                  <c:v>0.512964</c:v>
                </c:pt>
                <c:pt idx="64">
                  <c:v>0.512956</c:v>
                </c:pt>
                <c:pt idx="65">
                  <c:v>0.512948</c:v>
                </c:pt>
                <c:pt idx="66">
                  <c:v>0.512944</c:v>
                </c:pt>
                <c:pt idx="67">
                  <c:v>0.51295</c:v>
                </c:pt>
                <c:pt idx="68">
                  <c:v>0.512956</c:v>
                </c:pt>
                <c:pt idx="74">
                  <c:v>0.512944</c:v>
                </c:pt>
                <c:pt idx="76">
                  <c:v>0.512948</c:v>
                </c:pt>
                <c:pt idx="77">
                  <c:v>0.512944</c:v>
                </c:pt>
                <c:pt idx="78">
                  <c:v>0.512947</c:v>
                </c:pt>
                <c:pt idx="80">
                  <c:v>0.512946</c:v>
                </c:pt>
                <c:pt idx="82">
                  <c:v>0.512943</c:v>
                </c:pt>
                <c:pt idx="84">
                  <c:v>0.51294</c:v>
                </c:pt>
                <c:pt idx="86">
                  <c:v>0.512945</c:v>
                </c:pt>
                <c:pt idx="88">
                  <c:v>0.512953</c:v>
                </c:pt>
                <c:pt idx="90">
                  <c:v>0.512946</c:v>
                </c:pt>
                <c:pt idx="92">
                  <c:v>0.512943</c:v>
                </c:pt>
                <c:pt idx="94">
                  <c:v>0.512955</c:v>
                </c:pt>
                <c:pt idx="96">
                  <c:v>0.512953</c:v>
                </c:pt>
                <c:pt idx="99">
                  <c:v>0.512956</c:v>
                </c:pt>
              </c:numCache>
            </c:numRef>
          </c:xVal>
          <c:yVal>
            <c:numRef>
              <c:f>Kilauea!$CC$55:$CC$155</c:f>
              <c:numCache>
                <c:formatCode>General</c:formatCode>
                <c:ptCount val="101"/>
                <c:pt idx="0">
                  <c:v>14.69879518072289</c:v>
                </c:pt>
                <c:pt idx="1">
                  <c:v>14.70588235294118</c:v>
                </c:pt>
                <c:pt idx="2">
                  <c:v>14.2857142857143</c:v>
                </c:pt>
                <c:pt idx="3">
                  <c:v>13.625</c:v>
                </c:pt>
                <c:pt idx="4">
                  <c:v>15.19480519480519</c:v>
                </c:pt>
                <c:pt idx="5">
                  <c:v>14.20454545454546</c:v>
                </c:pt>
                <c:pt idx="6">
                  <c:v>14.48275862068966</c:v>
                </c:pt>
                <c:pt idx="7">
                  <c:v>15.14285714285714</c:v>
                </c:pt>
                <c:pt idx="8">
                  <c:v>14.95145631067962</c:v>
                </c:pt>
                <c:pt idx="9">
                  <c:v>15.0</c:v>
                </c:pt>
                <c:pt idx="10">
                  <c:v>14.92537313432836</c:v>
                </c:pt>
                <c:pt idx="11">
                  <c:v>15.08620689655173</c:v>
                </c:pt>
                <c:pt idx="12">
                  <c:v>14.6218487394958</c:v>
                </c:pt>
                <c:pt idx="13">
                  <c:v>14.95652173913044</c:v>
                </c:pt>
                <c:pt idx="14">
                  <c:v>15.30434782608696</c:v>
                </c:pt>
                <c:pt idx="15">
                  <c:v>15.0</c:v>
                </c:pt>
                <c:pt idx="16">
                  <c:v>14.5528455284553</c:v>
                </c:pt>
                <c:pt idx="17">
                  <c:v>14.6031746031746</c:v>
                </c:pt>
                <c:pt idx="18">
                  <c:v>15.49180327868852</c:v>
                </c:pt>
                <c:pt idx="19">
                  <c:v>14.6875</c:v>
                </c:pt>
                <c:pt idx="20">
                  <c:v>14.63235294117647</c:v>
                </c:pt>
                <c:pt idx="21">
                  <c:v>13.68421052631579</c:v>
                </c:pt>
                <c:pt idx="22">
                  <c:v>14.48529411764706</c:v>
                </c:pt>
                <c:pt idx="23">
                  <c:v>14.83050847457627</c:v>
                </c:pt>
                <c:pt idx="24">
                  <c:v>14.70149253731343</c:v>
                </c:pt>
                <c:pt idx="25">
                  <c:v>13.98496240601504</c:v>
                </c:pt>
                <c:pt idx="26">
                  <c:v>14.54545454545455</c:v>
                </c:pt>
                <c:pt idx="27">
                  <c:v>14.10852713178294</c:v>
                </c:pt>
                <c:pt idx="28">
                  <c:v>14.03225806451613</c:v>
                </c:pt>
                <c:pt idx="29">
                  <c:v>13.62831858407079</c:v>
                </c:pt>
                <c:pt idx="30">
                  <c:v>14.22222222222222</c:v>
                </c:pt>
                <c:pt idx="31">
                  <c:v>14.16666666666667</c:v>
                </c:pt>
                <c:pt idx="32">
                  <c:v>13.9047619047619</c:v>
                </c:pt>
                <c:pt idx="33">
                  <c:v>14.11764705882353</c:v>
                </c:pt>
                <c:pt idx="34">
                  <c:v>14.82352941176471</c:v>
                </c:pt>
                <c:pt idx="35">
                  <c:v>14.15730337078652</c:v>
                </c:pt>
                <c:pt idx="36">
                  <c:v>14.24242424242424</c:v>
                </c:pt>
                <c:pt idx="37">
                  <c:v>14.56521739130435</c:v>
                </c:pt>
                <c:pt idx="38">
                  <c:v>14.74226804123711</c:v>
                </c:pt>
                <c:pt idx="39">
                  <c:v>14.1</c:v>
                </c:pt>
                <c:pt idx="40">
                  <c:v>13.77358490566038</c:v>
                </c:pt>
                <c:pt idx="55">
                  <c:v>14.45221445221445</c:v>
                </c:pt>
                <c:pt idx="56">
                  <c:v>14.46469248291572</c:v>
                </c:pt>
                <c:pt idx="57">
                  <c:v>13.87347391786904</c:v>
                </c:pt>
                <c:pt idx="58">
                  <c:v>14.15525114155251</c:v>
                </c:pt>
                <c:pt idx="59">
                  <c:v>13.82857142857142</c:v>
                </c:pt>
                <c:pt idx="60">
                  <c:v>13.86255924170616</c:v>
                </c:pt>
                <c:pt idx="61">
                  <c:v>14.25030978934325</c:v>
                </c:pt>
                <c:pt idx="62">
                  <c:v>14.71025260029717</c:v>
                </c:pt>
                <c:pt idx="63">
                  <c:v>15.27165932452276</c:v>
                </c:pt>
                <c:pt idx="64">
                  <c:v>14.8358208955224</c:v>
                </c:pt>
                <c:pt idx="65">
                  <c:v>15.744</c:v>
                </c:pt>
                <c:pt idx="66">
                  <c:v>15.40577716643741</c:v>
                </c:pt>
                <c:pt idx="67">
                  <c:v>15.73187414500684</c:v>
                </c:pt>
                <c:pt idx="68">
                  <c:v>15.29680365296804</c:v>
                </c:pt>
                <c:pt idx="74">
                  <c:v>15.0</c:v>
                </c:pt>
                <c:pt idx="75">
                  <c:v>15.11904761904762</c:v>
                </c:pt>
                <c:pt idx="76">
                  <c:v>15.5</c:v>
                </c:pt>
                <c:pt idx="77">
                  <c:v>15.125</c:v>
                </c:pt>
                <c:pt idx="78">
                  <c:v>15.125</c:v>
                </c:pt>
                <c:pt idx="79">
                  <c:v>15.1851851851852</c:v>
                </c:pt>
                <c:pt idx="80">
                  <c:v>15.30864197530864</c:v>
                </c:pt>
                <c:pt idx="81">
                  <c:v>14.82352941176471</c:v>
                </c:pt>
                <c:pt idx="82">
                  <c:v>14.93975903614458</c:v>
                </c:pt>
                <c:pt idx="83">
                  <c:v>14.93975903614458</c:v>
                </c:pt>
                <c:pt idx="84">
                  <c:v>15.0</c:v>
                </c:pt>
                <c:pt idx="85">
                  <c:v>15.125</c:v>
                </c:pt>
                <c:pt idx="86">
                  <c:v>15.64102564102564</c:v>
                </c:pt>
                <c:pt idx="87">
                  <c:v>15.25641025641026</c:v>
                </c:pt>
                <c:pt idx="88">
                  <c:v>15.30864197530864</c:v>
                </c:pt>
                <c:pt idx="89">
                  <c:v>15.30864197530864</c:v>
                </c:pt>
                <c:pt idx="90">
                  <c:v>15.18072289156627</c:v>
                </c:pt>
                <c:pt idx="91">
                  <c:v>15.30120481927711</c:v>
                </c:pt>
                <c:pt idx="92">
                  <c:v>15.28735632183908</c:v>
                </c:pt>
                <c:pt idx="93">
                  <c:v>15.30120481927711</c:v>
                </c:pt>
                <c:pt idx="94">
                  <c:v>15.22727272727272</c:v>
                </c:pt>
                <c:pt idx="95">
                  <c:v>15.0</c:v>
                </c:pt>
                <c:pt idx="96">
                  <c:v>15.23809523809524</c:v>
                </c:pt>
                <c:pt idx="97">
                  <c:v>14.81481481481481</c:v>
                </c:pt>
                <c:pt idx="98">
                  <c:v>14.93975903614458</c:v>
                </c:pt>
                <c:pt idx="99">
                  <c:v>15.0</c:v>
                </c:pt>
                <c:pt idx="100">
                  <c:v>14.94117647058824</c:v>
                </c:pt>
              </c:numCache>
            </c:numRef>
          </c:yVal>
          <c:smooth val="0"/>
        </c:ser>
        <c:ser>
          <c:idx val="4"/>
          <c:order val="2"/>
          <c:tx>
            <c:v>KSDP</c:v>
          </c:tx>
          <c:spPr>
            <a:ln w="28575">
              <a:noFill/>
            </a:ln>
          </c:spPr>
          <c:marker>
            <c:symbol val="circle"/>
            <c:size val="7"/>
            <c:spPr>
              <a:noFill/>
              <a:ln>
                <a:solidFill>
                  <a:srgbClr val="00CC00"/>
                </a:solidFill>
              </a:ln>
            </c:spPr>
          </c:marker>
          <c:xVal>
            <c:numRef>
              <c:f>KSDP!$CT$22:$CT$112</c:f>
              <c:numCache>
                <c:formatCode>0.000000</c:formatCode>
                <c:ptCount val="91"/>
                <c:pt idx="1">
                  <c:v>0.512934</c:v>
                </c:pt>
                <c:pt idx="2">
                  <c:v>0.512956</c:v>
                </c:pt>
                <c:pt idx="3">
                  <c:v>0.51295</c:v>
                </c:pt>
                <c:pt idx="4">
                  <c:v>0.512917</c:v>
                </c:pt>
                <c:pt idx="5">
                  <c:v>0.512916</c:v>
                </c:pt>
                <c:pt idx="9">
                  <c:v>0.512914</c:v>
                </c:pt>
                <c:pt idx="10">
                  <c:v>0.512913</c:v>
                </c:pt>
                <c:pt idx="11">
                  <c:v>0.512909</c:v>
                </c:pt>
                <c:pt idx="12">
                  <c:v>0.512918</c:v>
                </c:pt>
                <c:pt idx="13">
                  <c:v>0.512856</c:v>
                </c:pt>
                <c:pt idx="14">
                  <c:v>0.512966</c:v>
                </c:pt>
                <c:pt idx="15">
                  <c:v>0.512934</c:v>
                </c:pt>
                <c:pt idx="16">
                  <c:v>0.512884</c:v>
                </c:pt>
                <c:pt idx="18">
                  <c:v>0.512847</c:v>
                </c:pt>
                <c:pt idx="20">
                  <c:v>0.51286</c:v>
                </c:pt>
                <c:pt idx="22">
                  <c:v>0.512902</c:v>
                </c:pt>
                <c:pt idx="23">
                  <c:v>0.51295</c:v>
                </c:pt>
                <c:pt idx="24">
                  <c:v>0.512967</c:v>
                </c:pt>
                <c:pt idx="25">
                  <c:v>0.512909</c:v>
                </c:pt>
                <c:pt idx="26">
                  <c:v>0.512909</c:v>
                </c:pt>
                <c:pt idx="27">
                  <c:v>0.512933</c:v>
                </c:pt>
                <c:pt idx="32">
                  <c:v>0.51286</c:v>
                </c:pt>
                <c:pt idx="33">
                  <c:v>0.512937</c:v>
                </c:pt>
                <c:pt idx="35">
                  <c:v>0.512913</c:v>
                </c:pt>
                <c:pt idx="38">
                  <c:v>0.512944</c:v>
                </c:pt>
                <c:pt idx="39">
                  <c:v>0.512938</c:v>
                </c:pt>
                <c:pt idx="46">
                  <c:v>0.512932</c:v>
                </c:pt>
                <c:pt idx="49">
                  <c:v>0.512909</c:v>
                </c:pt>
                <c:pt idx="51">
                  <c:v>0.5129</c:v>
                </c:pt>
                <c:pt idx="56">
                  <c:v>0.51292</c:v>
                </c:pt>
                <c:pt idx="59">
                  <c:v>0.51296</c:v>
                </c:pt>
                <c:pt idx="61">
                  <c:v>0.512924</c:v>
                </c:pt>
                <c:pt idx="62">
                  <c:v>0.512905</c:v>
                </c:pt>
                <c:pt idx="64">
                  <c:v>0.51291</c:v>
                </c:pt>
                <c:pt idx="65" formatCode="General">
                  <c:v>0.512936</c:v>
                </c:pt>
                <c:pt idx="66">
                  <c:v>0.513009</c:v>
                </c:pt>
                <c:pt idx="68">
                  <c:v>0.512903</c:v>
                </c:pt>
                <c:pt idx="76">
                  <c:v>0.512909</c:v>
                </c:pt>
              </c:numCache>
            </c:numRef>
          </c:xVal>
          <c:yVal>
            <c:numRef>
              <c:f>KSDP!$DV$22:$DV$112</c:f>
              <c:numCache>
                <c:formatCode>General</c:formatCode>
                <c:ptCount val="91"/>
                <c:pt idx="0">
                  <c:v>15.47072072072072</c:v>
                </c:pt>
                <c:pt idx="1">
                  <c:v>14.68023952095808</c:v>
                </c:pt>
                <c:pt idx="2">
                  <c:v>15.54711246200608</c:v>
                </c:pt>
                <c:pt idx="3">
                  <c:v>14.79937791601866</c:v>
                </c:pt>
                <c:pt idx="4">
                  <c:v>14.2905604719764</c:v>
                </c:pt>
                <c:pt idx="5">
                  <c:v>15.03739837398374</c:v>
                </c:pt>
                <c:pt idx="6">
                  <c:v>15.84761904761905</c:v>
                </c:pt>
                <c:pt idx="7">
                  <c:v>14.17972350230415</c:v>
                </c:pt>
                <c:pt idx="8">
                  <c:v>14.98619631901841</c:v>
                </c:pt>
                <c:pt idx="9">
                  <c:v>15.07537688442211</c:v>
                </c:pt>
                <c:pt idx="10">
                  <c:v>15.02047244094488</c:v>
                </c:pt>
                <c:pt idx="11">
                  <c:v>15.74771480804387</c:v>
                </c:pt>
                <c:pt idx="12">
                  <c:v>15.40032154340836</c:v>
                </c:pt>
                <c:pt idx="13">
                  <c:v>14.72043010752688</c:v>
                </c:pt>
                <c:pt idx="14">
                  <c:v>15.0724233983287</c:v>
                </c:pt>
                <c:pt idx="15">
                  <c:v>15.81518624641835</c:v>
                </c:pt>
                <c:pt idx="16">
                  <c:v>14.6013179571664</c:v>
                </c:pt>
                <c:pt idx="17">
                  <c:v>14.19247467438495</c:v>
                </c:pt>
                <c:pt idx="18">
                  <c:v>13.81098901098901</c:v>
                </c:pt>
                <c:pt idx="19">
                  <c:v>14.35902636916836</c:v>
                </c:pt>
                <c:pt idx="20">
                  <c:v>14.7247191011236</c:v>
                </c:pt>
                <c:pt idx="21">
                  <c:v>14.73671199011125</c:v>
                </c:pt>
                <c:pt idx="22">
                  <c:v>15.8352490421456</c:v>
                </c:pt>
                <c:pt idx="23">
                  <c:v>15.03189792663477</c:v>
                </c:pt>
                <c:pt idx="24">
                  <c:v>15.11172413793103</c:v>
                </c:pt>
                <c:pt idx="25">
                  <c:v>14.92296918767507</c:v>
                </c:pt>
                <c:pt idx="26">
                  <c:v>15.35675675675676</c:v>
                </c:pt>
                <c:pt idx="27">
                  <c:v>14.71965317919075</c:v>
                </c:pt>
                <c:pt idx="28">
                  <c:v>14.35390946502058</c:v>
                </c:pt>
                <c:pt idx="29">
                  <c:v>15.5285388127854</c:v>
                </c:pt>
                <c:pt idx="30">
                  <c:v>13.62595419847328</c:v>
                </c:pt>
                <c:pt idx="31">
                  <c:v>13.2757417102967</c:v>
                </c:pt>
                <c:pt idx="32">
                  <c:v>14.20724346076458</c:v>
                </c:pt>
                <c:pt idx="33">
                  <c:v>14.96476306196841</c:v>
                </c:pt>
                <c:pt idx="34">
                  <c:v>15.72598870056497</c:v>
                </c:pt>
                <c:pt idx="35">
                  <c:v>15.24881889763779</c:v>
                </c:pt>
                <c:pt idx="36">
                  <c:v>14.15321477428181</c:v>
                </c:pt>
                <c:pt idx="37">
                  <c:v>15.02017654476671</c:v>
                </c:pt>
                <c:pt idx="38">
                  <c:v>14.67989756722151</c:v>
                </c:pt>
                <c:pt idx="39">
                  <c:v>14.7289156626506</c:v>
                </c:pt>
                <c:pt idx="40">
                  <c:v>15.31203566121842</c:v>
                </c:pt>
                <c:pt idx="41">
                  <c:v>15.87828947368421</c:v>
                </c:pt>
                <c:pt idx="42">
                  <c:v>15.6929012345679</c:v>
                </c:pt>
                <c:pt idx="43">
                  <c:v>15.87160940325497</c:v>
                </c:pt>
                <c:pt idx="44">
                  <c:v>15.20647149460708</c:v>
                </c:pt>
                <c:pt idx="46">
                  <c:v>14.8080684596577</c:v>
                </c:pt>
                <c:pt idx="47">
                  <c:v>13.56171284634761</c:v>
                </c:pt>
                <c:pt idx="48">
                  <c:v>15.6150506512301</c:v>
                </c:pt>
                <c:pt idx="49">
                  <c:v>14.67857142857143</c:v>
                </c:pt>
                <c:pt idx="50">
                  <c:v>14.50166112956811</c:v>
                </c:pt>
                <c:pt idx="51">
                  <c:v>14.58758620689655</c:v>
                </c:pt>
                <c:pt idx="52">
                  <c:v>13.51827956989247</c:v>
                </c:pt>
                <c:pt idx="53">
                  <c:v>14.56815286624204</c:v>
                </c:pt>
                <c:pt idx="54">
                  <c:v>15.11993769470405</c:v>
                </c:pt>
                <c:pt idx="55">
                  <c:v>15.85214626391097</c:v>
                </c:pt>
                <c:pt idx="56">
                  <c:v>15.59863945578232</c:v>
                </c:pt>
                <c:pt idx="57">
                  <c:v>15.19436201780415</c:v>
                </c:pt>
                <c:pt idx="58">
                  <c:v>14.48432601880878</c:v>
                </c:pt>
                <c:pt idx="59">
                  <c:v>14.85434173669468</c:v>
                </c:pt>
                <c:pt idx="60">
                  <c:v>13.5560538116592</c:v>
                </c:pt>
                <c:pt idx="61">
                  <c:v>15.05417276720351</c:v>
                </c:pt>
                <c:pt idx="62">
                  <c:v>14.59146341463414</c:v>
                </c:pt>
                <c:pt idx="63">
                  <c:v>15.47940691927513</c:v>
                </c:pt>
                <c:pt idx="64">
                  <c:v>14.7313691507799</c:v>
                </c:pt>
                <c:pt idx="65">
                  <c:v>13.9987714987715</c:v>
                </c:pt>
                <c:pt idx="66">
                  <c:v>15.89819376026272</c:v>
                </c:pt>
                <c:pt idx="67">
                  <c:v>15.4332298136646</c:v>
                </c:pt>
                <c:pt idx="68">
                  <c:v>14.61821366024518</c:v>
                </c:pt>
                <c:pt idx="69">
                  <c:v>16.63821892393321</c:v>
                </c:pt>
                <c:pt idx="70">
                  <c:v>16.40067911714771</c:v>
                </c:pt>
                <c:pt idx="71">
                  <c:v>15.90734265734266</c:v>
                </c:pt>
                <c:pt idx="72">
                  <c:v>14.83285714285714</c:v>
                </c:pt>
                <c:pt idx="73">
                  <c:v>16.05928237129485</c:v>
                </c:pt>
                <c:pt idx="74">
                  <c:v>14.79815455594002</c:v>
                </c:pt>
                <c:pt idx="75">
                  <c:v>16.14117647058823</c:v>
                </c:pt>
                <c:pt idx="76">
                  <c:v>15.60326086956522</c:v>
                </c:pt>
                <c:pt idx="77">
                  <c:v>16.29411764705883</c:v>
                </c:pt>
                <c:pt idx="78">
                  <c:v>15.60479041916168</c:v>
                </c:pt>
                <c:pt idx="79">
                  <c:v>15.4077809798271</c:v>
                </c:pt>
                <c:pt idx="80">
                  <c:v>15.5671875</c:v>
                </c:pt>
                <c:pt idx="81">
                  <c:v>15.94193548387097</c:v>
                </c:pt>
                <c:pt idx="82">
                  <c:v>16.96708463949843</c:v>
                </c:pt>
                <c:pt idx="83">
                  <c:v>13.21178637200737</c:v>
                </c:pt>
                <c:pt idx="84">
                  <c:v>15.10928143712575</c:v>
                </c:pt>
                <c:pt idx="85">
                  <c:v>15.56745182012848</c:v>
                </c:pt>
                <c:pt idx="86">
                  <c:v>16.22633744855967</c:v>
                </c:pt>
                <c:pt idx="87">
                  <c:v>15.14973262032085</c:v>
                </c:pt>
                <c:pt idx="88">
                  <c:v>16.46511627906971</c:v>
                </c:pt>
                <c:pt idx="89">
                  <c:v>13.74960380348653</c:v>
                </c:pt>
                <c:pt idx="90">
                  <c:v>14.91340450771056</c:v>
                </c:pt>
              </c:numCache>
            </c:numRef>
          </c:yVal>
          <c:smooth val="0"/>
        </c:ser>
        <c:ser>
          <c:idx val="5"/>
          <c:order val="3"/>
          <c:tx>
            <c:v>Makapuu</c:v>
          </c:tx>
          <c:spPr>
            <a:ln w="28575">
              <a:noFill/>
            </a:ln>
          </c:spPr>
          <c:marker>
            <c:spPr>
              <a:solidFill>
                <a:srgbClr val="FF0000"/>
              </a:solidFill>
              <a:ln>
                <a:solidFill>
                  <a:srgbClr val="FF0000"/>
                </a:solidFill>
              </a:ln>
            </c:spPr>
          </c:marker>
          <c:xVal>
            <c:numRef>
              <c:f>Makapuu_Koolau!$BG$115:$BG$136</c:f>
              <c:numCache>
                <c:formatCode>0.00000</c:formatCode>
                <c:ptCount val="22"/>
                <c:pt idx="1">
                  <c:v>0.51264625272</c:v>
                </c:pt>
                <c:pt idx="3">
                  <c:v>0.512735</c:v>
                </c:pt>
                <c:pt idx="5" formatCode="General">
                  <c:v>0.51259</c:v>
                </c:pt>
                <c:pt idx="7" formatCode="General">
                  <c:v>0.51271</c:v>
                </c:pt>
                <c:pt idx="9">
                  <c:v>0.51271802176</c:v>
                </c:pt>
                <c:pt idx="12" formatCode="General">
                  <c:v>0.51271</c:v>
                </c:pt>
                <c:pt idx="13" formatCode="General">
                  <c:v>0.51274</c:v>
                </c:pt>
                <c:pt idx="14" formatCode="General">
                  <c:v>0.51271</c:v>
                </c:pt>
                <c:pt idx="17">
                  <c:v>0.51270776904</c:v>
                </c:pt>
                <c:pt idx="18">
                  <c:v>0.51267188452</c:v>
                </c:pt>
                <c:pt idx="19">
                  <c:v>0.51273340084</c:v>
                </c:pt>
                <c:pt idx="21" formatCode="General">
                  <c:v>0.51254</c:v>
                </c:pt>
              </c:numCache>
            </c:numRef>
          </c:xVal>
          <c:yVal>
            <c:numRef>
              <c:f>Makapuu_Koolau!$CZ$115:$CZ$136</c:f>
              <c:numCache>
                <c:formatCode>0.00</c:formatCode>
                <c:ptCount val="22"/>
                <c:pt idx="0">
                  <c:v>14.30000177822413</c:v>
                </c:pt>
                <c:pt idx="1">
                  <c:v>14.53788821489323</c:v>
                </c:pt>
                <c:pt idx="2">
                  <c:v>13.36444216401052</c:v>
                </c:pt>
                <c:pt idx="3">
                  <c:v>14.43236966018166</c:v>
                </c:pt>
                <c:pt idx="4">
                  <c:v>13.69328713481778</c:v>
                </c:pt>
                <c:pt idx="5">
                  <c:v>11.66129730607814</c:v>
                </c:pt>
                <c:pt idx="6">
                  <c:v>16.20243703230268</c:v>
                </c:pt>
                <c:pt idx="7">
                  <c:v>13.9674648268415</c:v>
                </c:pt>
                <c:pt idx="8">
                  <c:v>14.31832170736259</c:v>
                </c:pt>
                <c:pt idx="9">
                  <c:v>14.33158948029426</c:v>
                </c:pt>
                <c:pt idx="10">
                  <c:v>14.63694250149226</c:v>
                </c:pt>
                <c:pt idx="11">
                  <c:v>13.16800016819663</c:v>
                </c:pt>
                <c:pt idx="12">
                  <c:v>14.12036642309138</c:v>
                </c:pt>
                <c:pt idx="13">
                  <c:v>13.29279702711667</c:v>
                </c:pt>
                <c:pt idx="14">
                  <c:v>13.97427638968977</c:v>
                </c:pt>
                <c:pt idx="15">
                  <c:v>15.28545683931083</c:v>
                </c:pt>
                <c:pt idx="16">
                  <c:v>13.87017707807898</c:v>
                </c:pt>
              </c:numCache>
            </c:numRef>
          </c:yVal>
          <c:smooth val="0"/>
        </c:ser>
        <c:ser>
          <c:idx val="6"/>
          <c:order val="4"/>
          <c:tx>
            <c:v>Mauna Loa</c:v>
          </c:tx>
          <c:spPr>
            <a:ln w="28575">
              <a:noFill/>
            </a:ln>
          </c:spPr>
          <c:marker>
            <c:symbol val="square"/>
            <c:size val="7"/>
            <c:spPr>
              <a:noFill/>
              <a:ln>
                <a:solidFill>
                  <a:srgbClr val="0000FF"/>
                </a:solidFill>
                <a:prstDash val="solid"/>
              </a:ln>
            </c:spPr>
          </c:marker>
          <c:xVal>
            <c:numRef>
              <c:f>'[2]Cruise 99'!$AZ$3:$AZ$66</c:f>
              <c:numCache>
                <c:formatCode>General</c:formatCode>
                <c:ptCount val="64"/>
                <c:pt idx="23">
                  <c:v>0.512939</c:v>
                </c:pt>
                <c:pt idx="25">
                  <c:v>0.512962</c:v>
                </c:pt>
                <c:pt idx="32">
                  <c:v>0.51286</c:v>
                </c:pt>
                <c:pt idx="36">
                  <c:v>0.512944</c:v>
                </c:pt>
                <c:pt idx="39">
                  <c:v>0.512965</c:v>
                </c:pt>
                <c:pt idx="43">
                  <c:v>0.51292</c:v>
                </c:pt>
                <c:pt idx="44">
                  <c:v>0.512946</c:v>
                </c:pt>
                <c:pt idx="53">
                  <c:v>0.512953</c:v>
                </c:pt>
                <c:pt idx="58">
                  <c:v>0.512923</c:v>
                </c:pt>
              </c:numCache>
            </c:numRef>
          </c:xVal>
          <c:yVal>
            <c:numRef>
              <c:f>'[2]Cruise 99'!$AT$3:$AT$66</c:f>
              <c:numCache>
                <c:formatCode>General</c:formatCode>
                <c:ptCount val="64"/>
                <c:pt idx="0">
                  <c:v>15.92993398814252</c:v>
                </c:pt>
                <c:pt idx="1">
                  <c:v>16.55001572618</c:v>
                </c:pt>
                <c:pt idx="2">
                  <c:v>15.79093518523242</c:v>
                </c:pt>
                <c:pt idx="3">
                  <c:v>16.20895035385018</c:v>
                </c:pt>
                <c:pt idx="4">
                  <c:v>16.79038134324634</c:v>
                </c:pt>
                <c:pt idx="5">
                  <c:v>16.18243651208993</c:v>
                </c:pt>
                <c:pt idx="6">
                  <c:v>15.9920962493544</c:v>
                </c:pt>
                <c:pt idx="7">
                  <c:v>16.35764784399209</c:v>
                </c:pt>
                <c:pt idx="8">
                  <c:v>16.65039234790644</c:v>
                </c:pt>
                <c:pt idx="9">
                  <c:v>16.4123204261174</c:v>
                </c:pt>
                <c:pt idx="10">
                  <c:v>17.30484549868655</c:v>
                </c:pt>
                <c:pt idx="11">
                  <c:v>17.19107964854458</c:v>
                </c:pt>
                <c:pt idx="12">
                  <c:v>16.55158854557637</c:v>
                </c:pt>
                <c:pt idx="13">
                  <c:v>16.26211998858303</c:v>
                </c:pt>
                <c:pt idx="14">
                  <c:v>16.50592653945656</c:v>
                </c:pt>
                <c:pt idx="15">
                  <c:v>16.28335896673829</c:v>
                </c:pt>
                <c:pt idx="16">
                  <c:v>16.39716971245736</c:v>
                </c:pt>
                <c:pt idx="17">
                  <c:v>16.86645092248405</c:v>
                </c:pt>
                <c:pt idx="18">
                  <c:v>16.62544581619596</c:v>
                </c:pt>
                <c:pt idx="19">
                  <c:v>16.53736114860344</c:v>
                </c:pt>
                <c:pt idx="20">
                  <c:v>16.26282921782308</c:v>
                </c:pt>
                <c:pt idx="21">
                  <c:v>16.16507103578873</c:v>
                </c:pt>
                <c:pt idx="22">
                  <c:v>16.38370420994632</c:v>
                </c:pt>
                <c:pt idx="23">
                  <c:v>15.82306969164964</c:v>
                </c:pt>
                <c:pt idx="24">
                  <c:v>15.81447590992145</c:v>
                </c:pt>
                <c:pt idx="25">
                  <c:v>15.36121519610626</c:v>
                </c:pt>
                <c:pt idx="26">
                  <c:v>16.20319089342971</c:v>
                </c:pt>
                <c:pt idx="27">
                  <c:v>15.9202631857547</c:v>
                </c:pt>
                <c:pt idx="28">
                  <c:v>17.37245416311895</c:v>
                </c:pt>
                <c:pt idx="29">
                  <c:v>16.10656444083313</c:v>
                </c:pt>
                <c:pt idx="30">
                  <c:v>16.08883012981508</c:v>
                </c:pt>
                <c:pt idx="31">
                  <c:v>16.69567230660492</c:v>
                </c:pt>
                <c:pt idx="32">
                  <c:v>14.47350595017077</c:v>
                </c:pt>
                <c:pt idx="33">
                  <c:v>16.84537797804749</c:v>
                </c:pt>
                <c:pt idx="34">
                  <c:v>14.6937266597524</c:v>
                </c:pt>
                <c:pt idx="36">
                  <c:v>15.68801737503286</c:v>
                </c:pt>
                <c:pt idx="37">
                  <c:v>16.27427752348965</c:v>
                </c:pt>
                <c:pt idx="38">
                  <c:v>16.06921541189578</c:v>
                </c:pt>
                <c:pt idx="39">
                  <c:v>15.68820865098022</c:v>
                </c:pt>
                <c:pt idx="40">
                  <c:v>15.67389985343365</c:v>
                </c:pt>
                <c:pt idx="41">
                  <c:v>17.53092259818068</c:v>
                </c:pt>
                <c:pt idx="42">
                  <c:v>16.47654271180765</c:v>
                </c:pt>
                <c:pt idx="43">
                  <c:v>16.24599805374011</c:v>
                </c:pt>
                <c:pt idx="44">
                  <c:v>32.53870875723457</c:v>
                </c:pt>
                <c:pt idx="45">
                  <c:v>15.7341784974912</c:v>
                </c:pt>
                <c:pt idx="47">
                  <c:v>16.17666532228996</c:v>
                </c:pt>
                <c:pt idx="48">
                  <c:v>16.26822468957491</c:v>
                </c:pt>
                <c:pt idx="49">
                  <c:v>16.23385599466231</c:v>
                </c:pt>
                <c:pt idx="50">
                  <c:v>15.89155119034423</c:v>
                </c:pt>
                <c:pt idx="51">
                  <c:v>16.01495485544448</c:v>
                </c:pt>
                <c:pt idx="52">
                  <c:v>16.09931841316429</c:v>
                </c:pt>
                <c:pt idx="53">
                  <c:v>15.8559423882223</c:v>
                </c:pt>
                <c:pt idx="54">
                  <c:v>17.24112452648557</c:v>
                </c:pt>
                <c:pt idx="55">
                  <c:v>16.11740216818529</c:v>
                </c:pt>
                <c:pt idx="56">
                  <c:v>16.383768674584</c:v>
                </c:pt>
                <c:pt idx="57">
                  <c:v>16.59447573537686</c:v>
                </c:pt>
                <c:pt idx="58">
                  <c:v>16.34424447807899</c:v>
                </c:pt>
                <c:pt idx="60">
                  <c:v>15.5773372948804</c:v>
                </c:pt>
                <c:pt idx="62">
                  <c:v>15.73761326426908</c:v>
                </c:pt>
                <c:pt idx="63">
                  <c:v>15.56765910198966</c:v>
                </c:pt>
              </c:numCache>
            </c:numRef>
          </c:yVal>
          <c:smooth val="0"/>
        </c:ser>
        <c:ser>
          <c:idx val="7"/>
          <c:order val="5"/>
          <c:spPr>
            <a:ln w="28575">
              <a:noFill/>
            </a:ln>
          </c:spPr>
          <c:marker>
            <c:symbol val="square"/>
            <c:size val="7"/>
            <c:spPr>
              <a:noFill/>
              <a:ln>
                <a:solidFill>
                  <a:srgbClr val="0000FF"/>
                </a:solidFill>
                <a:prstDash val="solid"/>
              </a:ln>
            </c:spPr>
          </c:marker>
          <c:xVal>
            <c:numRef>
              <c:f>'[2]Pisces Dive 184'!$AZ$3:$AZ$10</c:f>
              <c:numCache>
                <c:formatCode>General</c:formatCode>
                <c:ptCount val="8"/>
                <c:pt idx="0">
                  <c:v>0.512943</c:v>
                </c:pt>
                <c:pt idx="1">
                  <c:v>0.512894</c:v>
                </c:pt>
                <c:pt idx="2">
                  <c:v>0.512944</c:v>
                </c:pt>
                <c:pt idx="3">
                  <c:v>0.512956</c:v>
                </c:pt>
                <c:pt idx="4">
                  <c:v>0.512958</c:v>
                </c:pt>
                <c:pt idx="5">
                  <c:v>0.512952</c:v>
                </c:pt>
                <c:pt idx="6">
                  <c:v>0.512951</c:v>
                </c:pt>
                <c:pt idx="7">
                  <c:v>0.512915</c:v>
                </c:pt>
              </c:numCache>
            </c:numRef>
          </c:xVal>
          <c:yVal>
            <c:numRef>
              <c:f>'[2]Pisces Dive 184'!$AT$3:$AT$10</c:f>
              <c:numCache>
                <c:formatCode>General</c:formatCode>
                <c:ptCount val="8"/>
                <c:pt idx="0">
                  <c:v>15.5985143541437</c:v>
                </c:pt>
                <c:pt idx="1">
                  <c:v>14.3360208903271</c:v>
                </c:pt>
                <c:pt idx="2">
                  <c:v>16.49561623715146</c:v>
                </c:pt>
                <c:pt idx="3">
                  <c:v>16.41347471453687</c:v>
                </c:pt>
                <c:pt idx="4">
                  <c:v>16.30333954165392</c:v>
                </c:pt>
                <c:pt idx="5">
                  <c:v>16.46393080493576</c:v>
                </c:pt>
                <c:pt idx="6">
                  <c:v>16.56672158408588</c:v>
                </c:pt>
                <c:pt idx="7">
                  <c:v>12.60974608512493</c:v>
                </c:pt>
              </c:numCache>
            </c:numRef>
          </c:yVal>
          <c:smooth val="0"/>
        </c:ser>
        <c:ser>
          <c:idx val="8"/>
          <c:order val="6"/>
          <c:spPr>
            <a:ln w="28575">
              <a:noFill/>
            </a:ln>
          </c:spPr>
          <c:marker>
            <c:symbol val="square"/>
            <c:size val="7"/>
            <c:spPr>
              <a:noFill/>
              <a:ln>
                <a:solidFill>
                  <a:srgbClr val="0000FF"/>
                </a:solidFill>
                <a:prstDash val="solid"/>
              </a:ln>
            </c:spPr>
          </c:marker>
          <c:xVal>
            <c:numRef>
              <c:f>'[2]Jason Cruise'!$AX$5:$AX$17</c:f>
              <c:numCache>
                <c:formatCode>General</c:formatCode>
                <c:ptCount val="13"/>
                <c:pt idx="0">
                  <c:v>0.512943</c:v>
                </c:pt>
                <c:pt idx="2">
                  <c:v>0.512914</c:v>
                </c:pt>
                <c:pt idx="3">
                  <c:v>0.512913</c:v>
                </c:pt>
                <c:pt idx="4">
                  <c:v>0.512936</c:v>
                </c:pt>
                <c:pt idx="5">
                  <c:v>0.512907</c:v>
                </c:pt>
                <c:pt idx="6">
                  <c:v>0.512943</c:v>
                </c:pt>
                <c:pt idx="7">
                  <c:v>0.512882</c:v>
                </c:pt>
                <c:pt idx="8">
                  <c:v>0.512943</c:v>
                </c:pt>
                <c:pt idx="9">
                  <c:v>0.512947</c:v>
                </c:pt>
                <c:pt idx="10">
                  <c:v>0.512963</c:v>
                </c:pt>
                <c:pt idx="11">
                  <c:v>0.512936</c:v>
                </c:pt>
                <c:pt idx="12">
                  <c:v>0.51294</c:v>
                </c:pt>
              </c:numCache>
            </c:numRef>
          </c:xVal>
          <c:yVal>
            <c:numRef>
              <c:f>'[2]Jason Cruise'!$AR$5:$AR$17</c:f>
              <c:numCache>
                <c:formatCode>General</c:formatCode>
                <c:ptCount val="13"/>
                <c:pt idx="0">
                  <c:v>15.69455203424022</c:v>
                </c:pt>
                <c:pt idx="1">
                  <c:v>16.55122523050215</c:v>
                </c:pt>
                <c:pt idx="2">
                  <c:v>16.03613304287223</c:v>
                </c:pt>
                <c:pt idx="3">
                  <c:v>15.31971404940937</c:v>
                </c:pt>
                <c:pt idx="4">
                  <c:v>16.00417319354093</c:v>
                </c:pt>
                <c:pt idx="5">
                  <c:v>14.07173014799966</c:v>
                </c:pt>
                <c:pt idx="6">
                  <c:v>16.14860326860598</c:v>
                </c:pt>
                <c:pt idx="7">
                  <c:v>14.12821083389219</c:v>
                </c:pt>
                <c:pt idx="8">
                  <c:v>14.80550228230072</c:v>
                </c:pt>
                <c:pt idx="9">
                  <c:v>15.09201584727632</c:v>
                </c:pt>
                <c:pt idx="10">
                  <c:v>16.11674344891156</c:v>
                </c:pt>
                <c:pt idx="11">
                  <c:v>13.0720616139525</c:v>
                </c:pt>
                <c:pt idx="12">
                  <c:v>13.329752457376</c:v>
                </c:pt>
              </c:numCache>
            </c:numRef>
          </c:yVal>
          <c:smooth val="0"/>
        </c:ser>
        <c:dLbls>
          <c:showLegendKey val="0"/>
          <c:showVal val="0"/>
          <c:showCatName val="0"/>
          <c:showSerName val="0"/>
          <c:showPercent val="0"/>
          <c:showBubbleSize val="0"/>
        </c:dLbls>
        <c:axId val="-2057813016"/>
        <c:axId val="-2058326920"/>
      </c:scatterChart>
      <c:valAx>
        <c:axId val="-2057813016"/>
        <c:scaling>
          <c:orientation val="minMax"/>
          <c:max val="0.5132"/>
          <c:min val="0.5124"/>
        </c:scaling>
        <c:delete val="0"/>
        <c:axPos val="b"/>
        <c:title>
          <c:tx>
            <c:rich>
              <a:bodyPr/>
              <a:lstStyle/>
              <a:p>
                <a:pPr>
                  <a:defRPr/>
                </a:pPr>
                <a:r>
                  <a:rPr lang="en-US"/>
                  <a:t>143Nd/144Nd</a:t>
                </a:r>
              </a:p>
            </c:rich>
          </c:tx>
          <c:layout/>
          <c:overlay val="0"/>
          <c:spPr>
            <a:noFill/>
            <a:ln w="25400">
              <a:noFill/>
            </a:ln>
          </c:spPr>
        </c:title>
        <c:numFmt formatCode="0.000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58326920"/>
        <c:crosses val="autoZero"/>
        <c:crossBetween val="midCat"/>
      </c:valAx>
      <c:valAx>
        <c:axId val="-2058326920"/>
        <c:scaling>
          <c:orientation val="minMax"/>
          <c:max val="20.0"/>
          <c:min val="10.0"/>
        </c:scaling>
        <c:delete val="0"/>
        <c:axPos val="l"/>
        <c:title>
          <c:tx>
            <c:rich>
              <a:bodyPr rot="-5400000" vert="horz"/>
              <a:lstStyle/>
              <a:p>
                <a:pPr>
                  <a:defRPr/>
                </a:pPr>
                <a:r>
                  <a:rPr lang="en-US"/>
                  <a:t>Nb/Th</a:t>
                </a:r>
              </a:p>
            </c:rich>
          </c:tx>
          <c:layout>
            <c:manualLayout>
              <c:xMode val="edge"/>
              <c:yMode val="edge"/>
              <c:x val="0.0117235323372177"/>
              <c:y val="0.346513250600377"/>
            </c:manualLayout>
          </c:layout>
          <c:overlay val="0"/>
          <c:spPr>
            <a:noFill/>
            <a:ln w="25400">
              <a:noFill/>
            </a:ln>
          </c:spPr>
        </c:title>
        <c:numFmt formatCode="General" sourceLinked="1"/>
        <c:majorTickMark val="in"/>
        <c:minorTickMark val="in"/>
        <c:tickLblPos val="nextTo"/>
        <c:spPr>
          <a:ln w="12700">
            <a:solidFill>
              <a:schemeClr val="tx1"/>
            </a:solidFill>
          </a:ln>
        </c:spPr>
        <c:crossAx val="-2057813016"/>
        <c:crosses val="autoZero"/>
        <c:crossBetween val="midCat"/>
        <c:majorUnit val="2.0"/>
        <c:minorUnit val="1.0"/>
      </c:valAx>
      <c:spPr>
        <a:noFill/>
        <a:ln>
          <a:solidFill>
            <a:schemeClr val="tx1"/>
          </a:solidFill>
        </a:ln>
      </c:spPr>
    </c:plotArea>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207641984852"/>
          <c:y val="0.0351240023768425"/>
          <c:w val="0.88161757558083"/>
          <c:h val="0.894629001716048"/>
        </c:manualLayout>
      </c:layout>
      <c:lineChart>
        <c:grouping val="standard"/>
        <c:varyColors val="0"/>
        <c:ser>
          <c:idx val="2"/>
          <c:order val="0"/>
          <c:tx>
            <c:strRef>
              <c:f>Sheet1!$A$10</c:f>
              <c:strCache>
                <c:ptCount val="1"/>
                <c:pt idx="0">
                  <c:v>Mauna Loa</c:v>
                </c:pt>
              </c:strCache>
            </c:strRef>
          </c:tx>
          <c:spPr>
            <a:ln w="19050">
              <a:solidFill>
                <a:srgbClr val="FF0000"/>
              </a:solidFill>
              <a:prstDash val="solid"/>
            </a:ln>
          </c:spPr>
          <c:marker>
            <c:symbol val="triangle"/>
            <c:size val="7"/>
            <c:spPr>
              <a:solidFill>
                <a:srgbClr val="FF0000"/>
              </a:solidFill>
              <a:ln>
                <a:solidFill>
                  <a:srgbClr val="FF0000"/>
                </a:solidFill>
                <a:prstDash val="solid"/>
              </a:ln>
            </c:spPr>
          </c:marker>
          <c:dPt>
            <c:idx val="9"/>
            <c:bubble3D val="0"/>
          </c:dPt>
          <c:cat>
            <c:strRef>
              <c:f>Sheet1!$B$1:$V$1</c:f>
              <c:strCache>
                <c:ptCount val="19"/>
                <c:pt idx="0">
                  <c:v>Ba</c:v>
                </c:pt>
                <c:pt idx="1">
                  <c:v>Th</c:v>
                </c:pt>
                <c:pt idx="2">
                  <c:v>Nb</c:v>
                </c:pt>
                <c:pt idx="3">
                  <c:v>La</c:v>
                </c:pt>
                <c:pt idx="4">
                  <c:v>Ce</c:v>
                </c:pt>
                <c:pt idx="5">
                  <c:v>Nd</c:v>
                </c:pt>
                <c:pt idx="6">
                  <c:v>Sr</c:v>
                </c:pt>
                <c:pt idx="7">
                  <c:v>Sm</c:v>
                </c:pt>
                <c:pt idx="8">
                  <c:v>Zr</c:v>
                </c:pt>
                <c:pt idx="9">
                  <c:v>Hf</c:v>
                </c:pt>
                <c:pt idx="10">
                  <c:v>Eu</c:v>
                </c:pt>
                <c:pt idx="11">
                  <c:v>Tb</c:v>
                </c:pt>
                <c:pt idx="12">
                  <c:v>Dy</c:v>
                </c:pt>
                <c:pt idx="13">
                  <c:v>Ho</c:v>
                </c:pt>
                <c:pt idx="14">
                  <c:v>Y </c:v>
                </c:pt>
                <c:pt idx="15">
                  <c:v>Er</c:v>
                </c:pt>
                <c:pt idx="16">
                  <c:v>Tm</c:v>
                </c:pt>
                <c:pt idx="17">
                  <c:v>Yb</c:v>
                </c:pt>
                <c:pt idx="18">
                  <c:v>Lu</c:v>
                </c:pt>
              </c:strCache>
            </c:strRef>
          </c:cat>
          <c:val>
            <c:numRef>
              <c:f>Sheet1!$B$10:$V$10</c:f>
              <c:numCache>
                <c:formatCode>0.0_);[Red]\(0.0\)</c:formatCode>
                <c:ptCount val="19"/>
                <c:pt idx="0">
                  <c:v>12.13636363636364</c:v>
                </c:pt>
                <c:pt idx="1">
                  <c:v>6.893081761006283</c:v>
                </c:pt>
                <c:pt idx="2">
                  <c:v>13.08510638297872</c:v>
                </c:pt>
                <c:pt idx="3">
                  <c:v>14.64407884020199</c:v>
                </c:pt>
                <c:pt idx="4">
                  <c:v>14.42758103803635</c:v>
                </c:pt>
                <c:pt idx="5">
                  <c:v>13.36</c:v>
                </c:pt>
                <c:pt idx="6">
                  <c:v>15.678391959799</c:v>
                </c:pt>
                <c:pt idx="7">
                  <c:v>11.69950738916256</c:v>
                </c:pt>
                <c:pt idx="8">
                  <c:v>11.61904761904762</c:v>
                </c:pt>
                <c:pt idx="9">
                  <c:v>11.37809187279152</c:v>
                </c:pt>
                <c:pt idx="10">
                  <c:v>10.84415584415584</c:v>
                </c:pt>
                <c:pt idx="11">
                  <c:v>8.05050505050505</c:v>
                </c:pt>
                <c:pt idx="12">
                  <c:v>7.181008902077151</c:v>
                </c:pt>
                <c:pt idx="13">
                  <c:v>6.080536912751678</c:v>
                </c:pt>
                <c:pt idx="14">
                  <c:v>5.558139534883721</c:v>
                </c:pt>
                <c:pt idx="15">
                  <c:v>5.570776255707762</c:v>
                </c:pt>
                <c:pt idx="16">
                  <c:v>4.764705882352937</c:v>
                </c:pt>
                <c:pt idx="17">
                  <c:v>4.671201814058957</c:v>
                </c:pt>
                <c:pt idx="18">
                  <c:v>4.237037037037036</c:v>
                </c:pt>
              </c:numCache>
            </c:numRef>
          </c:val>
          <c:smooth val="0"/>
        </c:ser>
        <c:ser>
          <c:idx val="1"/>
          <c:order val="1"/>
          <c:tx>
            <c:strRef>
              <c:f>Sheet1!$A$9</c:f>
              <c:strCache>
                <c:ptCount val="1"/>
                <c:pt idx="0">
                  <c:v>89-726</c:v>
                </c:pt>
              </c:strCache>
            </c:strRef>
          </c:tx>
          <c:spPr>
            <a:ln w="19050">
              <a:solidFill>
                <a:srgbClr val="0000FF"/>
              </a:solidFill>
              <a:prstDash val="solid"/>
            </a:ln>
          </c:spPr>
          <c:marker>
            <c:symbol val="square"/>
            <c:size val="7"/>
            <c:spPr>
              <a:solidFill>
                <a:srgbClr val="0000FF"/>
              </a:solidFill>
              <a:ln w="12700">
                <a:solidFill>
                  <a:srgbClr val="0000FF"/>
                </a:solidFill>
                <a:prstDash val="solid"/>
              </a:ln>
            </c:spPr>
          </c:marker>
          <c:cat>
            <c:strRef>
              <c:f>Sheet1!$B$1:$V$1</c:f>
              <c:strCache>
                <c:ptCount val="19"/>
                <c:pt idx="0">
                  <c:v>Ba</c:v>
                </c:pt>
                <c:pt idx="1">
                  <c:v>Th</c:v>
                </c:pt>
                <c:pt idx="2">
                  <c:v>Nb</c:v>
                </c:pt>
                <c:pt idx="3">
                  <c:v>La</c:v>
                </c:pt>
                <c:pt idx="4">
                  <c:v>Ce</c:v>
                </c:pt>
                <c:pt idx="5">
                  <c:v>Nd</c:v>
                </c:pt>
                <c:pt idx="6">
                  <c:v>Sr</c:v>
                </c:pt>
                <c:pt idx="7">
                  <c:v>Sm</c:v>
                </c:pt>
                <c:pt idx="8">
                  <c:v>Zr</c:v>
                </c:pt>
                <c:pt idx="9">
                  <c:v>Hf</c:v>
                </c:pt>
                <c:pt idx="10">
                  <c:v>Eu</c:v>
                </c:pt>
                <c:pt idx="11">
                  <c:v>Tb</c:v>
                </c:pt>
                <c:pt idx="12">
                  <c:v>Dy</c:v>
                </c:pt>
                <c:pt idx="13">
                  <c:v>Ho</c:v>
                </c:pt>
                <c:pt idx="14">
                  <c:v>Y </c:v>
                </c:pt>
                <c:pt idx="15">
                  <c:v>Er</c:v>
                </c:pt>
                <c:pt idx="16">
                  <c:v>Tm</c:v>
                </c:pt>
                <c:pt idx="17">
                  <c:v>Yb</c:v>
                </c:pt>
                <c:pt idx="18">
                  <c:v>Lu</c:v>
                </c:pt>
              </c:strCache>
            </c:strRef>
          </c:cat>
          <c:val>
            <c:numRef>
              <c:f>Sheet1!$B$9:$V$9</c:f>
              <c:numCache>
                <c:formatCode>0.0_);[Red]\(0.0\)</c:formatCode>
                <c:ptCount val="19"/>
                <c:pt idx="0">
                  <c:v>32.27272727272727</c:v>
                </c:pt>
                <c:pt idx="1">
                  <c:v>0.880503144654088</c:v>
                </c:pt>
                <c:pt idx="2">
                  <c:v>1.094224924012158</c:v>
                </c:pt>
                <c:pt idx="3">
                  <c:v>5.456914806971811</c:v>
                </c:pt>
                <c:pt idx="4">
                  <c:v>4.21585160202361</c:v>
                </c:pt>
                <c:pt idx="5">
                  <c:v>3.696</c:v>
                </c:pt>
                <c:pt idx="6">
                  <c:v>59.59798994974875</c:v>
                </c:pt>
                <c:pt idx="7">
                  <c:v>3.103448275862069</c:v>
                </c:pt>
                <c:pt idx="8">
                  <c:v>1.057142857142857</c:v>
                </c:pt>
                <c:pt idx="9">
                  <c:v>1.48409893992933</c:v>
                </c:pt>
                <c:pt idx="10">
                  <c:v>4.545454545454545</c:v>
                </c:pt>
                <c:pt idx="11">
                  <c:v>2.222222222222223</c:v>
                </c:pt>
                <c:pt idx="12">
                  <c:v>1.869436201780415</c:v>
                </c:pt>
                <c:pt idx="13">
                  <c:v>1.610738255033557</c:v>
                </c:pt>
                <c:pt idx="14">
                  <c:v>1.355813953488372</c:v>
                </c:pt>
                <c:pt idx="15">
                  <c:v>1.438356164383562</c:v>
                </c:pt>
                <c:pt idx="16">
                  <c:v>1.205882352941176</c:v>
                </c:pt>
                <c:pt idx="17">
                  <c:v>1.179138321995465</c:v>
                </c:pt>
                <c:pt idx="18">
                  <c:v>1.022222222222222</c:v>
                </c:pt>
              </c:numCache>
            </c:numRef>
          </c:val>
          <c:smooth val="0"/>
        </c:ser>
        <c:ser>
          <c:idx val="3"/>
          <c:order val="2"/>
          <c:tx>
            <c:strRef>
              <c:f>Sheet1!$A$11</c:f>
              <c:strCache>
                <c:ptCount val="1"/>
                <c:pt idx="0">
                  <c:v>89-727</c:v>
                </c:pt>
              </c:strCache>
            </c:strRef>
          </c:tx>
          <c:spPr>
            <a:ln w="19050">
              <a:solidFill>
                <a:schemeClr val="tx1"/>
              </a:solidFill>
              <a:prstDash val="solid"/>
            </a:ln>
          </c:spPr>
          <c:marker>
            <c:symbol val="circle"/>
            <c:size val="7"/>
            <c:spPr>
              <a:solidFill>
                <a:schemeClr val="tx1"/>
              </a:solidFill>
            </c:spPr>
          </c:marker>
          <c:cat>
            <c:strRef>
              <c:f>Sheet1!$B$1:$V$1</c:f>
              <c:strCache>
                <c:ptCount val="19"/>
                <c:pt idx="0">
                  <c:v>Ba</c:v>
                </c:pt>
                <c:pt idx="1">
                  <c:v>Th</c:v>
                </c:pt>
                <c:pt idx="2">
                  <c:v>Nb</c:v>
                </c:pt>
                <c:pt idx="3">
                  <c:v>La</c:v>
                </c:pt>
                <c:pt idx="4">
                  <c:v>Ce</c:v>
                </c:pt>
                <c:pt idx="5">
                  <c:v>Nd</c:v>
                </c:pt>
                <c:pt idx="6">
                  <c:v>Sr</c:v>
                </c:pt>
                <c:pt idx="7">
                  <c:v>Sm</c:v>
                </c:pt>
                <c:pt idx="8">
                  <c:v>Zr</c:v>
                </c:pt>
                <c:pt idx="9">
                  <c:v>Hf</c:v>
                </c:pt>
                <c:pt idx="10">
                  <c:v>Eu</c:v>
                </c:pt>
                <c:pt idx="11">
                  <c:v>Tb</c:v>
                </c:pt>
                <c:pt idx="12">
                  <c:v>Dy</c:v>
                </c:pt>
                <c:pt idx="13">
                  <c:v>Ho</c:v>
                </c:pt>
                <c:pt idx="14">
                  <c:v>Y </c:v>
                </c:pt>
                <c:pt idx="15">
                  <c:v>Er</c:v>
                </c:pt>
                <c:pt idx="16">
                  <c:v>Tm</c:v>
                </c:pt>
                <c:pt idx="17">
                  <c:v>Yb</c:v>
                </c:pt>
                <c:pt idx="18">
                  <c:v>Lu</c:v>
                </c:pt>
              </c:strCache>
            </c:strRef>
          </c:cat>
          <c:val>
            <c:numRef>
              <c:f>Sheet1!$B$11:$V$11</c:f>
              <c:numCache>
                <c:formatCode>0.0_);[Red]\(0.0\)</c:formatCode>
                <c:ptCount val="19"/>
                <c:pt idx="0">
                  <c:v>90.60606060606061</c:v>
                </c:pt>
                <c:pt idx="1">
                  <c:v>2.767295597484277</c:v>
                </c:pt>
                <c:pt idx="2">
                  <c:v>6.322188449848015</c:v>
                </c:pt>
                <c:pt idx="3">
                  <c:v>7.835152304935657</c:v>
                </c:pt>
                <c:pt idx="4">
                  <c:v>4.784210855037162</c:v>
                </c:pt>
                <c:pt idx="5">
                  <c:v>3.224</c:v>
                </c:pt>
                <c:pt idx="6">
                  <c:v>50.05025125628134</c:v>
                </c:pt>
                <c:pt idx="7">
                  <c:v>2.192118226600985</c:v>
                </c:pt>
                <c:pt idx="8">
                  <c:v>1.171428571428572</c:v>
                </c:pt>
                <c:pt idx="9">
                  <c:v>1.272084805653711</c:v>
                </c:pt>
                <c:pt idx="10">
                  <c:v>3.896103896103896</c:v>
                </c:pt>
                <c:pt idx="11">
                  <c:v>1.313131313131313</c:v>
                </c:pt>
                <c:pt idx="12">
                  <c:v>1.083086053412463</c:v>
                </c:pt>
                <c:pt idx="13">
                  <c:v>0.939597315436242</c:v>
                </c:pt>
                <c:pt idx="14">
                  <c:v>0.674418604651163</c:v>
                </c:pt>
                <c:pt idx="15">
                  <c:v>0.821917808219178</c:v>
                </c:pt>
                <c:pt idx="16">
                  <c:v>0.691176470588235</c:v>
                </c:pt>
                <c:pt idx="17">
                  <c:v>0.657596371882086</c:v>
                </c:pt>
                <c:pt idx="18">
                  <c:v>0.592592592592593</c:v>
                </c:pt>
              </c:numCache>
            </c:numRef>
          </c:val>
          <c:smooth val="0"/>
        </c:ser>
        <c:dLbls>
          <c:showLegendKey val="0"/>
          <c:showVal val="0"/>
          <c:showCatName val="0"/>
          <c:showSerName val="0"/>
          <c:showPercent val="0"/>
          <c:showBubbleSize val="0"/>
        </c:dLbls>
        <c:marker val="1"/>
        <c:smooth val="0"/>
        <c:axId val="-2060321112"/>
        <c:axId val="-2060315896"/>
      </c:lineChart>
      <c:catAx>
        <c:axId val="-2060321112"/>
        <c:scaling>
          <c:orientation val="minMax"/>
        </c:scaling>
        <c:delete val="0"/>
        <c:axPos val="b"/>
        <c:majorGridlines/>
        <c:numFmt formatCode="General" sourceLinked="0"/>
        <c:majorTickMark val="in"/>
        <c:minorTickMark val="none"/>
        <c:tickLblPos val="nextTo"/>
        <c:spPr>
          <a:ln w="25400">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2060315896"/>
        <c:crossesAt val="0.1"/>
        <c:auto val="1"/>
        <c:lblAlgn val="ctr"/>
        <c:lblOffset val="100"/>
        <c:tickLblSkip val="1"/>
        <c:tickMarkSkip val="1"/>
        <c:noMultiLvlLbl val="0"/>
      </c:catAx>
      <c:valAx>
        <c:axId val="-2060315896"/>
        <c:scaling>
          <c:logBase val="10.0"/>
          <c:orientation val="minMax"/>
        </c:scaling>
        <c:delete val="0"/>
        <c:axPos val="l"/>
        <c:majorGridlines>
          <c:spPr>
            <a:ln w="3175">
              <a:solidFill>
                <a:srgbClr val="000000"/>
              </a:solidFill>
              <a:prstDash val="solid"/>
            </a:ln>
          </c:spPr>
        </c:majorGridlines>
        <c:title>
          <c:tx>
            <c:rich>
              <a:bodyPr/>
              <a:lstStyle/>
              <a:p>
                <a:pPr>
                  <a:defRPr sz="1100" b="1" i="0" u="none" strike="noStrike" baseline="0">
                    <a:solidFill>
                      <a:srgbClr val="000000"/>
                    </a:solidFill>
                    <a:latin typeface="Arial"/>
                    <a:ea typeface="Arial"/>
                    <a:cs typeface="Arial"/>
                  </a:defRPr>
                </a:pPr>
                <a:r>
                  <a:rPr lang="en-US"/>
                  <a:t>Sample / PM</a:t>
                </a:r>
              </a:p>
            </c:rich>
          </c:tx>
          <c:layout>
            <c:manualLayout>
              <c:xMode val="edge"/>
              <c:yMode val="edge"/>
              <c:x val="0.00469674398808257"/>
              <c:y val="0.447658836033925"/>
            </c:manualLayout>
          </c:layout>
          <c:overlay val="0"/>
          <c:spPr>
            <a:noFill/>
            <a:ln w="25400">
              <a:noFill/>
            </a:ln>
          </c:spPr>
        </c:title>
        <c:numFmt formatCode="General" sourceLinked="0"/>
        <c:majorTickMark val="in"/>
        <c:minorTickMark val="in"/>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060321112"/>
        <c:crosses val="autoZero"/>
        <c:crossBetween val="between"/>
      </c:valAx>
      <c:spPr>
        <a:solidFill>
          <a:srgbClr val="FFFFFF"/>
        </a:solidFill>
        <a:ln w="25400">
          <a:solidFill>
            <a:srgbClr val="000000"/>
          </a:solidFill>
          <a:prstDash val="solid"/>
        </a:ln>
      </c:spPr>
    </c:plotArea>
    <c:legend>
      <c:legendPos val="r"/>
      <c:layout>
        <c:manualLayout>
          <c:xMode val="edge"/>
          <c:yMode val="edge"/>
          <c:x val="0.742343761083918"/>
          <c:y val="0.041873495151949"/>
          <c:w val="0.242793147478187"/>
          <c:h val="0.224242858072493"/>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HSDP2!$FE$85:$FE$124</c:f>
              <c:numCache>
                <c:formatCode>General</c:formatCode>
                <c:ptCount val="40"/>
                <c:pt idx="0">
                  <c:v>103.872009569378</c:v>
                </c:pt>
                <c:pt idx="1">
                  <c:v>107.6305220883534</c:v>
                </c:pt>
                <c:pt idx="2">
                  <c:v>130.888888888889</c:v>
                </c:pt>
                <c:pt idx="3">
                  <c:v>114.3119266055046</c:v>
                </c:pt>
                <c:pt idx="4">
                  <c:v>99.21181262729126</c:v>
                </c:pt>
                <c:pt idx="5">
                  <c:v>101.4292993630573</c:v>
                </c:pt>
                <c:pt idx="6">
                  <c:v>112.5737885462555</c:v>
                </c:pt>
                <c:pt idx="7">
                  <c:v>107.4522760646109</c:v>
                </c:pt>
                <c:pt idx="8">
                  <c:v>123.3795620437956</c:v>
                </c:pt>
                <c:pt idx="9">
                  <c:v>110.7235872235872</c:v>
                </c:pt>
                <c:pt idx="10">
                  <c:v>82.22945736434107</c:v>
                </c:pt>
                <c:pt idx="11">
                  <c:v>114.8416763678696</c:v>
                </c:pt>
                <c:pt idx="12">
                  <c:v>117.496206373293</c:v>
                </c:pt>
                <c:pt idx="13">
                  <c:v>84.33333333333324</c:v>
                </c:pt>
                <c:pt idx="14">
                  <c:v>129.0303605313092</c:v>
                </c:pt>
                <c:pt idx="15">
                  <c:v>140.217273954116</c:v>
                </c:pt>
                <c:pt idx="16">
                  <c:v>134.996649916248</c:v>
                </c:pt>
                <c:pt idx="17">
                  <c:v>104.259319286872</c:v>
                </c:pt>
                <c:pt idx="18">
                  <c:v>115.6941624365482</c:v>
                </c:pt>
                <c:pt idx="19">
                  <c:v>118.3143274853801</c:v>
                </c:pt>
                <c:pt idx="20">
                  <c:v>105.561403508772</c:v>
                </c:pt>
                <c:pt idx="21">
                  <c:v>121.0797872340426</c:v>
                </c:pt>
                <c:pt idx="22">
                  <c:v>114.7902621722846</c:v>
                </c:pt>
                <c:pt idx="23">
                  <c:v>128.5140032948923</c:v>
                </c:pt>
                <c:pt idx="24">
                  <c:v>108.7970149253732</c:v>
                </c:pt>
                <c:pt idx="25">
                  <c:v>113.4250474383302</c:v>
                </c:pt>
                <c:pt idx="26">
                  <c:v>134.3066666666666</c:v>
                </c:pt>
                <c:pt idx="27">
                  <c:v>107.7438231469441</c:v>
                </c:pt>
                <c:pt idx="28">
                  <c:v>115.4468937875752</c:v>
                </c:pt>
                <c:pt idx="29">
                  <c:v>117.063257065949</c:v>
                </c:pt>
                <c:pt idx="30">
                  <c:v>122.6687116564417</c:v>
                </c:pt>
                <c:pt idx="31">
                  <c:v>108.5692454632283</c:v>
                </c:pt>
                <c:pt idx="32">
                  <c:v>117.1513706793802</c:v>
                </c:pt>
                <c:pt idx="33">
                  <c:v>122.992297817715</c:v>
                </c:pt>
                <c:pt idx="34">
                  <c:v>121.7130620985011</c:v>
                </c:pt>
                <c:pt idx="35">
                  <c:v>125.9309294057898</c:v>
                </c:pt>
                <c:pt idx="36">
                  <c:v>121.3238747553816</c:v>
                </c:pt>
                <c:pt idx="37">
                  <c:v>127.2233651726672</c:v>
                </c:pt>
                <c:pt idx="38">
                  <c:v>124.5920745920746</c:v>
                </c:pt>
                <c:pt idx="39">
                  <c:v>185.3861907548274</c:v>
                </c:pt>
              </c:numCache>
            </c:numRef>
          </c:xVal>
          <c:yVal>
            <c:numRef>
              <c:f>HSDP2!$EZ$85:$EZ$124</c:f>
              <c:numCache>
                <c:formatCode>General</c:formatCode>
                <c:ptCount val="40"/>
                <c:pt idx="0">
                  <c:v>16.61688654353562</c:v>
                </c:pt>
                <c:pt idx="1">
                  <c:v>15.39993330739732</c:v>
                </c:pt>
                <c:pt idx="2">
                  <c:v>16.9699971695443</c:v>
                </c:pt>
                <c:pt idx="3">
                  <c:v>16.00613567291702</c:v>
                </c:pt>
                <c:pt idx="4">
                  <c:v>12.70699968037989</c:v>
                </c:pt>
                <c:pt idx="5">
                  <c:v>14.42120843685573</c:v>
                </c:pt>
                <c:pt idx="6">
                  <c:v>13.9299736708393</c:v>
                </c:pt>
                <c:pt idx="7">
                  <c:v>12.36620445239652</c:v>
                </c:pt>
                <c:pt idx="8">
                  <c:v>16.32512985406876</c:v>
                </c:pt>
                <c:pt idx="9">
                  <c:v>15.1180144287714</c:v>
                </c:pt>
                <c:pt idx="10">
                  <c:v>14.52800697658818</c:v>
                </c:pt>
                <c:pt idx="11">
                  <c:v>14.84452313283325</c:v>
                </c:pt>
                <c:pt idx="12">
                  <c:v>15.94889961753088</c:v>
                </c:pt>
                <c:pt idx="13">
                  <c:v>14.11254831995242</c:v>
                </c:pt>
                <c:pt idx="14">
                  <c:v>16.67499786013867</c:v>
                </c:pt>
                <c:pt idx="15">
                  <c:v>14.98306106456085</c:v>
                </c:pt>
                <c:pt idx="16">
                  <c:v>15.72031940869795</c:v>
                </c:pt>
                <c:pt idx="17">
                  <c:v>15.75141000928107</c:v>
                </c:pt>
                <c:pt idx="18">
                  <c:v>15.59065248072956</c:v>
                </c:pt>
                <c:pt idx="19">
                  <c:v>17.45229437229437</c:v>
                </c:pt>
                <c:pt idx="20">
                  <c:v>15.07671273372256</c:v>
                </c:pt>
                <c:pt idx="21">
                  <c:v>14.33053176014223</c:v>
                </c:pt>
                <c:pt idx="22">
                  <c:v>15.22765703909664</c:v>
                </c:pt>
                <c:pt idx="23">
                  <c:v>14.51267354477137</c:v>
                </c:pt>
                <c:pt idx="24">
                  <c:v>14.78679962013295</c:v>
                </c:pt>
                <c:pt idx="25">
                  <c:v>14.18501468370506</c:v>
                </c:pt>
                <c:pt idx="26">
                  <c:v>14.98808682483594</c:v>
                </c:pt>
                <c:pt idx="27">
                  <c:v>15.75877671173135</c:v>
                </c:pt>
                <c:pt idx="28">
                  <c:v>15.00414765657404</c:v>
                </c:pt>
                <c:pt idx="29">
                  <c:v>14.91221479476272</c:v>
                </c:pt>
                <c:pt idx="30">
                  <c:v>15.18890727646557</c:v>
                </c:pt>
                <c:pt idx="31">
                  <c:v>13.85881398625283</c:v>
                </c:pt>
                <c:pt idx="32">
                  <c:v>14.77617079889807</c:v>
                </c:pt>
                <c:pt idx="33">
                  <c:v>16.78482774620113</c:v>
                </c:pt>
                <c:pt idx="34">
                  <c:v>16.33864995727712</c:v>
                </c:pt>
                <c:pt idx="35">
                  <c:v>15.61033725287505</c:v>
                </c:pt>
                <c:pt idx="36">
                  <c:v>15.38453869856806</c:v>
                </c:pt>
                <c:pt idx="37">
                  <c:v>17.11750981408785</c:v>
                </c:pt>
                <c:pt idx="38">
                  <c:v>14.75047240179015</c:v>
                </c:pt>
                <c:pt idx="39">
                  <c:v>13.46189290518302</c:v>
                </c:pt>
              </c:numCache>
            </c:numRef>
          </c:yVal>
          <c:smooth val="0"/>
        </c:ser>
        <c:ser>
          <c:idx val="1"/>
          <c:order val="1"/>
          <c:tx>
            <c:v>Kilauea</c:v>
          </c:tx>
          <c:spPr>
            <a:ln w="28575">
              <a:noFill/>
            </a:ln>
          </c:spPr>
          <c:marker>
            <c:symbol val="square"/>
            <c:size val="7"/>
            <c:spPr>
              <a:noFill/>
              <a:ln>
                <a:solidFill>
                  <a:schemeClr val="tx1"/>
                </a:solidFill>
              </a:ln>
            </c:spPr>
          </c:marker>
          <c:xVal>
            <c:numRef>
              <c:f>Kilauea!$BI$55:$BI$155</c:f>
              <c:numCache>
                <c:formatCode>General</c:formatCode>
                <c:ptCount val="101"/>
                <c:pt idx="0">
                  <c:v>120.4819277108434</c:v>
                </c:pt>
                <c:pt idx="1">
                  <c:v>110.2941176470588</c:v>
                </c:pt>
                <c:pt idx="2">
                  <c:v>105.7142857142857</c:v>
                </c:pt>
                <c:pt idx="3">
                  <c:v>113.75</c:v>
                </c:pt>
                <c:pt idx="4">
                  <c:v>123.3766233766234</c:v>
                </c:pt>
                <c:pt idx="5">
                  <c:v>123.8636363636363</c:v>
                </c:pt>
                <c:pt idx="6">
                  <c:v>114.6551724137931</c:v>
                </c:pt>
                <c:pt idx="7">
                  <c:v>117.1428571428571</c:v>
                </c:pt>
                <c:pt idx="8">
                  <c:v>123.3009708737864</c:v>
                </c:pt>
                <c:pt idx="9">
                  <c:v>118.75</c:v>
                </c:pt>
                <c:pt idx="10">
                  <c:v>114.1791044776119</c:v>
                </c:pt>
                <c:pt idx="11">
                  <c:v>125.0</c:v>
                </c:pt>
                <c:pt idx="12">
                  <c:v>119.3277310924369</c:v>
                </c:pt>
                <c:pt idx="13">
                  <c:v>119.1304347826087</c:v>
                </c:pt>
                <c:pt idx="14">
                  <c:v>122.6086956521739</c:v>
                </c:pt>
                <c:pt idx="15">
                  <c:v>111.1111111111111</c:v>
                </c:pt>
                <c:pt idx="16">
                  <c:v>106.5040650406504</c:v>
                </c:pt>
                <c:pt idx="17">
                  <c:v>106.3492063492064</c:v>
                </c:pt>
                <c:pt idx="18">
                  <c:v>113.9344262295082</c:v>
                </c:pt>
                <c:pt idx="19">
                  <c:v>106.25</c:v>
                </c:pt>
                <c:pt idx="20">
                  <c:v>108.8235294117647</c:v>
                </c:pt>
                <c:pt idx="21">
                  <c:v>103.0075187969925</c:v>
                </c:pt>
                <c:pt idx="22">
                  <c:v>105.1470588235294</c:v>
                </c:pt>
                <c:pt idx="23">
                  <c:v>111.864406779661</c:v>
                </c:pt>
                <c:pt idx="24">
                  <c:v>107.4626865671642</c:v>
                </c:pt>
                <c:pt idx="25">
                  <c:v>108.2706766917293</c:v>
                </c:pt>
                <c:pt idx="26">
                  <c:v>115.702479338843</c:v>
                </c:pt>
                <c:pt idx="27">
                  <c:v>113.1782945736434</c:v>
                </c:pt>
                <c:pt idx="28">
                  <c:v>115.3225806451613</c:v>
                </c:pt>
                <c:pt idx="29">
                  <c:v>114.1592920353982</c:v>
                </c:pt>
                <c:pt idx="30">
                  <c:v>114.4444444444445</c:v>
                </c:pt>
                <c:pt idx="31">
                  <c:v>118.5185185185185</c:v>
                </c:pt>
                <c:pt idx="32">
                  <c:v>114.2857142857143</c:v>
                </c:pt>
                <c:pt idx="33">
                  <c:v>117.6470588235294</c:v>
                </c:pt>
                <c:pt idx="34">
                  <c:v>121.1764705882353</c:v>
                </c:pt>
                <c:pt idx="35">
                  <c:v>120.2247191011236</c:v>
                </c:pt>
                <c:pt idx="36">
                  <c:v>116.1616161616162</c:v>
                </c:pt>
                <c:pt idx="37">
                  <c:v>122.8260869565217</c:v>
                </c:pt>
                <c:pt idx="38">
                  <c:v>120.6185567010309</c:v>
                </c:pt>
                <c:pt idx="39">
                  <c:v>119.0</c:v>
                </c:pt>
                <c:pt idx="40">
                  <c:v>116.0377358490566</c:v>
                </c:pt>
              </c:numCache>
            </c:numRef>
          </c:xVal>
          <c:yVal>
            <c:numRef>
              <c:f>Kilauea!$BL$55:$BL$155</c:f>
              <c:numCache>
                <c:formatCode>General</c:formatCode>
                <c:ptCount val="101"/>
                <c:pt idx="0">
                  <c:v>16.91489361702127</c:v>
                </c:pt>
                <c:pt idx="1">
                  <c:v>0.0</c:v>
                </c:pt>
                <c:pt idx="2">
                  <c:v>0.0</c:v>
                </c:pt>
                <c:pt idx="3">
                  <c:v>16.76136363636362</c:v>
                </c:pt>
                <c:pt idx="4">
                  <c:v>17.20670391061453</c:v>
                </c:pt>
                <c:pt idx="5">
                  <c:v>0.0</c:v>
                </c:pt>
                <c:pt idx="6">
                  <c:v>0.0</c:v>
                </c:pt>
                <c:pt idx="7">
                  <c:v>0.0</c:v>
                </c:pt>
                <c:pt idx="8">
                  <c:v>16.31818181818182</c:v>
                </c:pt>
                <c:pt idx="9">
                  <c:v>14.94208494208495</c:v>
                </c:pt>
                <c:pt idx="10">
                  <c:v>14.67680608365019</c:v>
                </c:pt>
                <c:pt idx="11">
                  <c:v>0.0</c:v>
                </c:pt>
                <c:pt idx="12">
                  <c:v>0.0</c:v>
                </c:pt>
                <c:pt idx="13">
                  <c:v>0.0</c:v>
                </c:pt>
                <c:pt idx="14">
                  <c:v>0.0</c:v>
                </c:pt>
                <c:pt idx="15">
                  <c:v>15.0390625</c:v>
                </c:pt>
                <c:pt idx="16">
                  <c:v>15.8130081300813</c:v>
                </c:pt>
                <c:pt idx="17">
                  <c:v>0.0</c:v>
                </c:pt>
                <c:pt idx="18">
                  <c:v>0.0</c:v>
                </c:pt>
                <c:pt idx="19">
                  <c:v>0.0</c:v>
                </c:pt>
                <c:pt idx="20">
                  <c:v>15.70342205323194</c:v>
                </c:pt>
                <c:pt idx="21">
                  <c:v>16.21739130434782</c:v>
                </c:pt>
                <c:pt idx="22">
                  <c:v>0.0</c:v>
                </c:pt>
                <c:pt idx="23">
                  <c:v>14.97816593886463</c:v>
                </c:pt>
                <c:pt idx="24">
                  <c:v>16.32231404958678</c:v>
                </c:pt>
                <c:pt idx="25">
                  <c:v>0.0</c:v>
                </c:pt>
                <c:pt idx="26">
                  <c:v>0.0</c:v>
                </c:pt>
                <c:pt idx="27">
                  <c:v>15.42168674698796</c:v>
                </c:pt>
                <c:pt idx="28">
                  <c:v>15.72</c:v>
                </c:pt>
                <c:pt idx="29">
                  <c:v>16.16740088105727</c:v>
                </c:pt>
                <c:pt idx="30">
                  <c:v>17.00534759358288</c:v>
                </c:pt>
                <c:pt idx="31">
                  <c:v>0.0</c:v>
                </c:pt>
                <c:pt idx="32">
                  <c:v>17.06976744186046</c:v>
                </c:pt>
                <c:pt idx="33">
                  <c:v>0.0</c:v>
                </c:pt>
                <c:pt idx="34">
                  <c:v>16.75824175824176</c:v>
                </c:pt>
                <c:pt idx="35">
                  <c:v>16.35869565217391</c:v>
                </c:pt>
                <c:pt idx="36">
                  <c:v>0.0</c:v>
                </c:pt>
                <c:pt idx="37">
                  <c:v>0.0</c:v>
                </c:pt>
                <c:pt idx="38">
                  <c:v>0.0</c:v>
                </c:pt>
                <c:pt idx="39">
                  <c:v>0.0</c:v>
                </c:pt>
                <c:pt idx="40">
                  <c:v>0.0</c:v>
                </c:pt>
              </c:numCache>
            </c:numRef>
          </c:yVal>
          <c:smooth val="0"/>
        </c:ser>
        <c:ser>
          <c:idx val="3"/>
          <c:order val="2"/>
          <c:tx>
            <c:v>Mauna Loa</c:v>
          </c:tx>
          <c:spPr>
            <a:ln w="28575">
              <a:noFill/>
            </a:ln>
          </c:spPr>
          <c:marker>
            <c:symbol val="square"/>
            <c:size val="7"/>
            <c:spPr>
              <a:noFill/>
              <a:ln>
                <a:solidFill>
                  <a:srgbClr val="0000FF"/>
                </a:solidFill>
              </a:ln>
            </c:spPr>
          </c:marker>
          <c:xVal>
            <c:numRef>
              <c:f>'[ICPMS Submarine Mauna Loa.xls]Cruise 99'!$AS$3:$AS$66</c:f>
              <c:numCache>
                <c:formatCode>General</c:formatCode>
                <c:ptCount val="64"/>
                <c:pt idx="0">
                  <c:v>118.6001173903238</c:v>
                </c:pt>
                <c:pt idx="1">
                  <c:v>112.3184301987238</c:v>
                </c:pt>
                <c:pt idx="2">
                  <c:v>115.7439678979158</c:v>
                </c:pt>
                <c:pt idx="3">
                  <c:v>116.8454279956857</c:v>
                </c:pt>
                <c:pt idx="4">
                  <c:v>122.7221641663752</c:v>
                </c:pt>
                <c:pt idx="5">
                  <c:v>122.1535896238685</c:v>
                </c:pt>
                <c:pt idx="6">
                  <c:v>125.1769412156578</c:v>
                </c:pt>
                <c:pt idx="7">
                  <c:v>124.4197115267706</c:v>
                </c:pt>
                <c:pt idx="8">
                  <c:v>123.6223044307271</c:v>
                </c:pt>
                <c:pt idx="9">
                  <c:v>113.2512636049275</c:v>
                </c:pt>
                <c:pt idx="11">
                  <c:v>122.3008318337195</c:v>
                </c:pt>
                <c:pt idx="12">
                  <c:v>115.5716564256135</c:v>
                </c:pt>
                <c:pt idx="13">
                  <c:v>125.1936366266299</c:v>
                </c:pt>
                <c:pt idx="14">
                  <c:v>115.5097941645497</c:v>
                </c:pt>
                <c:pt idx="15">
                  <c:v>117.1807729844135</c:v>
                </c:pt>
                <c:pt idx="16">
                  <c:v>117.4640011410203</c:v>
                </c:pt>
                <c:pt idx="17">
                  <c:v>120.2318767792587</c:v>
                </c:pt>
                <c:pt idx="18">
                  <c:v>118.9629629750727</c:v>
                </c:pt>
                <c:pt idx="19">
                  <c:v>113.7405781525543</c:v>
                </c:pt>
                <c:pt idx="20">
                  <c:v>116.6360116809488</c:v>
                </c:pt>
                <c:pt idx="21">
                  <c:v>117.4338679538337</c:v>
                </c:pt>
                <c:pt idx="22">
                  <c:v>116.8570450578762</c:v>
                </c:pt>
                <c:pt idx="23">
                  <c:v>116.3055183739018</c:v>
                </c:pt>
                <c:pt idx="24">
                  <c:v>104.068605395996</c:v>
                </c:pt>
                <c:pt idx="25">
                  <c:v>120.9785511103564</c:v>
                </c:pt>
                <c:pt idx="26">
                  <c:v>127.0274286911324</c:v>
                </c:pt>
                <c:pt idx="27">
                  <c:v>123.2334234191621</c:v>
                </c:pt>
                <c:pt idx="28">
                  <c:v>120.546289999886</c:v>
                </c:pt>
                <c:pt idx="29">
                  <c:v>121.4707547993297</c:v>
                </c:pt>
                <c:pt idx="30">
                  <c:v>121.086920969109</c:v>
                </c:pt>
                <c:pt idx="31">
                  <c:v>120.2567523001931</c:v>
                </c:pt>
                <c:pt idx="32">
                  <c:v>108.8421493068195</c:v>
                </c:pt>
                <c:pt idx="33">
                  <c:v>120.4604137534883</c:v>
                </c:pt>
                <c:pt idx="34">
                  <c:v>107.3834507331688</c:v>
                </c:pt>
                <c:pt idx="36">
                  <c:v>114.7167809000674</c:v>
                </c:pt>
                <c:pt idx="37">
                  <c:v>109.0432725414461</c:v>
                </c:pt>
                <c:pt idx="38">
                  <c:v>109.1479812608284</c:v>
                </c:pt>
                <c:pt idx="39">
                  <c:v>113.2902737959382</c:v>
                </c:pt>
                <c:pt idx="40">
                  <c:v>113.0298534618157</c:v>
                </c:pt>
                <c:pt idx="41">
                  <c:v>119.5295773848199</c:v>
                </c:pt>
                <c:pt idx="42">
                  <c:v>112.9934117415057</c:v>
                </c:pt>
                <c:pt idx="43">
                  <c:v>118.8962816537677</c:v>
                </c:pt>
                <c:pt idx="44">
                  <c:v>210.1102567871762</c:v>
                </c:pt>
                <c:pt idx="45">
                  <c:v>114.1166680263754</c:v>
                </c:pt>
                <c:pt idx="47">
                  <c:v>119.143088543459</c:v>
                </c:pt>
                <c:pt idx="48">
                  <c:v>120.065964347727</c:v>
                </c:pt>
                <c:pt idx="49">
                  <c:v>120.3357310280783</c:v>
                </c:pt>
                <c:pt idx="50">
                  <c:v>120.6438610214162</c:v>
                </c:pt>
                <c:pt idx="51">
                  <c:v>118.652104729042</c:v>
                </c:pt>
                <c:pt idx="52">
                  <c:v>116.8153520133323</c:v>
                </c:pt>
                <c:pt idx="53">
                  <c:v>126.5225806776393</c:v>
                </c:pt>
                <c:pt idx="54">
                  <c:v>131.3093684497055</c:v>
                </c:pt>
                <c:pt idx="55">
                  <c:v>125.3774297636114</c:v>
                </c:pt>
                <c:pt idx="56">
                  <c:v>128.3268828538525</c:v>
                </c:pt>
                <c:pt idx="57">
                  <c:v>130.7010736060971</c:v>
                </c:pt>
                <c:pt idx="58">
                  <c:v>119.1074877297462</c:v>
                </c:pt>
                <c:pt idx="60">
                  <c:v>129.8682190031218</c:v>
                </c:pt>
                <c:pt idx="62">
                  <c:v>114.0976990175862</c:v>
                </c:pt>
                <c:pt idx="63">
                  <c:v>113.0985715064929</c:v>
                </c:pt>
              </c:numCache>
            </c:numRef>
          </c:xVal>
          <c:yVal>
            <c:numRef>
              <c:f>'[ICPMS Submarine Mauna Loa.xls]Cruise 99'!$AR$3:$AR$66</c:f>
              <c:numCache>
                <c:formatCode>General</c:formatCode>
                <c:ptCount val="64"/>
                <c:pt idx="0">
                  <c:v>18.63209591353622</c:v>
                </c:pt>
                <c:pt idx="1">
                  <c:v>18.08904227275302</c:v>
                </c:pt>
                <c:pt idx="2">
                  <c:v>20.54218893582031</c:v>
                </c:pt>
                <c:pt idx="3">
                  <c:v>18.88990630164502</c:v>
                </c:pt>
                <c:pt idx="4">
                  <c:v>19.40327887832915</c:v>
                </c:pt>
                <c:pt idx="5">
                  <c:v>17.80607341688075</c:v>
                </c:pt>
                <c:pt idx="6">
                  <c:v>17.38256207634601</c:v>
                </c:pt>
                <c:pt idx="7">
                  <c:v>17.88020776745468</c:v>
                </c:pt>
                <c:pt idx="8">
                  <c:v>18.53755283379041</c:v>
                </c:pt>
                <c:pt idx="9">
                  <c:v>18.30033152607239</c:v>
                </c:pt>
                <c:pt idx="11">
                  <c:v>18.16874412776897</c:v>
                </c:pt>
                <c:pt idx="12">
                  <c:v>18.38691705581292</c:v>
                </c:pt>
                <c:pt idx="13">
                  <c:v>17.40749176808635</c:v>
                </c:pt>
                <c:pt idx="14">
                  <c:v>18.65403851925193</c:v>
                </c:pt>
                <c:pt idx="15">
                  <c:v>16.39350164448247</c:v>
                </c:pt>
                <c:pt idx="16">
                  <c:v>16.52038842189044</c:v>
                </c:pt>
                <c:pt idx="17">
                  <c:v>16.54073920538163</c:v>
                </c:pt>
                <c:pt idx="18">
                  <c:v>16.3864397366861</c:v>
                </c:pt>
                <c:pt idx="19">
                  <c:v>17.60064700514816</c:v>
                </c:pt>
                <c:pt idx="20">
                  <c:v>17.08118782837136</c:v>
                </c:pt>
                <c:pt idx="21">
                  <c:v>17.43715887490475</c:v>
                </c:pt>
                <c:pt idx="22">
                  <c:v>17.64248824395758</c:v>
                </c:pt>
                <c:pt idx="23">
                  <c:v>16.9582280174285</c:v>
                </c:pt>
                <c:pt idx="24">
                  <c:v>17.76286192673513</c:v>
                </c:pt>
                <c:pt idx="25">
                  <c:v>16.72485734610604</c:v>
                </c:pt>
                <c:pt idx="26">
                  <c:v>17.12769241889826</c:v>
                </c:pt>
                <c:pt idx="27">
                  <c:v>16.03896382172325</c:v>
                </c:pt>
                <c:pt idx="28">
                  <c:v>17.89672776587787</c:v>
                </c:pt>
                <c:pt idx="29">
                  <c:v>14.62711450052215</c:v>
                </c:pt>
                <c:pt idx="30">
                  <c:v>15.85253873270497</c:v>
                </c:pt>
                <c:pt idx="31">
                  <c:v>17.90099439384341</c:v>
                </c:pt>
                <c:pt idx="32">
                  <c:v>16.77843939119808</c:v>
                </c:pt>
                <c:pt idx="33">
                  <c:v>18.17188640784047</c:v>
                </c:pt>
                <c:pt idx="34">
                  <c:v>16.23733308815972</c:v>
                </c:pt>
                <c:pt idx="36">
                  <c:v>18.57140688461548</c:v>
                </c:pt>
                <c:pt idx="37">
                  <c:v>15.72733216175627</c:v>
                </c:pt>
                <c:pt idx="38">
                  <c:v>17.29588807753022</c:v>
                </c:pt>
                <c:pt idx="39">
                  <c:v>17.19522211863372</c:v>
                </c:pt>
                <c:pt idx="40">
                  <c:v>16.25684982922782</c:v>
                </c:pt>
                <c:pt idx="41">
                  <c:v>17.98411065593261</c:v>
                </c:pt>
                <c:pt idx="42">
                  <c:v>16.6702687015777</c:v>
                </c:pt>
                <c:pt idx="43">
                  <c:v>17.54860344741228</c:v>
                </c:pt>
                <c:pt idx="44">
                  <c:v>16.82177222099457</c:v>
                </c:pt>
                <c:pt idx="45">
                  <c:v>15.80476500047497</c:v>
                </c:pt>
                <c:pt idx="47">
                  <c:v>16.6239730621871</c:v>
                </c:pt>
                <c:pt idx="48">
                  <c:v>16.67770116461823</c:v>
                </c:pt>
                <c:pt idx="49">
                  <c:v>17.54316104759477</c:v>
                </c:pt>
                <c:pt idx="50">
                  <c:v>16.99294263724342</c:v>
                </c:pt>
                <c:pt idx="51">
                  <c:v>15.06553817501141</c:v>
                </c:pt>
                <c:pt idx="52">
                  <c:v>15.331541637221</c:v>
                </c:pt>
                <c:pt idx="53">
                  <c:v>16.66596090713898</c:v>
                </c:pt>
                <c:pt idx="54">
                  <c:v>19.10934724875367</c:v>
                </c:pt>
                <c:pt idx="55">
                  <c:v>18.73186601992874</c:v>
                </c:pt>
                <c:pt idx="56">
                  <c:v>18.8235370457824</c:v>
                </c:pt>
                <c:pt idx="57">
                  <c:v>19.03810325545678</c:v>
                </c:pt>
                <c:pt idx="58">
                  <c:v>18.86256575319791</c:v>
                </c:pt>
                <c:pt idx="60">
                  <c:v>18.04601099204186</c:v>
                </c:pt>
                <c:pt idx="62">
                  <c:v>15.68969777041666</c:v>
                </c:pt>
                <c:pt idx="63">
                  <c:v>15.64419091683642</c:v>
                </c:pt>
              </c:numCache>
            </c:numRef>
          </c:yVal>
          <c:smooth val="0"/>
        </c:ser>
        <c:ser>
          <c:idx val="2"/>
          <c:order val="3"/>
          <c:tx>
            <c:v>Mauna Loa</c:v>
          </c:tx>
          <c:spPr>
            <a:ln w="28575">
              <a:noFill/>
            </a:ln>
          </c:spPr>
          <c:marker>
            <c:symbol val="square"/>
            <c:size val="7"/>
            <c:spPr>
              <a:noFill/>
              <a:ln>
                <a:solidFill>
                  <a:srgbClr val="0000FF"/>
                </a:solidFill>
              </a:ln>
            </c:spPr>
          </c:marker>
          <c:xVal>
            <c:numRef>
              <c:f>'[ICPMS Submarine Mauna Loa.xls]Pisces Dive 184'!$AS$3:$AS$10</c:f>
              <c:numCache>
                <c:formatCode>General</c:formatCode>
                <c:ptCount val="8"/>
                <c:pt idx="0">
                  <c:v>111.9073719084337</c:v>
                </c:pt>
                <c:pt idx="1">
                  <c:v>102.0522830634597</c:v>
                </c:pt>
                <c:pt idx="2">
                  <c:v>115.6191636036454</c:v>
                </c:pt>
                <c:pt idx="3">
                  <c:v>121.7568586799085</c:v>
                </c:pt>
                <c:pt idx="4">
                  <c:v>123.777239961705</c:v>
                </c:pt>
                <c:pt idx="5">
                  <c:v>107.031135865509</c:v>
                </c:pt>
                <c:pt idx="6">
                  <c:v>102.0511860066197</c:v>
                </c:pt>
                <c:pt idx="7">
                  <c:v>87.96805331725737</c:v>
                </c:pt>
              </c:numCache>
            </c:numRef>
          </c:xVal>
          <c:yVal>
            <c:numRef>
              <c:f>'[ICPMS Submarine Mauna Loa.xls]Pisces Dive 184'!$AR$3:$AR$10</c:f>
              <c:numCache>
                <c:formatCode>General</c:formatCode>
                <c:ptCount val="8"/>
                <c:pt idx="0">
                  <c:v>17.61764588551357</c:v>
                </c:pt>
                <c:pt idx="1">
                  <c:v>17.54431458461043</c:v>
                </c:pt>
                <c:pt idx="2">
                  <c:v>17.35952059747255</c:v>
                </c:pt>
                <c:pt idx="3">
                  <c:v>17.65920221635589</c:v>
                </c:pt>
                <c:pt idx="4">
                  <c:v>17.23708415145071</c:v>
                </c:pt>
                <c:pt idx="5">
                  <c:v>14.71881057372045</c:v>
                </c:pt>
                <c:pt idx="6">
                  <c:v>15.63862353131532</c:v>
                </c:pt>
                <c:pt idx="7">
                  <c:v>15.1198111595033</c:v>
                </c:pt>
              </c:numCache>
            </c:numRef>
          </c:yVal>
          <c:smooth val="0"/>
        </c:ser>
        <c:ser>
          <c:idx val="4"/>
          <c:order val="4"/>
          <c:tx>
            <c:v>KSDP</c:v>
          </c:tx>
          <c:spPr>
            <a:ln w="28575">
              <a:noFill/>
            </a:ln>
          </c:spPr>
          <c:marker>
            <c:symbol val="circle"/>
            <c:size val="7"/>
            <c:spPr>
              <a:noFill/>
              <a:ln>
                <a:solidFill>
                  <a:srgbClr val="00FF00"/>
                </a:solidFill>
              </a:ln>
            </c:spPr>
          </c:marker>
          <c:xVal>
            <c:numRef>
              <c:f>KSDP!$EL$22:$EL$112</c:f>
              <c:numCache>
                <c:formatCode>General</c:formatCode>
                <c:ptCount val="91"/>
                <c:pt idx="0">
                  <c:v>137.990990990991</c:v>
                </c:pt>
                <c:pt idx="1">
                  <c:v>125.5389221556886</c:v>
                </c:pt>
                <c:pt idx="2">
                  <c:v>137.3434650455927</c:v>
                </c:pt>
                <c:pt idx="3">
                  <c:v>126.9828926905132</c:v>
                </c:pt>
                <c:pt idx="4">
                  <c:v>121.8274336283186</c:v>
                </c:pt>
                <c:pt idx="5">
                  <c:v>135.7040650406504</c:v>
                </c:pt>
                <c:pt idx="6">
                  <c:v>131.3349206349206</c:v>
                </c:pt>
                <c:pt idx="7">
                  <c:v>139.8755760368663</c:v>
                </c:pt>
                <c:pt idx="8">
                  <c:v>119.6871165644172</c:v>
                </c:pt>
                <c:pt idx="9">
                  <c:v>127.4698492462311</c:v>
                </c:pt>
                <c:pt idx="10">
                  <c:v>127.8535433070866</c:v>
                </c:pt>
                <c:pt idx="11">
                  <c:v>136.3948811700182</c:v>
                </c:pt>
                <c:pt idx="12">
                  <c:v>134.4051446945338</c:v>
                </c:pt>
                <c:pt idx="13">
                  <c:v>126.8494623655914</c:v>
                </c:pt>
                <c:pt idx="14">
                  <c:v>131.3426183844012</c:v>
                </c:pt>
                <c:pt idx="15">
                  <c:v>139.432664756447</c:v>
                </c:pt>
                <c:pt idx="16">
                  <c:v>121.5222405271828</c:v>
                </c:pt>
                <c:pt idx="17">
                  <c:v>128.5672937771346</c:v>
                </c:pt>
                <c:pt idx="18">
                  <c:v>145.1868131868132</c:v>
                </c:pt>
                <c:pt idx="19">
                  <c:v>130.683569979716</c:v>
                </c:pt>
                <c:pt idx="20">
                  <c:v>151.8595505617977</c:v>
                </c:pt>
                <c:pt idx="21">
                  <c:v>123.3349814585908</c:v>
                </c:pt>
                <c:pt idx="22">
                  <c:v>126.3927203065134</c:v>
                </c:pt>
                <c:pt idx="23">
                  <c:v>115.7830940988836</c:v>
                </c:pt>
                <c:pt idx="24">
                  <c:v>134.968275862069</c:v>
                </c:pt>
                <c:pt idx="25">
                  <c:v>136.0658263305322</c:v>
                </c:pt>
                <c:pt idx="26">
                  <c:v>142.545945945946</c:v>
                </c:pt>
                <c:pt idx="27">
                  <c:v>130.6531791907514</c:v>
                </c:pt>
                <c:pt idx="28">
                  <c:v>143.7222222222222</c:v>
                </c:pt>
                <c:pt idx="29">
                  <c:v>131.7214611872147</c:v>
                </c:pt>
                <c:pt idx="30">
                  <c:v>126.1717557251908</c:v>
                </c:pt>
                <c:pt idx="31">
                  <c:v>128.7626527050611</c:v>
                </c:pt>
                <c:pt idx="32">
                  <c:v>139.0643863179075</c:v>
                </c:pt>
                <c:pt idx="33">
                  <c:v>132.4969623329283</c:v>
                </c:pt>
                <c:pt idx="34">
                  <c:v>128.0141242937853</c:v>
                </c:pt>
                <c:pt idx="35">
                  <c:v>129.5259842519685</c:v>
                </c:pt>
                <c:pt idx="36">
                  <c:v>127.124487004104</c:v>
                </c:pt>
                <c:pt idx="37">
                  <c:v>134.8335435056746</c:v>
                </c:pt>
                <c:pt idx="38">
                  <c:v>128.1933418693982</c:v>
                </c:pt>
                <c:pt idx="39">
                  <c:v>130.321686746988</c:v>
                </c:pt>
                <c:pt idx="40">
                  <c:v>128.9465081723625</c:v>
                </c:pt>
                <c:pt idx="41">
                  <c:v>133.1134868421053</c:v>
                </c:pt>
                <c:pt idx="42">
                  <c:v>113.0694444444444</c:v>
                </c:pt>
                <c:pt idx="43">
                  <c:v>145.5732368896926</c:v>
                </c:pt>
                <c:pt idx="44">
                  <c:v>160.0909090909091</c:v>
                </c:pt>
                <c:pt idx="46">
                  <c:v>129.0794621026895</c:v>
                </c:pt>
                <c:pt idx="47">
                  <c:v>126.6788413098236</c:v>
                </c:pt>
                <c:pt idx="48">
                  <c:v>125.5455861070912</c:v>
                </c:pt>
                <c:pt idx="49">
                  <c:v>133.507142857143</c:v>
                </c:pt>
                <c:pt idx="50">
                  <c:v>138.2475083056478</c:v>
                </c:pt>
                <c:pt idx="51">
                  <c:v>125.6344827586207</c:v>
                </c:pt>
                <c:pt idx="52">
                  <c:v>156.825806451613</c:v>
                </c:pt>
                <c:pt idx="53">
                  <c:v>118.5210191082803</c:v>
                </c:pt>
                <c:pt idx="54">
                  <c:v>141.3816199376947</c:v>
                </c:pt>
                <c:pt idx="55">
                  <c:v>143.0890302066773</c:v>
                </c:pt>
                <c:pt idx="56">
                  <c:v>145.0323129251701</c:v>
                </c:pt>
                <c:pt idx="57">
                  <c:v>129.1112759643916</c:v>
                </c:pt>
                <c:pt idx="58">
                  <c:v>149.8981191222571</c:v>
                </c:pt>
                <c:pt idx="59">
                  <c:v>128.7605042016806</c:v>
                </c:pt>
                <c:pt idx="60">
                  <c:v>140.2974588938714</c:v>
                </c:pt>
                <c:pt idx="61">
                  <c:v>145.5505124450952</c:v>
                </c:pt>
                <c:pt idx="62">
                  <c:v>142.314024390244</c:v>
                </c:pt>
                <c:pt idx="63">
                  <c:v>135.2174629324547</c:v>
                </c:pt>
                <c:pt idx="64">
                  <c:v>153.3778162911612</c:v>
                </c:pt>
                <c:pt idx="65">
                  <c:v>130.2457002457002</c:v>
                </c:pt>
                <c:pt idx="66">
                  <c:v>138.0</c:v>
                </c:pt>
                <c:pt idx="67">
                  <c:v>143.860248447205</c:v>
                </c:pt>
                <c:pt idx="68">
                  <c:v>134.215411558669</c:v>
                </c:pt>
                <c:pt idx="69">
                  <c:v>91.90723562152132</c:v>
                </c:pt>
                <c:pt idx="70">
                  <c:v>102.3123938879457</c:v>
                </c:pt>
                <c:pt idx="71">
                  <c:v>112.909090909091</c:v>
                </c:pt>
                <c:pt idx="72">
                  <c:v>136.867142857143</c:v>
                </c:pt>
                <c:pt idx="73">
                  <c:v>103.4383775351014</c:v>
                </c:pt>
                <c:pt idx="74">
                  <c:v>126.2122260668974</c:v>
                </c:pt>
                <c:pt idx="75">
                  <c:v>126.1490196078431</c:v>
                </c:pt>
                <c:pt idx="76">
                  <c:v>334.4492753623188</c:v>
                </c:pt>
                <c:pt idx="77">
                  <c:v>124.9080882352941</c:v>
                </c:pt>
                <c:pt idx="78">
                  <c:v>96.79341317365268</c:v>
                </c:pt>
                <c:pt idx="79">
                  <c:v>135.3227665706052</c:v>
                </c:pt>
                <c:pt idx="80">
                  <c:v>106.859375</c:v>
                </c:pt>
                <c:pt idx="81">
                  <c:v>215.075806451613</c:v>
                </c:pt>
                <c:pt idx="82">
                  <c:v>131.5297805642633</c:v>
                </c:pt>
                <c:pt idx="83">
                  <c:v>118.2725598526703</c:v>
                </c:pt>
                <c:pt idx="84">
                  <c:v>124.0419161676647</c:v>
                </c:pt>
                <c:pt idx="85">
                  <c:v>144.86295503212</c:v>
                </c:pt>
                <c:pt idx="86">
                  <c:v>425.9855967078186</c:v>
                </c:pt>
                <c:pt idx="87">
                  <c:v>152.163101604278</c:v>
                </c:pt>
                <c:pt idx="88">
                  <c:v>139.9136212624583</c:v>
                </c:pt>
                <c:pt idx="89">
                  <c:v>129.3629160063392</c:v>
                </c:pt>
                <c:pt idx="90">
                  <c:v>316.2752075919336</c:v>
                </c:pt>
              </c:numCache>
            </c:numRef>
          </c:xVal>
          <c:yVal>
            <c:numRef>
              <c:f>KSDP!$EG$22:$EG$112</c:f>
              <c:numCache>
                <c:formatCode>General</c:formatCode>
                <c:ptCount val="91"/>
                <c:pt idx="0">
                  <c:v>19.95305313243458</c:v>
                </c:pt>
                <c:pt idx="1">
                  <c:v>17.75591420460519</c:v>
                </c:pt>
                <c:pt idx="2">
                  <c:v>18.17895263509006</c:v>
                </c:pt>
                <c:pt idx="3">
                  <c:v>17.30057900011132</c:v>
                </c:pt>
                <c:pt idx="4">
                  <c:v>18.15003320654471</c:v>
                </c:pt>
                <c:pt idx="5">
                  <c:v>17.63341731562071</c:v>
                </c:pt>
                <c:pt idx="6">
                  <c:v>18.58212532148702</c:v>
                </c:pt>
                <c:pt idx="7">
                  <c:v>20.09440528241278</c:v>
                </c:pt>
                <c:pt idx="8">
                  <c:v>18.91124396412968</c:v>
                </c:pt>
                <c:pt idx="9">
                  <c:v>18.5604033970276</c:v>
                </c:pt>
                <c:pt idx="10">
                  <c:v>18.52831565358927</c:v>
                </c:pt>
                <c:pt idx="11">
                  <c:v>18.32926752986802</c:v>
                </c:pt>
                <c:pt idx="12">
                  <c:v>18.55769444136248</c:v>
                </c:pt>
                <c:pt idx="13">
                  <c:v>20.05611402850713</c:v>
                </c:pt>
                <c:pt idx="14">
                  <c:v>17.72209472146881</c:v>
                </c:pt>
                <c:pt idx="15">
                  <c:v>18.88436168349775</c:v>
                </c:pt>
                <c:pt idx="16">
                  <c:v>19.66894579811039</c:v>
                </c:pt>
                <c:pt idx="17">
                  <c:v>18.54887306537986</c:v>
                </c:pt>
                <c:pt idx="18">
                  <c:v>20.41810075093867</c:v>
                </c:pt>
                <c:pt idx="19">
                  <c:v>19.24370335820895</c:v>
                </c:pt>
                <c:pt idx="20">
                  <c:v>18.84573981376816</c:v>
                </c:pt>
                <c:pt idx="21">
                  <c:v>18.46400763550508</c:v>
                </c:pt>
                <c:pt idx="22">
                  <c:v>19.41707350149173</c:v>
                </c:pt>
                <c:pt idx="23">
                  <c:v>18.35105039605097</c:v>
                </c:pt>
                <c:pt idx="24">
                  <c:v>16.80623077686278</c:v>
                </c:pt>
                <c:pt idx="25">
                  <c:v>18.232601299103</c:v>
                </c:pt>
                <c:pt idx="26">
                  <c:v>18.49138298520187</c:v>
                </c:pt>
                <c:pt idx="27">
                  <c:v>18.21792772775114</c:v>
                </c:pt>
                <c:pt idx="28">
                  <c:v>20.60290649014684</c:v>
                </c:pt>
                <c:pt idx="29">
                  <c:v>17.06976419051169</c:v>
                </c:pt>
                <c:pt idx="30">
                  <c:v>19.15815271501877</c:v>
                </c:pt>
                <c:pt idx="31">
                  <c:v>20.64365429535427</c:v>
                </c:pt>
                <c:pt idx="32">
                  <c:v>19.45822250039111</c:v>
                </c:pt>
                <c:pt idx="33">
                  <c:v>17.74322489818492</c:v>
                </c:pt>
                <c:pt idx="34">
                  <c:v>17.90532818532818</c:v>
                </c:pt>
                <c:pt idx="35">
                  <c:v>19.81532124263402</c:v>
                </c:pt>
                <c:pt idx="36">
                  <c:v>17.91359380720749</c:v>
                </c:pt>
                <c:pt idx="37">
                  <c:v>17.57732531235539</c:v>
                </c:pt>
                <c:pt idx="38">
                  <c:v>17.82507776980139</c:v>
                </c:pt>
                <c:pt idx="39">
                  <c:v>17.47780472113624</c:v>
                </c:pt>
                <c:pt idx="40">
                  <c:v>18.50525460455038</c:v>
                </c:pt>
                <c:pt idx="41">
                  <c:v>18.36340809222165</c:v>
                </c:pt>
                <c:pt idx="42">
                  <c:v>16.53491328891828</c:v>
                </c:pt>
                <c:pt idx="43">
                  <c:v>18.2770351637765</c:v>
                </c:pt>
                <c:pt idx="44">
                  <c:v>17.21276049686891</c:v>
                </c:pt>
                <c:pt idx="46">
                  <c:v>17.6612981942411</c:v>
                </c:pt>
                <c:pt idx="47">
                  <c:v>18.20413677901149</c:v>
                </c:pt>
                <c:pt idx="48">
                  <c:v>17.36101535568788</c:v>
                </c:pt>
                <c:pt idx="49">
                  <c:v>18.40570004672162</c:v>
                </c:pt>
                <c:pt idx="50">
                  <c:v>18.2198238962945</c:v>
                </c:pt>
                <c:pt idx="51">
                  <c:v>18.69214127318946</c:v>
                </c:pt>
                <c:pt idx="52">
                  <c:v>20.63559659317042</c:v>
                </c:pt>
                <c:pt idx="53">
                  <c:v>18.34151709297208</c:v>
                </c:pt>
                <c:pt idx="54">
                  <c:v>18.82759918288356</c:v>
                </c:pt>
                <c:pt idx="55">
                  <c:v>17.54731374776821</c:v>
                </c:pt>
                <c:pt idx="56">
                  <c:v>17.81248936532244</c:v>
                </c:pt>
                <c:pt idx="57">
                  <c:v>17.83404184839619</c:v>
                </c:pt>
                <c:pt idx="58">
                  <c:v>18.76270689048008</c:v>
                </c:pt>
                <c:pt idx="59">
                  <c:v>18.04018431204458</c:v>
                </c:pt>
                <c:pt idx="60">
                  <c:v>17.81379350550922</c:v>
                </c:pt>
                <c:pt idx="61">
                  <c:v>18.49440278230627</c:v>
                </c:pt>
                <c:pt idx="62">
                  <c:v>18.87037971489845</c:v>
                </c:pt>
                <c:pt idx="63">
                  <c:v>18.19848929920268</c:v>
                </c:pt>
                <c:pt idx="64">
                  <c:v>17.85055978227253</c:v>
                </c:pt>
                <c:pt idx="65">
                  <c:v>17.83165237062871</c:v>
                </c:pt>
                <c:pt idx="66">
                  <c:v>16.64806515085265</c:v>
                </c:pt>
                <c:pt idx="67">
                  <c:v>17.91920207418378</c:v>
                </c:pt>
                <c:pt idx="68">
                  <c:v>18.8368776582437</c:v>
                </c:pt>
                <c:pt idx="69">
                  <c:v>18.8757267906204</c:v>
                </c:pt>
                <c:pt idx="70">
                  <c:v>17.56739487616375</c:v>
                </c:pt>
                <c:pt idx="71">
                  <c:v>18.8323833273958</c:v>
                </c:pt>
                <c:pt idx="72">
                  <c:v>18.16930300150914</c:v>
                </c:pt>
                <c:pt idx="73">
                  <c:v>17.77226027397258</c:v>
                </c:pt>
                <c:pt idx="74">
                  <c:v>17.99559535333978</c:v>
                </c:pt>
                <c:pt idx="75">
                  <c:v>20.6278522392939</c:v>
                </c:pt>
                <c:pt idx="76">
                  <c:v>19.61144499608048</c:v>
                </c:pt>
                <c:pt idx="77">
                  <c:v>19.09923531456378</c:v>
                </c:pt>
                <c:pt idx="78">
                  <c:v>17.32914742651199</c:v>
                </c:pt>
                <c:pt idx="79">
                  <c:v>18.78981102884297</c:v>
                </c:pt>
                <c:pt idx="80">
                  <c:v>17.56805955550722</c:v>
                </c:pt>
                <c:pt idx="81">
                  <c:v>15.85655860349127</c:v>
                </c:pt>
                <c:pt idx="82">
                  <c:v>16.79573083728091</c:v>
                </c:pt>
                <c:pt idx="83">
                  <c:v>15.89664543146077</c:v>
                </c:pt>
                <c:pt idx="84">
                  <c:v>17.73764258555126</c:v>
                </c:pt>
                <c:pt idx="85">
                  <c:v>20.4800928004789</c:v>
                </c:pt>
                <c:pt idx="86">
                  <c:v>14.93624344832981</c:v>
                </c:pt>
                <c:pt idx="87">
                  <c:v>14.43317878432771</c:v>
                </c:pt>
                <c:pt idx="88">
                  <c:v>14.57146382086238</c:v>
                </c:pt>
                <c:pt idx="89">
                  <c:v>14.64345365449651</c:v>
                </c:pt>
              </c:numCache>
            </c:numRef>
          </c:yVal>
          <c:smooth val="0"/>
        </c:ser>
        <c:ser>
          <c:idx val="5"/>
          <c:order val="5"/>
          <c:tx>
            <c:v>Makapuu</c:v>
          </c:tx>
          <c:spPr>
            <a:ln w="28575">
              <a:noFill/>
            </a:ln>
          </c:spPr>
          <c:marker>
            <c:spPr>
              <a:solidFill>
                <a:srgbClr val="FF0000"/>
              </a:solidFill>
              <a:ln>
                <a:solidFill>
                  <a:srgbClr val="FF0000"/>
                </a:solidFill>
              </a:ln>
            </c:spPr>
          </c:marker>
          <c:xVal>
            <c:numRef>
              <c:f>Makapuu_Koolau!$BP$126:$BP$136</c:f>
              <c:numCache>
                <c:formatCode>0</c:formatCode>
                <c:ptCount val="11"/>
                <c:pt idx="0">
                  <c:v>155.735040506798</c:v>
                </c:pt>
                <c:pt idx="1">
                  <c:v>145.2632646788632</c:v>
                </c:pt>
                <c:pt idx="2">
                  <c:v>137.1002519245405</c:v>
                </c:pt>
                <c:pt idx="3">
                  <c:v>166.8106352377418</c:v>
                </c:pt>
                <c:pt idx="4">
                  <c:v>137.6191901866386</c:v>
                </c:pt>
                <c:pt idx="5">
                  <c:v>103.9364939349022</c:v>
                </c:pt>
              </c:numCache>
            </c:numRef>
          </c:xVal>
          <c:yVal>
            <c:numRef>
              <c:f>Makapuu_Koolau!$CA$126:$CA$136</c:f>
              <c:numCache>
                <c:formatCode>0.000</c:formatCode>
                <c:ptCount val="11"/>
                <c:pt idx="0">
                  <c:v>17.74519649487332</c:v>
                </c:pt>
                <c:pt idx="1">
                  <c:v>19.55959287540382</c:v>
                </c:pt>
                <c:pt idx="2">
                  <c:v>21.266879406799</c:v>
                </c:pt>
                <c:pt idx="3">
                  <c:v>22.8041061393966</c:v>
                </c:pt>
                <c:pt idx="4">
                  <c:v>20.57178692726963</c:v>
                </c:pt>
                <c:pt idx="5">
                  <c:v>20.24598369387708</c:v>
                </c:pt>
              </c:numCache>
            </c:numRef>
          </c:yVal>
          <c:smooth val="0"/>
        </c:ser>
        <c:ser>
          <c:idx val="6"/>
          <c:order val="6"/>
          <c:tx>
            <c:v>Mauna Loa</c:v>
          </c:tx>
          <c:spPr>
            <a:ln w="28575">
              <a:noFill/>
            </a:ln>
          </c:spPr>
          <c:marker>
            <c:symbol val="square"/>
            <c:size val="7"/>
            <c:spPr>
              <a:noFill/>
              <a:ln>
                <a:solidFill>
                  <a:srgbClr val="0000FF"/>
                </a:solidFill>
              </a:ln>
            </c:spPr>
          </c:marker>
          <c:xVal>
            <c:numRef>
              <c:f>'[ICPMS Submarine Mauna Loa.xls]Jason Cruise'!$AQ$5:$AQ$17</c:f>
              <c:numCache>
                <c:formatCode>General</c:formatCode>
                <c:ptCount val="13"/>
                <c:pt idx="0">
                  <c:v>132.9537701038863</c:v>
                </c:pt>
                <c:pt idx="1">
                  <c:v>126.9928344883076</c:v>
                </c:pt>
                <c:pt idx="2">
                  <c:v>127.9092292919924</c:v>
                </c:pt>
                <c:pt idx="3">
                  <c:v>120.4120526212677</c:v>
                </c:pt>
                <c:pt idx="4">
                  <c:v>126.0959972612315</c:v>
                </c:pt>
                <c:pt idx="5">
                  <c:v>105.4586451727816</c:v>
                </c:pt>
                <c:pt idx="6">
                  <c:v>119.2910165389045</c:v>
                </c:pt>
                <c:pt idx="7">
                  <c:v>112.6086072370193</c:v>
                </c:pt>
                <c:pt idx="8">
                  <c:v>112.480114655842</c:v>
                </c:pt>
                <c:pt idx="9">
                  <c:v>116.5969414370719</c:v>
                </c:pt>
                <c:pt idx="10">
                  <c:v>126.2731719153708</c:v>
                </c:pt>
                <c:pt idx="11">
                  <c:v>92.69958977437156</c:v>
                </c:pt>
                <c:pt idx="12">
                  <c:v>83.90281337944284</c:v>
                </c:pt>
              </c:numCache>
            </c:numRef>
          </c:xVal>
          <c:yVal>
            <c:numRef>
              <c:f>'[ICPMS Submarine Mauna Loa.xls]Jason Cruise'!$AP$5:$AP$17</c:f>
              <c:numCache>
                <c:formatCode>General</c:formatCode>
                <c:ptCount val="13"/>
                <c:pt idx="0">
                  <c:v>17.35427935390762</c:v>
                </c:pt>
                <c:pt idx="1">
                  <c:v>18.76043444909981</c:v>
                </c:pt>
                <c:pt idx="2">
                  <c:v>18.71489195495121</c:v>
                </c:pt>
                <c:pt idx="3">
                  <c:v>18.91964142417175</c:v>
                </c:pt>
                <c:pt idx="4">
                  <c:v>18.80951282653207</c:v>
                </c:pt>
                <c:pt idx="5">
                  <c:v>15.07366120403148</c:v>
                </c:pt>
                <c:pt idx="6">
                  <c:v>16.50437512117533</c:v>
                </c:pt>
                <c:pt idx="7">
                  <c:v>19.19515418628207</c:v>
                </c:pt>
                <c:pt idx="8">
                  <c:v>16.45733761395416</c:v>
                </c:pt>
                <c:pt idx="9">
                  <c:v>16.36984899458214</c:v>
                </c:pt>
                <c:pt idx="10">
                  <c:v>17.61005031234336</c:v>
                </c:pt>
                <c:pt idx="11">
                  <c:v>9.343418660624221</c:v>
                </c:pt>
                <c:pt idx="12">
                  <c:v>9.75571655879139</c:v>
                </c:pt>
              </c:numCache>
            </c:numRef>
          </c:yVal>
          <c:smooth val="0"/>
        </c:ser>
        <c:dLbls>
          <c:showLegendKey val="0"/>
          <c:showVal val="0"/>
          <c:showCatName val="0"/>
          <c:showSerName val="0"/>
          <c:showPercent val="0"/>
          <c:showBubbleSize val="0"/>
        </c:dLbls>
        <c:axId val="-2060216184"/>
        <c:axId val="-2060207800"/>
      </c:scatterChart>
      <c:valAx>
        <c:axId val="-2060216184"/>
        <c:scaling>
          <c:orientation val="minMax"/>
          <c:max val="200.0"/>
          <c:min val="50.0"/>
        </c:scaling>
        <c:delete val="0"/>
        <c:axPos val="b"/>
        <c:title>
          <c:tx>
            <c:rich>
              <a:bodyPr/>
              <a:lstStyle/>
              <a:p>
                <a:pPr>
                  <a:defRPr/>
                </a:pPr>
                <a:r>
                  <a:rPr lang="en-US"/>
                  <a:t>Ba/Th</a:t>
                </a:r>
              </a:p>
            </c:rich>
          </c:tx>
          <c:layout/>
          <c:overlay val="0"/>
          <c:spPr>
            <a:noFill/>
            <a:ln w="25400">
              <a:noFill/>
            </a:ln>
          </c:spPr>
        </c:title>
        <c:numFmt formatCode="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60207800"/>
        <c:crosses val="autoZero"/>
        <c:crossBetween val="midCat"/>
      </c:valAx>
      <c:valAx>
        <c:axId val="-2060207800"/>
        <c:scaling>
          <c:orientation val="minMax"/>
          <c:min val="0.0001"/>
        </c:scaling>
        <c:delete val="0"/>
        <c:axPos val="l"/>
        <c:title>
          <c:tx>
            <c:rich>
              <a:bodyPr rot="-5400000" vert="horz"/>
              <a:lstStyle/>
              <a:p>
                <a:pPr>
                  <a:defRPr/>
                </a:pPr>
                <a:r>
                  <a:rPr lang="en-US"/>
                  <a:t>Sr/Nd</a:t>
                </a:r>
              </a:p>
            </c:rich>
          </c:tx>
          <c:layout/>
          <c:overlay val="0"/>
          <c:spPr>
            <a:noFill/>
            <a:ln w="25400">
              <a:noFill/>
            </a:ln>
          </c:spPr>
        </c:title>
        <c:numFmt formatCode="#,##0" sourceLinked="0"/>
        <c:majorTickMark val="in"/>
        <c:minorTickMark val="in"/>
        <c:tickLblPos val="nextTo"/>
        <c:spPr>
          <a:ln w="12700">
            <a:solidFill>
              <a:schemeClr val="tx1"/>
            </a:solidFill>
          </a:ln>
        </c:spPr>
        <c:crossAx val="-2060216184"/>
        <c:crosses val="autoZero"/>
        <c:crossBetween val="midCat"/>
        <c:minorUnit val="2.5"/>
      </c:valAx>
      <c:spPr>
        <a:ln w="15875">
          <a:solidFill>
            <a:schemeClr val="tx1"/>
          </a:solidFill>
        </a:ln>
      </c:spPr>
    </c:plotArea>
    <c:legend>
      <c:legendPos val="r"/>
      <c:legendEntry>
        <c:idx val="3"/>
        <c:delete val="1"/>
      </c:legendEntry>
      <c:legendEntry>
        <c:idx val="6"/>
        <c:delete val="1"/>
      </c:legendEntry>
      <c:layout>
        <c:manualLayout>
          <c:xMode val="edge"/>
          <c:yMode val="edge"/>
          <c:x val="0.782640638670166"/>
          <c:y val="0.167988523958703"/>
          <c:w val="0.174568460192476"/>
          <c:h val="0.427706209807037"/>
        </c:manualLayout>
      </c:layout>
      <c:overlay val="0"/>
      <c:spPr>
        <a:ln w="15875">
          <a:solidFill>
            <a:srgbClr val="000000"/>
          </a:solidFill>
        </a:ln>
      </c:sp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825688073395"/>
          <c:y val="0.0283842794759825"/>
          <c:w val="0.811009174311926"/>
          <c:h val="0.908296943231441"/>
        </c:manualLayout>
      </c:layout>
      <c:lineChart>
        <c:grouping val="standard"/>
        <c:varyColors val="0"/>
        <c:ser>
          <c:idx val="2"/>
          <c:order val="0"/>
          <c:tx>
            <c:strRef>
              <c:f>Sheet1!$A$10</c:f>
              <c:strCache>
                <c:ptCount val="1"/>
                <c:pt idx="0">
                  <c:v>Cpx</c:v>
                </c:pt>
              </c:strCache>
            </c:strRef>
          </c:tx>
          <c:spPr>
            <a:ln w="19050">
              <a:solidFill>
                <a:srgbClr val="FF0000"/>
              </a:solidFill>
              <a:prstDash val="solid"/>
            </a:ln>
          </c:spPr>
          <c:marker>
            <c:symbol val="triangle"/>
            <c:size val="5"/>
            <c:spPr>
              <a:solidFill>
                <a:srgbClr val="FF0000"/>
              </a:solidFill>
              <a:ln>
                <a:solidFill>
                  <a:srgbClr val="FF0000"/>
                </a:solidFill>
                <a:prstDash val="solid"/>
              </a:ln>
            </c:spPr>
          </c:marker>
          <c:dPt>
            <c:idx val="9"/>
            <c:marker>
              <c:symbol val="triangle"/>
              <c:size val="7"/>
            </c:marker>
            <c:bubble3D val="0"/>
          </c:dPt>
          <c:cat>
            <c:strRef>
              <c:f>Sheet1!$B$1:$V$1</c:f>
              <c:strCache>
                <c:ptCount val="19"/>
                <c:pt idx="0">
                  <c:v>Ba</c:v>
                </c:pt>
                <c:pt idx="1">
                  <c:v>Th</c:v>
                </c:pt>
                <c:pt idx="2">
                  <c:v>Nb</c:v>
                </c:pt>
                <c:pt idx="3">
                  <c:v>La</c:v>
                </c:pt>
                <c:pt idx="4">
                  <c:v>Ce</c:v>
                </c:pt>
                <c:pt idx="5">
                  <c:v>Nd</c:v>
                </c:pt>
                <c:pt idx="6">
                  <c:v>Sr</c:v>
                </c:pt>
                <c:pt idx="7">
                  <c:v>Sm</c:v>
                </c:pt>
                <c:pt idx="8">
                  <c:v>Zr</c:v>
                </c:pt>
                <c:pt idx="9">
                  <c:v>Hf</c:v>
                </c:pt>
                <c:pt idx="10">
                  <c:v>Eu</c:v>
                </c:pt>
                <c:pt idx="11">
                  <c:v>Tb</c:v>
                </c:pt>
                <c:pt idx="12">
                  <c:v>Dy</c:v>
                </c:pt>
                <c:pt idx="13">
                  <c:v>Ho</c:v>
                </c:pt>
                <c:pt idx="14">
                  <c:v>Y </c:v>
                </c:pt>
                <c:pt idx="15">
                  <c:v>Er</c:v>
                </c:pt>
                <c:pt idx="16">
                  <c:v>Tm</c:v>
                </c:pt>
                <c:pt idx="17">
                  <c:v>Yb</c:v>
                </c:pt>
                <c:pt idx="18">
                  <c:v>Lu</c:v>
                </c:pt>
              </c:strCache>
            </c:strRef>
          </c:cat>
          <c:val>
            <c:numRef>
              <c:f>Sheet1!$B$4:$V$4</c:f>
              <c:numCache>
                <c:formatCode>0.0000</c:formatCode>
                <c:ptCount val="19"/>
                <c:pt idx="0">
                  <c:v>0.001</c:v>
                </c:pt>
                <c:pt idx="1">
                  <c:v>0.011</c:v>
                </c:pt>
                <c:pt idx="2" formatCode="General">
                  <c:v>0.02</c:v>
                </c:pt>
                <c:pt idx="3" formatCode="General">
                  <c:v>0.03</c:v>
                </c:pt>
                <c:pt idx="4" formatCode="General">
                  <c:v>0.03</c:v>
                </c:pt>
                <c:pt idx="5" formatCode="0.00">
                  <c:v>0.2</c:v>
                </c:pt>
                <c:pt idx="6" formatCode="0.00">
                  <c:v>0.08</c:v>
                </c:pt>
                <c:pt idx="7">
                  <c:v>0.25</c:v>
                </c:pt>
                <c:pt idx="8">
                  <c:v>0.25</c:v>
                </c:pt>
                <c:pt idx="9" formatCode="0.000">
                  <c:v>0.25</c:v>
                </c:pt>
                <c:pt idx="10" formatCode="0.000">
                  <c:v>0.27</c:v>
                </c:pt>
                <c:pt idx="11" formatCode="0.000">
                  <c:v>0.32</c:v>
                </c:pt>
                <c:pt idx="12" formatCode="0.000">
                  <c:v>0.34</c:v>
                </c:pt>
                <c:pt idx="13" formatCode="0.000">
                  <c:v>0.34</c:v>
                </c:pt>
                <c:pt idx="14" formatCode="0.000">
                  <c:v>0.33</c:v>
                </c:pt>
                <c:pt idx="15" formatCode="0.000">
                  <c:v>0.31</c:v>
                </c:pt>
                <c:pt idx="16" formatCode="0.000">
                  <c:v>0.34</c:v>
                </c:pt>
                <c:pt idx="17" formatCode="0.000">
                  <c:v>0.36</c:v>
                </c:pt>
                <c:pt idx="18" formatCode="0.000">
                  <c:v>0.37</c:v>
                </c:pt>
              </c:numCache>
            </c:numRef>
          </c:val>
          <c:smooth val="0"/>
        </c:ser>
        <c:ser>
          <c:idx val="1"/>
          <c:order val="1"/>
          <c:tx>
            <c:strRef>
              <c:f>Sheet1!$A$9</c:f>
              <c:strCache>
                <c:ptCount val="1"/>
                <c:pt idx="0">
                  <c:v>Garnet</c:v>
                </c:pt>
              </c:strCache>
            </c:strRef>
          </c:tx>
          <c:spPr>
            <a:ln w="19050">
              <a:solidFill>
                <a:srgbClr val="0000FF"/>
              </a:solidFill>
              <a:prstDash val="solid"/>
            </a:ln>
          </c:spPr>
          <c:marker>
            <c:symbol val="square"/>
            <c:size val="7"/>
            <c:spPr>
              <a:solidFill>
                <a:srgbClr val="0000FF"/>
              </a:solidFill>
              <a:ln w="12700">
                <a:solidFill>
                  <a:srgbClr val="0000FF"/>
                </a:solidFill>
                <a:prstDash val="solid"/>
              </a:ln>
            </c:spPr>
          </c:marker>
          <c:cat>
            <c:strRef>
              <c:f>Sheet1!$B$1:$V$1</c:f>
              <c:strCache>
                <c:ptCount val="19"/>
                <c:pt idx="0">
                  <c:v>Ba</c:v>
                </c:pt>
                <c:pt idx="1">
                  <c:v>Th</c:v>
                </c:pt>
                <c:pt idx="2">
                  <c:v>Nb</c:v>
                </c:pt>
                <c:pt idx="3">
                  <c:v>La</c:v>
                </c:pt>
                <c:pt idx="4">
                  <c:v>Ce</c:v>
                </c:pt>
                <c:pt idx="5">
                  <c:v>Nd</c:v>
                </c:pt>
                <c:pt idx="6">
                  <c:v>Sr</c:v>
                </c:pt>
                <c:pt idx="7">
                  <c:v>Sm</c:v>
                </c:pt>
                <c:pt idx="8">
                  <c:v>Zr</c:v>
                </c:pt>
                <c:pt idx="9">
                  <c:v>Hf</c:v>
                </c:pt>
                <c:pt idx="10">
                  <c:v>Eu</c:v>
                </c:pt>
                <c:pt idx="11">
                  <c:v>Tb</c:v>
                </c:pt>
                <c:pt idx="12">
                  <c:v>Dy</c:v>
                </c:pt>
                <c:pt idx="13">
                  <c:v>Ho</c:v>
                </c:pt>
                <c:pt idx="14">
                  <c:v>Y </c:v>
                </c:pt>
                <c:pt idx="15">
                  <c:v>Er</c:v>
                </c:pt>
                <c:pt idx="16">
                  <c:v>Tm</c:v>
                </c:pt>
                <c:pt idx="17">
                  <c:v>Yb</c:v>
                </c:pt>
                <c:pt idx="18">
                  <c:v>Lu</c:v>
                </c:pt>
              </c:strCache>
            </c:strRef>
          </c:cat>
          <c:val>
            <c:numRef>
              <c:f>Sheet1!$B$3:$V$3</c:f>
              <c:numCache>
                <c:formatCode>0.0000</c:formatCode>
                <c:ptCount val="19"/>
                <c:pt idx="0">
                  <c:v>0.0006</c:v>
                </c:pt>
                <c:pt idx="1">
                  <c:v>0.011</c:v>
                </c:pt>
                <c:pt idx="2" formatCode="General">
                  <c:v>0.02</c:v>
                </c:pt>
                <c:pt idx="3" formatCode="General">
                  <c:v>0.02</c:v>
                </c:pt>
                <c:pt idx="4" formatCode="General">
                  <c:v>0.02</c:v>
                </c:pt>
                <c:pt idx="5" formatCode="0.00">
                  <c:v>0.09</c:v>
                </c:pt>
                <c:pt idx="6" formatCode="0.00">
                  <c:v>0.01</c:v>
                </c:pt>
                <c:pt idx="7">
                  <c:v>0.3</c:v>
                </c:pt>
                <c:pt idx="8">
                  <c:v>0.53</c:v>
                </c:pt>
                <c:pt idx="9" formatCode="0.000">
                  <c:v>0.55</c:v>
                </c:pt>
                <c:pt idx="10" formatCode="0.000">
                  <c:v>0.7</c:v>
                </c:pt>
                <c:pt idx="11" formatCode="0.000">
                  <c:v>1.3</c:v>
                </c:pt>
                <c:pt idx="12" formatCode="0.000">
                  <c:v>1.8</c:v>
                </c:pt>
                <c:pt idx="13" formatCode="0.000">
                  <c:v>2.3</c:v>
                </c:pt>
                <c:pt idx="14" formatCode="0.000">
                  <c:v>2.7</c:v>
                </c:pt>
                <c:pt idx="15" formatCode="0.000">
                  <c:v>3.0</c:v>
                </c:pt>
                <c:pt idx="16" formatCode="0.000">
                  <c:v>3.4</c:v>
                </c:pt>
                <c:pt idx="17" formatCode="0.000">
                  <c:v>3.9</c:v>
                </c:pt>
                <c:pt idx="18" formatCode="0.000">
                  <c:v>4.1</c:v>
                </c:pt>
              </c:numCache>
            </c:numRef>
          </c:val>
          <c:smooth val="0"/>
        </c:ser>
        <c:dLbls>
          <c:showLegendKey val="0"/>
          <c:showVal val="0"/>
          <c:showCatName val="0"/>
          <c:showSerName val="0"/>
          <c:showPercent val="0"/>
          <c:showBubbleSize val="0"/>
        </c:dLbls>
        <c:marker val="1"/>
        <c:smooth val="0"/>
        <c:axId val="-2060162712"/>
        <c:axId val="-2060157400"/>
      </c:lineChart>
      <c:catAx>
        <c:axId val="-2060162712"/>
        <c:scaling>
          <c:orientation val="minMax"/>
        </c:scaling>
        <c:delete val="0"/>
        <c:axPos val="b"/>
        <c:majorGridlines/>
        <c:numFmt formatCode="General" sourceLinked="0"/>
        <c:majorTickMark val="in"/>
        <c:minorTickMark val="none"/>
        <c:tickLblPos val="nextTo"/>
        <c:spPr>
          <a:ln w="25400">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2060157400"/>
        <c:crossesAt val="1.0E-5"/>
        <c:auto val="1"/>
        <c:lblAlgn val="ctr"/>
        <c:lblOffset val="100"/>
        <c:tickLblSkip val="1"/>
        <c:tickMarkSkip val="1"/>
        <c:noMultiLvlLbl val="0"/>
      </c:catAx>
      <c:valAx>
        <c:axId val="-2060157400"/>
        <c:scaling>
          <c:logBase val="10.0"/>
          <c:orientation val="minMax"/>
        </c:scaling>
        <c:delete val="0"/>
        <c:axPos val="l"/>
        <c:majorGridlines>
          <c:spPr>
            <a:ln w="3175">
              <a:solidFill>
                <a:srgbClr val="000000"/>
              </a:solidFill>
              <a:prstDash val="solid"/>
            </a:ln>
          </c:spPr>
        </c:majorGridlines>
        <c:title>
          <c:tx>
            <c:rich>
              <a:bodyPr/>
              <a:lstStyle/>
              <a:p>
                <a:pPr>
                  <a:defRPr sz="1100" b="1" i="0" u="none" strike="noStrike" baseline="0">
                    <a:solidFill>
                      <a:srgbClr val="000000"/>
                    </a:solidFill>
                    <a:latin typeface="Arial"/>
                    <a:ea typeface="Arial"/>
                    <a:cs typeface="Arial"/>
                  </a:defRPr>
                </a:pPr>
                <a:r>
                  <a:rPr lang="en-US"/>
                  <a:t>Partioning Coefficient</a:t>
                </a:r>
              </a:p>
            </c:rich>
          </c:tx>
          <c:layout>
            <c:manualLayout>
              <c:xMode val="edge"/>
              <c:yMode val="edge"/>
              <c:x val="0.018348623853211"/>
              <c:y val="0.2882096069869"/>
            </c:manualLayout>
          </c:layout>
          <c:overlay val="0"/>
          <c:spPr>
            <a:noFill/>
            <a:ln w="25400">
              <a:noFill/>
            </a:ln>
          </c:spPr>
        </c:title>
        <c:numFmt formatCode="General" sourceLinked="0"/>
        <c:majorTickMark val="in"/>
        <c:minorTickMark val="in"/>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060162712"/>
        <c:crosses val="autoZero"/>
        <c:crossBetween val="between"/>
      </c:valAx>
      <c:spPr>
        <a:solidFill>
          <a:srgbClr val="FFFFFF"/>
        </a:solidFill>
        <a:ln w="25400">
          <a:solidFill>
            <a:srgbClr val="000000"/>
          </a:solidFill>
          <a:prstDash val="solid"/>
        </a:ln>
      </c:spPr>
    </c:plotArea>
    <c:legend>
      <c:legendPos val="r"/>
      <c:layout>
        <c:manualLayout>
          <c:xMode val="edge"/>
          <c:yMode val="edge"/>
          <c:x val="0.752293577981651"/>
          <c:y val="0.668122270742358"/>
          <c:w val="0.203669724770642"/>
          <c:h val="0.192139737991266"/>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8324364824"/>
          <c:y val="0.0348027842227378"/>
          <c:w val="0.854750157759685"/>
          <c:h val="0.825986078886311"/>
        </c:manualLayout>
      </c:layout>
      <c:scatterChart>
        <c:scatterStyle val="lineMarker"/>
        <c:varyColors val="0"/>
        <c:ser>
          <c:idx val="1"/>
          <c:order val="0"/>
          <c:tx>
            <c:strRef>
              <c:f>'[1]dynamic melting'!$B$26</c:f>
              <c:strCache>
                <c:ptCount val="1"/>
                <c:pt idx="0">
                  <c:v>Nb/La</c:v>
                </c:pt>
              </c:strCache>
            </c:strRef>
          </c:tx>
          <c:spPr>
            <a:ln w="12700">
              <a:solidFill>
                <a:srgbClr val="FF0000"/>
              </a:solidFill>
              <a:prstDash val="solid"/>
            </a:ln>
          </c:spPr>
          <c:marker>
            <c:symbol val="square"/>
            <c:size val="6"/>
            <c:spPr>
              <a:solidFill>
                <a:srgbClr val="FF00FF"/>
              </a:solidFill>
              <a:ln>
                <a:solidFill>
                  <a:srgbClr val="FF00FF"/>
                </a:solidFill>
                <a:prstDash val="solid"/>
              </a:ln>
            </c:spPr>
          </c:marker>
          <c:xVal>
            <c:numRef>
              <c:f>'[1]dynamic melting'!$C$16:$O$16</c:f>
              <c:numCache>
                <c:formatCode>0.0%</c:formatCode>
                <c:ptCount val="13"/>
                <c:pt idx="0">
                  <c:v>0.001</c:v>
                </c:pt>
                <c:pt idx="1">
                  <c:v>0.002</c:v>
                </c:pt>
                <c:pt idx="2">
                  <c:v>0.004</c:v>
                </c:pt>
                <c:pt idx="3">
                  <c:v>0.006</c:v>
                </c:pt>
                <c:pt idx="4">
                  <c:v>0.008</c:v>
                </c:pt>
                <c:pt idx="5">
                  <c:v>0.01</c:v>
                </c:pt>
                <c:pt idx="6">
                  <c:v>0.02</c:v>
                </c:pt>
                <c:pt idx="7">
                  <c:v>0.04</c:v>
                </c:pt>
                <c:pt idx="8">
                  <c:v>0.06</c:v>
                </c:pt>
                <c:pt idx="9">
                  <c:v>0.08</c:v>
                </c:pt>
                <c:pt idx="10">
                  <c:v>0.1</c:v>
                </c:pt>
                <c:pt idx="11">
                  <c:v>0.15</c:v>
                </c:pt>
                <c:pt idx="12">
                  <c:v>0.2</c:v>
                </c:pt>
              </c:numCache>
            </c:numRef>
          </c:xVal>
          <c:yVal>
            <c:numRef>
              <c:f>'[1]dynamic melting'!$C$26:$O$26</c:f>
              <c:numCache>
                <c:formatCode>0.00_ </c:formatCode>
                <c:ptCount val="13"/>
                <c:pt idx="0">
                  <c:v>4.986936137478856</c:v>
                </c:pt>
                <c:pt idx="1">
                  <c:v>4.3826212986579</c:v>
                </c:pt>
                <c:pt idx="2">
                  <c:v>3.591226429077833</c:v>
                </c:pt>
                <c:pt idx="3">
                  <c:v>3.095948990844442</c:v>
                </c:pt>
                <c:pt idx="4">
                  <c:v>2.756783876961888</c:v>
                </c:pt>
                <c:pt idx="5">
                  <c:v>2.509969628664688</c:v>
                </c:pt>
                <c:pt idx="6">
                  <c:v>1.875683096705228</c:v>
                </c:pt>
                <c:pt idx="7">
                  <c:v>1.45868644708921</c:v>
                </c:pt>
                <c:pt idx="8">
                  <c:v>1.299531700747583</c:v>
                </c:pt>
                <c:pt idx="9">
                  <c:v>1.215547204673898</c:v>
                </c:pt>
                <c:pt idx="10">
                  <c:v>1.163651453708846</c:v>
                </c:pt>
                <c:pt idx="11">
                  <c:v>1.092621364146375</c:v>
                </c:pt>
                <c:pt idx="12">
                  <c:v>1.0562925257267</c:v>
                </c:pt>
              </c:numCache>
            </c:numRef>
          </c:yVal>
          <c:smooth val="1"/>
        </c:ser>
        <c:ser>
          <c:idx val="4"/>
          <c:order val="1"/>
          <c:tx>
            <c:strRef>
              <c:f>'[1]dynamic melting'!$B$51</c:f>
              <c:strCache>
                <c:ptCount val="1"/>
                <c:pt idx="0">
                  <c:v>Nb/La</c:v>
                </c:pt>
              </c:strCache>
            </c:strRef>
          </c:tx>
          <c:spPr>
            <a:ln w="15875">
              <a:solidFill>
                <a:srgbClr val="0000FF"/>
              </a:solidFill>
              <a:prstDash val="sysDot"/>
            </a:ln>
          </c:spPr>
          <c:marker>
            <c:symbol val="square"/>
            <c:size val="6"/>
            <c:spPr>
              <a:solidFill>
                <a:schemeClr val="bg1"/>
              </a:solidFill>
              <a:ln w="12700">
                <a:solidFill>
                  <a:srgbClr val="0000FF"/>
                </a:solidFill>
              </a:ln>
            </c:spPr>
          </c:marker>
          <c:xVal>
            <c:numRef>
              <c:f>'[1]dynamic melting'!$C$38:$O$38</c:f>
              <c:numCache>
                <c:formatCode>General</c:formatCode>
                <c:ptCount val="13"/>
                <c:pt idx="0">
                  <c:v>0.001</c:v>
                </c:pt>
                <c:pt idx="1">
                  <c:v>0.002</c:v>
                </c:pt>
                <c:pt idx="2">
                  <c:v>0.004</c:v>
                </c:pt>
                <c:pt idx="3">
                  <c:v>0.006</c:v>
                </c:pt>
                <c:pt idx="4">
                  <c:v>0.008</c:v>
                </c:pt>
                <c:pt idx="5">
                  <c:v>0.01</c:v>
                </c:pt>
                <c:pt idx="6">
                  <c:v>0.02</c:v>
                </c:pt>
                <c:pt idx="7">
                  <c:v>0.04</c:v>
                </c:pt>
                <c:pt idx="8">
                  <c:v>0.06</c:v>
                </c:pt>
                <c:pt idx="9">
                  <c:v>0.08</c:v>
                </c:pt>
                <c:pt idx="10">
                  <c:v>0.1</c:v>
                </c:pt>
                <c:pt idx="11">
                  <c:v>0.15</c:v>
                </c:pt>
                <c:pt idx="12">
                  <c:v>0.2</c:v>
                </c:pt>
              </c:numCache>
            </c:numRef>
          </c:xVal>
          <c:yVal>
            <c:numRef>
              <c:f>'[1]dynamic melting'!$C$51:$O$51</c:f>
              <c:numCache>
                <c:formatCode>0.00_ </c:formatCode>
                <c:ptCount val="13"/>
                <c:pt idx="0">
                  <c:v>5.358213514439674</c:v>
                </c:pt>
                <c:pt idx="1">
                  <c:v>4.926117460125964</c:v>
                </c:pt>
                <c:pt idx="2">
                  <c:v>4.208180211340474</c:v>
                </c:pt>
                <c:pt idx="3">
                  <c:v>3.645515469908199</c:v>
                </c:pt>
                <c:pt idx="4">
                  <c:v>3.201094564308021</c:v>
                </c:pt>
                <c:pt idx="5">
                  <c:v>2.847199165881037</c:v>
                </c:pt>
                <c:pt idx="6">
                  <c:v>1.861118936251165</c:v>
                </c:pt>
                <c:pt idx="7">
                  <c:v>1.267659446991478</c:v>
                </c:pt>
                <c:pt idx="8">
                  <c:v>1.099982896145321</c:v>
                </c:pt>
                <c:pt idx="9">
                  <c:v>1.038606382980966</c:v>
                </c:pt>
                <c:pt idx="10">
                  <c:v>1.014560832525476</c:v>
                </c:pt>
                <c:pt idx="11">
                  <c:v>1.00097816151216</c:v>
                </c:pt>
                <c:pt idx="12">
                  <c:v>1.000036587968743</c:v>
                </c:pt>
              </c:numCache>
            </c:numRef>
          </c:yVal>
          <c:smooth val="0"/>
        </c:ser>
        <c:ser>
          <c:idx val="7"/>
          <c:order val="2"/>
          <c:tx>
            <c:strRef>
              <c:f>'[1]dynamic melting'!$A$97</c:f>
              <c:strCache>
                <c:ptCount val="1"/>
                <c:pt idx="0">
                  <c:v>Nb/La (Ø=0.02)</c:v>
                </c:pt>
              </c:strCache>
            </c:strRef>
          </c:tx>
          <c:spPr>
            <a:ln w="25400">
              <a:solidFill>
                <a:schemeClr val="tx1"/>
              </a:solidFill>
              <a:prstDash val="solid"/>
            </a:ln>
          </c:spPr>
          <c:marker>
            <c:symbol val="none"/>
          </c:marker>
          <c:xVal>
            <c:numRef>
              <c:f>'[1]dynamic melting'!$C$73:$O$73</c:f>
              <c:numCache>
                <c:formatCode>0.000</c:formatCode>
                <c:ptCount val="13"/>
                <c:pt idx="0">
                  <c:v>0.001</c:v>
                </c:pt>
                <c:pt idx="1">
                  <c:v>0.002</c:v>
                </c:pt>
                <c:pt idx="2">
                  <c:v>0.004</c:v>
                </c:pt>
                <c:pt idx="3">
                  <c:v>0.006</c:v>
                </c:pt>
                <c:pt idx="4">
                  <c:v>0.008</c:v>
                </c:pt>
                <c:pt idx="5">
                  <c:v>0.01</c:v>
                </c:pt>
                <c:pt idx="6">
                  <c:v>0.02</c:v>
                </c:pt>
                <c:pt idx="7">
                  <c:v>0.04</c:v>
                </c:pt>
                <c:pt idx="8">
                  <c:v>0.06</c:v>
                </c:pt>
                <c:pt idx="9">
                  <c:v>0.08</c:v>
                </c:pt>
                <c:pt idx="10">
                  <c:v>0.1</c:v>
                </c:pt>
                <c:pt idx="11">
                  <c:v>0.15</c:v>
                </c:pt>
                <c:pt idx="12">
                  <c:v>0.2</c:v>
                </c:pt>
              </c:numCache>
            </c:numRef>
          </c:xVal>
          <c:yVal>
            <c:numRef>
              <c:f>'[1]dynamic melting'!$C$97:$O$97</c:f>
              <c:numCache>
                <c:formatCode>0.00_ </c:formatCode>
                <c:ptCount val="13"/>
                <c:pt idx="0">
                  <c:v>1.857368617007744</c:v>
                </c:pt>
                <c:pt idx="1">
                  <c:v>1.839405145066335</c:v>
                </c:pt>
                <c:pt idx="2">
                  <c:v>1.804506526302441</c:v>
                </c:pt>
                <c:pt idx="3">
                  <c:v>1.770938862372844</c:v>
                </c:pt>
                <c:pt idx="4">
                  <c:v>1.738655368228833</c:v>
                </c:pt>
                <c:pt idx="5">
                  <c:v>1.707610801266318</c:v>
                </c:pt>
                <c:pt idx="6">
                  <c:v>1.569490306337139</c:v>
                </c:pt>
                <c:pt idx="7">
                  <c:v>1.364037665483287</c:v>
                </c:pt>
                <c:pt idx="8">
                  <c:v>1.228231327671975</c:v>
                </c:pt>
                <c:pt idx="9">
                  <c:v>1.140013660427346</c:v>
                </c:pt>
                <c:pt idx="10">
                  <c:v>1.08384658647558</c:v>
                </c:pt>
                <c:pt idx="11">
                  <c:v>1.020585705890338</c:v>
                </c:pt>
                <c:pt idx="12">
                  <c:v>1.004086308980935</c:v>
                </c:pt>
              </c:numCache>
            </c:numRef>
          </c:yVal>
          <c:smooth val="0"/>
        </c:ser>
        <c:dLbls>
          <c:showLegendKey val="0"/>
          <c:showVal val="0"/>
          <c:showCatName val="0"/>
          <c:showSerName val="0"/>
          <c:showPercent val="0"/>
          <c:showBubbleSize val="0"/>
        </c:dLbls>
        <c:axId val="-2060070984"/>
        <c:axId val="-2060064360"/>
      </c:scatterChart>
      <c:valAx>
        <c:axId val="-2060070984"/>
        <c:scaling>
          <c:logBase val="10.0"/>
          <c:orientation val="minMax"/>
          <c:max val="0.1"/>
          <c:min val="0.001"/>
        </c:scaling>
        <c:delete val="0"/>
        <c:axPos val="b"/>
        <c:majorGridlines>
          <c:spPr>
            <a:ln w="12700">
              <a:solidFill>
                <a:srgbClr val="808080"/>
              </a:solidFill>
              <a:prstDash val="solid"/>
            </a:ln>
          </c:spPr>
        </c:majorGridlines>
        <c:minorGridlines>
          <c:spPr>
            <a:ln w="12700">
              <a:solidFill>
                <a:srgbClr val="969696"/>
              </a:solidFill>
              <a:prstDash val="solid"/>
            </a:ln>
          </c:spPr>
        </c:minorGridlines>
        <c:title>
          <c:tx>
            <c:rich>
              <a:bodyPr/>
              <a:lstStyle/>
              <a:p>
                <a:pPr>
                  <a:defRPr sz="975" b="1" i="0" u="none" strike="noStrike" baseline="0">
                    <a:solidFill>
                      <a:srgbClr val="000000"/>
                    </a:solidFill>
                    <a:latin typeface="Arial"/>
                    <a:ea typeface="Arial"/>
                    <a:cs typeface="Arial"/>
                  </a:defRPr>
                </a:pPr>
                <a:r>
                  <a:rPr lang="en-US"/>
                  <a:t>Melt Fraction (F in %)</a:t>
                </a:r>
              </a:p>
            </c:rich>
          </c:tx>
          <c:layout>
            <c:manualLayout>
              <c:xMode val="edge"/>
              <c:yMode val="edge"/>
              <c:x val="0.468944119415241"/>
              <c:y val="0.93601476149588"/>
            </c:manualLayout>
          </c:layout>
          <c:overlay val="0"/>
          <c:spPr>
            <a:noFill/>
            <a:ln w="25400">
              <a:noFill/>
            </a:ln>
          </c:spPr>
        </c:title>
        <c:numFmt formatCode="0.0%" sourceLinked="1"/>
        <c:majorTickMark val="in"/>
        <c:minorTickMark val="in"/>
        <c:tickLblPos val="nextTo"/>
        <c:spPr>
          <a:ln w="12700">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060064360"/>
        <c:crossesAt val="0.1"/>
        <c:crossBetween val="midCat"/>
      </c:valAx>
      <c:valAx>
        <c:axId val="-2060064360"/>
        <c:scaling>
          <c:logBase val="10.0"/>
          <c:orientation val="minMax"/>
        </c:scaling>
        <c:delete val="0"/>
        <c:axPos val="l"/>
        <c:majorGridlines>
          <c:spPr>
            <a:ln w="12700">
              <a:solidFill>
                <a:srgbClr val="808080"/>
              </a:solidFill>
              <a:prstDash val="solid"/>
            </a:ln>
          </c:spPr>
        </c:majorGridlines>
        <c:minorGridlines>
          <c:spPr>
            <a:ln w="12700">
              <a:solidFill>
                <a:srgbClr val="808080"/>
              </a:solidFill>
              <a:prstDash val="solid"/>
            </a:ln>
          </c:spPr>
        </c:minorGridlines>
        <c:title>
          <c:tx>
            <c:rich>
              <a:bodyPr/>
              <a:lstStyle/>
              <a:p>
                <a:pPr>
                  <a:defRPr sz="975" b="1" i="0" u="none" strike="noStrike" baseline="0">
                    <a:solidFill>
                      <a:srgbClr val="000000"/>
                    </a:solidFill>
                    <a:latin typeface="Arial"/>
                    <a:ea typeface="Arial"/>
                    <a:cs typeface="Arial"/>
                  </a:defRPr>
                </a:pPr>
                <a:r>
                  <a:rPr lang="en-US"/>
                  <a:t>Melt / Source Ratio</a:t>
                </a:r>
              </a:p>
            </c:rich>
          </c:tx>
          <c:layout>
            <c:manualLayout>
              <c:xMode val="edge"/>
              <c:yMode val="edge"/>
              <c:x val="0.0143759683670826"/>
              <c:y val="0.267702407268697"/>
            </c:manualLayout>
          </c:layout>
          <c:overlay val="0"/>
          <c:spPr>
            <a:noFill/>
            <a:ln w="25400">
              <a:noFill/>
            </a:ln>
          </c:spPr>
        </c:title>
        <c:numFmt formatCode="General" sourceLinked="0"/>
        <c:majorTickMark val="in"/>
        <c:minorTickMark val="in"/>
        <c:tickLblPos val="nextTo"/>
        <c:spPr>
          <a:ln w="12700">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060070984"/>
        <c:crossesAt val="0.001"/>
        <c:crossBetween val="midCat"/>
      </c:valAx>
      <c:spPr>
        <a:noFill/>
        <a:ln w="12700">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113517060367"/>
          <c:y val="0.0535100785372601"/>
          <c:w val="0.633234689413823"/>
          <c:h val="0.723549603328963"/>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HSDP2!$K$85:$K$124</c:f>
              <c:numCache>
                <c:formatCode>General</c:formatCode>
                <c:ptCount val="40"/>
                <c:pt idx="0">
                  <c:v>9.9</c:v>
                </c:pt>
                <c:pt idx="1">
                  <c:v>10.82</c:v>
                </c:pt>
                <c:pt idx="2">
                  <c:v>7.01</c:v>
                </c:pt>
                <c:pt idx="3">
                  <c:v>8.43</c:v>
                </c:pt>
                <c:pt idx="4">
                  <c:v>8.92</c:v>
                </c:pt>
                <c:pt idx="5">
                  <c:v>7.96</c:v>
                </c:pt>
                <c:pt idx="6">
                  <c:v>6.76</c:v>
                </c:pt>
                <c:pt idx="7">
                  <c:v>6.44</c:v>
                </c:pt>
                <c:pt idx="8">
                  <c:v>13.59</c:v>
                </c:pt>
                <c:pt idx="9">
                  <c:v>11.22</c:v>
                </c:pt>
                <c:pt idx="10">
                  <c:v>18.56</c:v>
                </c:pt>
                <c:pt idx="11">
                  <c:v>7.88</c:v>
                </c:pt>
                <c:pt idx="12">
                  <c:v>11.63</c:v>
                </c:pt>
                <c:pt idx="13">
                  <c:v>14.08</c:v>
                </c:pt>
                <c:pt idx="14">
                  <c:v>22.31</c:v>
                </c:pt>
                <c:pt idx="15">
                  <c:v>13.59</c:v>
                </c:pt>
                <c:pt idx="16">
                  <c:v>16.69</c:v>
                </c:pt>
                <c:pt idx="17">
                  <c:v>17.93</c:v>
                </c:pt>
                <c:pt idx="18">
                  <c:v>16.77</c:v>
                </c:pt>
                <c:pt idx="19">
                  <c:v>7.33</c:v>
                </c:pt>
                <c:pt idx="20">
                  <c:v>23.16</c:v>
                </c:pt>
                <c:pt idx="21">
                  <c:v>24.76</c:v>
                </c:pt>
                <c:pt idx="22">
                  <c:v>15.55</c:v>
                </c:pt>
                <c:pt idx="23">
                  <c:v>20.82</c:v>
                </c:pt>
                <c:pt idx="24">
                  <c:v>8.0</c:v>
                </c:pt>
                <c:pt idx="25">
                  <c:v>21.58</c:v>
                </c:pt>
                <c:pt idx="26">
                  <c:v>26.71</c:v>
                </c:pt>
                <c:pt idx="27">
                  <c:v>12.04</c:v>
                </c:pt>
                <c:pt idx="28">
                  <c:v>27.21</c:v>
                </c:pt>
                <c:pt idx="29">
                  <c:v>13.49</c:v>
                </c:pt>
                <c:pt idx="30">
                  <c:v>8.17</c:v>
                </c:pt>
                <c:pt idx="31">
                  <c:v>9.35</c:v>
                </c:pt>
                <c:pt idx="32">
                  <c:v>8.41</c:v>
                </c:pt>
                <c:pt idx="33">
                  <c:v>13.14</c:v>
                </c:pt>
                <c:pt idx="34">
                  <c:v>7.31</c:v>
                </c:pt>
                <c:pt idx="35">
                  <c:v>8.27</c:v>
                </c:pt>
                <c:pt idx="36">
                  <c:v>9.460000000000002</c:v>
                </c:pt>
                <c:pt idx="37">
                  <c:v>6.38</c:v>
                </c:pt>
                <c:pt idx="38">
                  <c:v>10.86</c:v>
                </c:pt>
                <c:pt idx="39">
                  <c:v>6.39</c:v>
                </c:pt>
              </c:numCache>
            </c:numRef>
          </c:xVal>
          <c:yVal>
            <c:numRef>
              <c:f>HSDP2!$EZ$85:$EZ$124</c:f>
              <c:numCache>
                <c:formatCode>General</c:formatCode>
                <c:ptCount val="40"/>
                <c:pt idx="0">
                  <c:v>16.61688654353562</c:v>
                </c:pt>
                <c:pt idx="1">
                  <c:v>15.39993330739732</c:v>
                </c:pt>
                <c:pt idx="2">
                  <c:v>16.9699971695443</c:v>
                </c:pt>
                <c:pt idx="3">
                  <c:v>16.00613567291702</c:v>
                </c:pt>
                <c:pt idx="4">
                  <c:v>12.70699968037989</c:v>
                </c:pt>
                <c:pt idx="5">
                  <c:v>14.42120843685573</c:v>
                </c:pt>
                <c:pt idx="6">
                  <c:v>13.9299736708393</c:v>
                </c:pt>
                <c:pt idx="7">
                  <c:v>12.36620445239652</c:v>
                </c:pt>
                <c:pt idx="8">
                  <c:v>16.32512985406876</c:v>
                </c:pt>
                <c:pt idx="9">
                  <c:v>15.1180144287714</c:v>
                </c:pt>
                <c:pt idx="10">
                  <c:v>14.52800697658818</c:v>
                </c:pt>
                <c:pt idx="11">
                  <c:v>14.84452313283325</c:v>
                </c:pt>
                <c:pt idx="12">
                  <c:v>15.94889961753088</c:v>
                </c:pt>
                <c:pt idx="13">
                  <c:v>14.11254831995242</c:v>
                </c:pt>
                <c:pt idx="14">
                  <c:v>16.67499786013867</c:v>
                </c:pt>
                <c:pt idx="15">
                  <c:v>14.98306106456085</c:v>
                </c:pt>
                <c:pt idx="16">
                  <c:v>15.72031940869795</c:v>
                </c:pt>
                <c:pt idx="17">
                  <c:v>15.75141000928107</c:v>
                </c:pt>
                <c:pt idx="18">
                  <c:v>15.59065248072956</c:v>
                </c:pt>
                <c:pt idx="19">
                  <c:v>17.45229437229437</c:v>
                </c:pt>
                <c:pt idx="20">
                  <c:v>15.07671273372256</c:v>
                </c:pt>
                <c:pt idx="21">
                  <c:v>14.33053176014223</c:v>
                </c:pt>
                <c:pt idx="22">
                  <c:v>15.22765703909664</c:v>
                </c:pt>
                <c:pt idx="23">
                  <c:v>14.51267354477137</c:v>
                </c:pt>
                <c:pt idx="24">
                  <c:v>14.78679962013295</c:v>
                </c:pt>
                <c:pt idx="25">
                  <c:v>14.18501468370506</c:v>
                </c:pt>
                <c:pt idx="26">
                  <c:v>14.98808682483594</c:v>
                </c:pt>
                <c:pt idx="27">
                  <c:v>15.75877671173135</c:v>
                </c:pt>
                <c:pt idx="28">
                  <c:v>15.00414765657404</c:v>
                </c:pt>
                <c:pt idx="29">
                  <c:v>14.91221479476272</c:v>
                </c:pt>
                <c:pt idx="30">
                  <c:v>15.18890727646557</c:v>
                </c:pt>
                <c:pt idx="31">
                  <c:v>13.85881398625283</c:v>
                </c:pt>
                <c:pt idx="32">
                  <c:v>14.77617079889807</c:v>
                </c:pt>
                <c:pt idx="33">
                  <c:v>16.78482774620113</c:v>
                </c:pt>
                <c:pt idx="34">
                  <c:v>16.33864995727712</c:v>
                </c:pt>
                <c:pt idx="35">
                  <c:v>15.61033725287505</c:v>
                </c:pt>
                <c:pt idx="36">
                  <c:v>15.38453869856806</c:v>
                </c:pt>
                <c:pt idx="37">
                  <c:v>17.11750981408785</c:v>
                </c:pt>
                <c:pt idx="38">
                  <c:v>14.75047240179015</c:v>
                </c:pt>
                <c:pt idx="39">
                  <c:v>13.46189290518302</c:v>
                </c:pt>
              </c:numCache>
            </c:numRef>
          </c:yVal>
          <c:smooth val="0"/>
        </c:ser>
        <c:ser>
          <c:idx val="1"/>
          <c:order val="1"/>
          <c:tx>
            <c:v>Kilauea</c:v>
          </c:tx>
          <c:spPr>
            <a:ln w="28575">
              <a:noFill/>
            </a:ln>
          </c:spPr>
          <c:marker>
            <c:symbol val="square"/>
            <c:size val="7"/>
            <c:spPr>
              <a:noFill/>
              <a:ln>
                <a:solidFill>
                  <a:schemeClr val="tx1"/>
                </a:solidFill>
              </a:ln>
            </c:spPr>
          </c:marker>
          <c:xVal>
            <c:numRef>
              <c:f>Kilauea!$I$55:$I$155</c:f>
              <c:numCache>
                <c:formatCode>General</c:formatCode>
                <c:ptCount val="101"/>
              </c:numCache>
            </c:numRef>
          </c:xVal>
          <c:yVal>
            <c:numRef>
              <c:f>Kilauea!$BL$55:$BL$155</c:f>
              <c:numCache>
                <c:formatCode>General</c:formatCode>
                <c:ptCount val="101"/>
                <c:pt idx="0">
                  <c:v>16.91489361702127</c:v>
                </c:pt>
                <c:pt idx="1">
                  <c:v>0.0</c:v>
                </c:pt>
                <c:pt idx="2">
                  <c:v>0.0</c:v>
                </c:pt>
                <c:pt idx="3">
                  <c:v>16.76136363636362</c:v>
                </c:pt>
                <c:pt idx="4">
                  <c:v>17.20670391061453</c:v>
                </c:pt>
                <c:pt idx="5">
                  <c:v>0.0</c:v>
                </c:pt>
                <c:pt idx="6">
                  <c:v>0.0</c:v>
                </c:pt>
                <c:pt idx="7">
                  <c:v>0.0</c:v>
                </c:pt>
                <c:pt idx="8">
                  <c:v>16.31818181818182</c:v>
                </c:pt>
                <c:pt idx="9">
                  <c:v>14.94208494208495</c:v>
                </c:pt>
                <c:pt idx="10">
                  <c:v>14.67680608365019</c:v>
                </c:pt>
                <c:pt idx="11">
                  <c:v>0.0</c:v>
                </c:pt>
                <c:pt idx="12">
                  <c:v>0.0</c:v>
                </c:pt>
                <c:pt idx="13">
                  <c:v>0.0</c:v>
                </c:pt>
                <c:pt idx="14">
                  <c:v>0.0</c:v>
                </c:pt>
                <c:pt idx="15">
                  <c:v>15.0390625</c:v>
                </c:pt>
                <c:pt idx="16">
                  <c:v>15.8130081300813</c:v>
                </c:pt>
                <c:pt idx="17">
                  <c:v>0.0</c:v>
                </c:pt>
                <c:pt idx="18">
                  <c:v>0.0</c:v>
                </c:pt>
                <c:pt idx="19">
                  <c:v>0.0</c:v>
                </c:pt>
                <c:pt idx="20">
                  <c:v>15.70342205323194</c:v>
                </c:pt>
                <c:pt idx="21">
                  <c:v>16.21739130434782</c:v>
                </c:pt>
                <c:pt idx="22">
                  <c:v>0.0</c:v>
                </c:pt>
                <c:pt idx="23">
                  <c:v>14.97816593886463</c:v>
                </c:pt>
                <c:pt idx="24">
                  <c:v>16.32231404958678</c:v>
                </c:pt>
                <c:pt idx="25">
                  <c:v>0.0</c:v>
                </c:pt>
                <c:pt idx="26">
                  <c:v>0.0</c:v>
                </c:pt>
                <c:pt idx="27">
                  <c:v>15.42168674698796</c:v>
                </c:pt>
                <c:pt idx="28">
                  <c:v>15.72</c:v>
                </c:pt>
                <c:pt idx="29">
                  <c:v>16.16740088105727</c:v>
                </c:pt>
                <c:pt idx="30">
                  <c:v>17.00534759358288</c:v>
                </c:pt>
                <c:pt idx="31">
                  <c:v>0.0</c:v>
                </c:pt>
                <c:pt idx="32">
                  <c:v>17.06976744186046</c:v>
                </c:pt>
                <c:pt idx="33">
                  <c:v>0.0</c:v>
                </c:pt>
                <c:pt idx="34">
                  <c:v>16.75824175824176</c:v>
                </c:pt>
                <c:pt idx="35">
                  <c:v>16.35869565217391</c:v>
                </c:pt>
                <c:pt idx="36">
                  <c:v>0.0</c:v>
                </c:pt>
                <c:pt idx="37">
                  <c:v>0.0</c:v>
                </c:pt>
                <c:pt idx="38">
                  <c:v>0.0</c:v>
                </c:pt>
                <c:pt idx="39">
                  <c:v>0.0</c:v>
                </c:pt>
                <c:pt idx="40">
                  <c:v>0.0</c:v>
                </c:pt>
              </c:numCache>
            </c:numRef>
          </c:yVal>
          <c:smooth val="0"/>
        </c:ser>
        <c:ser>
          <c:idx val="3"/>
          <c:order val="2"/>
          <c:tx>
            <c:v>Mauna Loa</c:v>
          </c:tx>
          <c:spPr>
            <a:ln w="28575">
              <a:noFill/>
            </a:ln>
          </c:spPr>
          <c:marker>
            <c:symbol val="square"/>
            <c:size val="7"/>
            <c:spPr>
              <a:noFill/>
              <a:ln>
                <a:solidFill>
                  <a:srgbClr val="0000FF"/>
                </a:solidFill>
              </a:ln>
            </c:spPr>
          </c:marker>
          <c:xVal>
            <c:numRef>
              <c:f>'[1]Cruise 99'!$D$3:$D$66</c:f>
              <c:numCache>
                <c:formatCode>General</c:formatCode>
                <c:ptCount val="64"/>
                <c:pt idx="0">
                  <c:v>23.77</c:v>
                </c:pt>
                <c:pt idx="1">
                  <c:v>15.08</c:v>
                </c:pt>
                <c:pt idx="2">
                  <c:v>21.66</c:v>
                </c:pt>
                <c:pt idx="3">
                  <c:v>16.71</c:v>
                </c:pt>
                <c:pt idx="4">
                  <c:v>22.14</c:v>
                </c:pt>
                <c:pt idx="5">
                  <c:v>20.22</c:v>
                </c:pt>
                <c:pt idx="6">
                  <c:v>17.21</c:v>
                </c:pt>
                <c:pt idx="7">
                  <c:v>18.73</c:v>
                </c:pt>
                <c:pt idx="8">
                  <c:v>11.71</c:v>
                </c:pt>
                <c:pt idx="9">
                  <c:v>12.48</c:v>
                </c:pt>
                <c:pt idx="10">
                  <c:v>22.16</c:v>
                </c:pt>
                <c:pt idx="11">
                  <c:v>21.61</c:v>
                </c:pt>
                <c:pt idx="12">
                  <c:v>18.51000000000001</c:v>
                </c:pt>
                <c:pt idx="15">
                  <c:v>14.09</c:v>
                </c:pt>
                <c:pt idx="16">
                  <c:v>14.27</c:v>
                </c:pt>
                <c:pt idx="17">
                  <c:v>13.67</c:v>
                </c:pt>
                <c:pt idx="18">
                  <c:v>13.6</c:v>
                </c:pt>
                <c:pt idx="19">
                  <c:v>17.89</c:v>
                </c:pt>
                <c:pt idx="20">
                  <c:v>20.37</c:v>
                </c:pt>
                <c:pt idx="21">
                  <c:v>18.45</c:v>
                </c:pt>
                <c:pt idx="22">
                  <c:v>21.42</c:v>
                </c:pt>
                <c:pt idx="23">
                  <c:v>13.02</c:v>
                </c:pt>
                <c:pt idx="25">
                  <c:v>8.36</c:v>
                </c:pt>
                <c:pt idx="27">
                  <c:v>17.42</c:v>
                </c:pt>
                <c:pt idx="31">
                  <c:v>16.98999999999998</c:v>
                </c:pt>
                <c:pt idx="32">
                  <c:v>12.04</c:v>
                </c:pt>
                <c:pt idx="33">
                  <c:v>18.07</c:v>
                </c:pt>
                <c:pt idx="34">
                  <c:v>8.530000000000001</c:v>
                </c:pt>
                <c:pt idx="36">
                  <c:v>9.39</c:v>
                </c:pt>
                <c:pt idx="37">
                  <c:v>5.79</c:v>
                </c:pt>
                <c:pt idx="38">
                  <c:v>19.66</c:v>
                </c:pt>
                <c:pt idx="39">
                  <c:v>20.0</c:v>
                </c:pt>
                <c:pt idx="43">
                  <c:v>8.3</c:v>
                </c:pt>
                <c:pt idx="44">
                  <c:v>15.47</c:v>
                </c:pt>
                <c:pt idx="45">
                  <c:v>15.7</c:v>
                </c:pt>
                <c:pt idx="47">
                  <c:v>9.220000000000001</c:v>
                </c:pt>
                <c:pt idx="48">
                  <c:v>9.27</c:v>
                </c:pt>
                <c:pt idx="49">
                  <c:v>17.8</c:v>
                </c:pt>
                <c:pt idx="50">
                  <c:v>17.81</c:v>
                </c:pt>
                <c:pt idx="51">
                  <c:v>6.8</c:v>
                </c:pt>
                <c:pt idx="52">
                  <c:v>6.6</c:v>
                </c:pt>
                <c:pt idx="53">
                  <c:v>7.26</c:v>
                </c:pt>
                <c:pt idx="54">
                  <c:v>7.06</c:v>
                </c:pt>
                <c:pt idx="55">
                  <c:v>12.43</c:v>
                </c:pt>
                <c:pt idx="56">
                  <c:v>14.81</c:v>
                </c:pt>
                <c:pt idx="57">
                  <c:v>15.65</c:v>
                </c:pt>
                <c:pt idx="58">
                  <c:v>18.19</c:v>
                </c:pt>
                <c:pt idx="60">
                  <c:v>6.93</c:v>
                </c:pt>
                <c:pt idx="62">
                  <c:v>16.91</c:v>
                </c:pt>
                <c:pt idx="63">
                  <c:v>16.22</c:v>
                </c:pt>
              </c:numCache>
            </c:numRef>
          </c:xVal>
          <c:yVal>
            <c:numRef>
              <c:f>'[1]Cruise 99'!$AR$3:$AR$66</c:f>
              <c:numCache>
                <c:formatCode>General</c:formatCode>
                <c:ptCount val="64"/>
                <c:pt idx="0">
                  <c:v>18.63209591353622</c:v>
                </c:pt>
                <c:pt idx="1">
                  <c:v>18.08904227275303</c:v>
                </c:pt>
                <c:pt idx="2">
                  <c:v>20.54218893582031</c:v>
                </c:pt>
                <c:pt idx="3">
                  <c:v>18.88990630164502</c:v>
                </c:pt>
                <c:pt idx="4">
                  <c:v>19.40327887832917</c:v>
                </c:pt>
                <c:pt idx="5">
                  <c:v>17.80607341688075</c:v>
                </c:pt>
                <c:pt idx="6">
                  <c:v>17.38256207634601</c:v>
                </c:pt>
                <c:pt idx="7">
                  <c:v>17.8802077674547</c:v>
                </c:pt>
                <c:pt idx="8">
                  <c:v>18.53755283379041</c:v>
                </c:pt>
                <c:pt idx="9">
                  <c:v>18.30033152607239</c:v>
                </c:pt>
                <c:pt idx="11">
                  <c:v>18.16874412776897</c:v>
                </c:pt>
                <c:pt idx="12">
                  <c:v>18.38691705581292</c:v>
                </c:pt>
                <c:pt idx="13">
                  <c:v>17.40749176808635</c:v>
                </c:pt>
                <c:pt idx="14">
                  <c:v>18.65403851925193</c:v>
                </c:pt>
                <c:pt idx="15">
                  <c:v>16.39350164448247</c:v>
                </c:pt>
                <c:pt idx="16">
                  <c:v>16.52038842189044</c:v>
                </c:pt>
                <c:pt idx="17">
                  <c:v>16.54073920538164</c:v>
                </c:pt>
                <c:pt idx="18">
                  <c:v>16.3864397366861</c:v>
                </c:pt>
                <c:pt idx="19">
                  <c:v>17.60064700514816</c:v>
                </c:pt>
                <c:pt idx="20">
                  <c:v>17.08118782837136</c:v>
                </c:pt>
                <c:pt idx="21">
                  <c:v>17.43715887490475</c:v>
                </c:pt>
                <c:pt idx="22">
                  <c:v>17.64248824395758</c:v>
                </c:pt>
                <c:pt idx="23">
                  <c:v>16.9582280174285</c:v>
                </c:pt>
                <c:pt idx="24">
                  <c:v>17.76286192673513</c:v>
                </c:pt>
                <c:pt idx="25">
                  <c:v>16.72485734610605</c:v>
                </c:pt>
                <c:pt idx="26">
                  <c:v>17.12769241889826</c:v>
                </c:pt>
                <c:pt idx="27">
                  <c:v>16.03896382172325</c:v>
                </c:pt>
                <c:pt idx="28">
                  <c:v>17.89672776587787</c:v>
                </c:pt>
                <c:pt idx="29">
                  <c:v>14.62711450052215</c:v>
                </c:pt>
                <c:pt idx="30">
                  <c:v>15.85253873270497</c:v>
                </c:pt>
                <c:pt idx="31">
                  <c:v>17.90099439384341</c:v>
                </c:pt>
                <c:pt idx="32">
                  <c:v>16.77843939119808</c:v>
                </c:pt>
                <c:pt idx="33">
                  <c:v>18.17188640784047</c:v>
                </c:pt>
                <c:pt idx="34">
                  <c:v>16.23733308815972</c:v>
                </c:pt>
                <c:pt idx="36">
                  <c:v>18.57140688461548</c:v>
                </c:pt>
                <c:pt idx="37">
                  <c:v>15.72733216175627</c:v>
                </c:pt>
                <c:pt idx="38">
                  <c:v>17.29588807753021</c:v>
                </c:pt>
                <c:pt idx="39">
                  <c:v>17.19522211863372</c:v>
                </c:pt>
                <c:pt idx="40">
                  <c:v>16.25684982922782</c:v>
                </c:pt>
                <c:pt idx="41">
                  <c:v>17.98411065593261</c:v>
                </c:pt>
                <c:pt idx="42">
                  <c:v>16.6702687015777</c:v>
                </c:pt>
                <c:pt idx="43">
                  <c:v>17.54860344741228</c:v>
                </c:pt>
                <c:pt idx="44">
                  <c:v>16.82177222099457</c:v>
                </c:pt>
                <c:pt idx="45">
                  <c:v>15.80476500047497</c:v>
                </c:pt>
                <c:pt idx="47">
                  <c:v>16.6239730621871</c:v>
                </c:pt>
                <c:pt idx="48">
                  <c:v>16.67770116461823</c:v>
                </c:pt>
                <c:pt idx="49">
                  <c:v>17.54316104759477</c:v>
                </c:pt>
                <c:pt idx="50">
                  <c:v>16.99294263724342</c:v>
                </c:pt>
                <c:pt idx="51">
                  <c:v>15.06553817501141</c:v>
                </c:pt>
                <c:pt idx="52">
                  <c:v>15.331541637221</c:v>
                </c:pt>
                <c:pt idx="53">
                  <c:v>16.66596090713898</c:v>
                </c:pt>
                <c:pt idx="54">
                  <c:v>19.10934724875367</c:v>
                </c:pt>
                <c:pt idx="55">
                  <c:v>18.73186601992874</c:v>
                </c:pt>
                <c:pt idx="56">
                  <c:v>18.82353704578238</c:v>
                </c:pt>
                <c:pt idx="57">
                  <c:v>19.03810325545678</c:v>
                </c:pt>
                <c:pt idx="58">
                  <c:v>18.86256575319791</c:v>
                </c:pt>
                <c:pt idx="60">
                  <c:v>18.04601099204186</c:v>
                </c:pt>
                <c:pt idx="62">
                  <c:v>15.68969777041666</c:v>
                </c:pt>
                <c:pt idx="63">
                  <c:v>15.64419091683642</c:v>
                </c:pt>
              </c:numCache>
            </c:numRef>
          </c:yVal>
          <c:smooth val="0"/>
        </c:ser>
        <c:ser>
          <c:idx val="2"/>
          <c:order val="3"/>
          <c:tx>
            <c:v>Mauna Loa</c:v>
          </c:tx>
          <c:spPr>
            <a:ln w="28575">
              <a:noFill/>
            </a:ln>
          </c:spPr>
          <c:marker>
            <c:symbol val="square"/>
            <c:size val="7"/>
            <c:spPr>
              <a:noFill/>
              <a:ln>
                <a:solidFill>
                  <a:srgbClr val="0000FF"/>
                </a:solidFill>
              </a:ln>
            </c:spPr>
          </c:marker>
          <c:xVal>
            <c:numRef>
              <c:f>'[1]Pisces Dive 184'!$B$3:$B$10</c:f>
              <c:numCache>
                <c:formatCode>General</c:formatCode>
                <c:ptCount val="8"/>
                <c:pt idx="0">
                  <c:v>14.92</c:v>
                </c:pt>
                <c:pt idx="1">
                  <c:v>16.93</c:v>
                </c:pt>
                <c:pt idx="2">
                  <c:v>7.109999999999999</c:v>
                </c:pt>
                <c:pt idx="3">
                  <c:v>15.42</c:v>
                </c:pt>
                <c:pt idx="4">
                  <c:v>12.34</c:v>
                </c:pt>
                <c:pt idx="5">
                  <c:v>12.28</c:v>
                </c:pt>
                <c:pt idx="6">
                  <c:v>15.48</c:v>
                </c:pt>
                <c:pt idx="7">
                  <c:v>9.85</c:v>
                </c:pt>
              </c:numCache>
            </c:numRef>
          </c:xVal>
          <c:yVal>
            <c:numRef>
              <c:f>'[1]Pisces Dive 184'!$AR$3:$AR$10</c:f>
              <c:numCache>
                <c:formatCode>General</c:formatCode>
                <c:ptCount val="8"/>
                <c:pt idx="0">
                  <c:v>17.61764588551357</c:v>
                </c:pt>
                <c:pt idx="1">
                  <c:v>17.54431458461043</c:v>
                </c:pt>
                <c:pt idx="2">
                  <c:v>17.35952059747255</c:v>
                </c:pt>
                <c:pt idx="3">
                  <c:v>17.65920221635589</c:v>
                </c:pt>
                <c:pt idx="4">
                  <c:v>17.23708415145071</c:v>
                </c:pt>
                <c:pt idx="5">
                  <c:v>14.71881057372045</c:v>
                </c:pt>
                <c:pt idx="6">
                  <c:v>15.63862353131532</c:v>
                </c:pt>
                <c:pt idx="7">
                  <c:v>15.1198111595033</c:v>
                </c:pt>
              </c:numCache>
            </c:numRef>
          </c:yVal>
          <c:smooth val="0"/>
        </c:ser>
        <c:ser>
          <c:idx val="4"/>
          <c:order val="4"/>
          <c:tx>
            <c:v>KSDP</c:v>
          </c:tx>
          <c:spPr>
            <a:ln w="28575">
              <a:noFill/>
            </a:ln>
          </c:spPr>
          <c:marker>
            <c:symbol val="circle"/>
            <c:size val="7"/>
            <c:spPr>
              <a:noFill/>
              <a:ln>
                <a:solidFill>
                  <a:srgbClr val="00FF00"/>
                </a:solidFill>
              </a:ln>
            </c:spPr>
          </c:marker>
          <c:xVal>
            <c:numRef>
              <c:f>KSDP!$N$22:$N$112</c:f>
              <c:numCache>
                <c:formatCode>0.00</c:formatCode>
                <c:ptCount val="91"/>
                <c:pt idx="0">
                  <c:v>10.755</c:v>
                </c:pt>
                <c:pt idx="1">
                  <c:v>6.896999999999998</c:v>
                </c:pt>
                <c:pt idx="2">
                  <c:v>8.067</c:v>
                </c:pt>
                <c:pt idx="3">
                  <c:v>7.213</c:v>
                </c:pt>
                <c:pt idx="4">
                  <c:v>9.488000000000001</c:v>
                </c:pt>
                <c:pt idx="5">
                  <c:v>11.039</c:v>
                </c:pt>
                <c:pt idx="6">
                  <c:v>8.598000000000001</c:v>
                </c:pt>
                <c:pt idx="7">
                  <c:v>18.623</c:v>
                </c:pt>
                <c:pt idx="8">
                  <c:v>7.411</c:v>
                </c:pt>
                <c:pt idx="9">
                  <c:v>7.341</c:v>
                </c:pt>
                <c:pt idx="10">
                  <c:v>7.177</c:v>
                </c:pt>
                <c:pt idx="11">
                  <c:v>10.022</c:v>
                </c:pt>
                <c:pt idx="12">
                  <c:v>7.259</c:v>
                </c:pt>
                <c:pt idx="13">
                  <c:v>9.188000000000001</c:v>
                </c:pt>
                <c:pt idx="14">
                  <c:v>7.347999999999994</c:v>
                </c:pt>
                <c:pt idx="15">
                  <c:v>8.679</c:v>
                </c:pt>
                <c:pt idx="16">
                  <c:v>10.085</c:v>
                </c:pt>
                <c:pt idx="17">
                  <c:v>11.361</c:v>
                </c:pt>
                <c:pt idx="18">
                  <c:v>15.068</c:v>
                </c:pt>
                <c:pt idx="19">
                  <c:v>21.73699999999999</c:v>
                </c:pt>
                <c:pt idx="20">
                  <c:v>9.792</c:v>
                </c:pt>
                <c:pt idx="21">
                  <c:v>7.043</c:v>
                </c:pt>
                <c:pt idx="22">
                  <c:v>8.779000000000001</c:v>
                </c:pt>
                <c:pt idx="23">
                  <c:v>9.636000000000001</c:v>
                </c:pt>
                <c:pt idx="24">
                  <c:v>7.383</c:v>
                </c:pt>
                <c:pt idx="25">
                  <c:v>6.873</c:v>
                </c:pt>
                <c:pt idx="26">
                  <c:v>11.531</c:v>
                </c:pt>
                <c:pt idx="27">
                  <c:v>13.66</c:v>
                </c:pt>
                <c:pt idx="28">
                  <c:v>9.065</c:v>
                </c:pt>
                <c:pt idx="29">
                  <c:v>6.447</c:v>
                </c:pt>
                <c:pt idx="30">
                  <c:v>15.954</c:v>
                </c:pt>
                <c:pt idx="31">
                  <c:v>9.523000000000001</c:v>
                </c:pt>
                <c:pt idx="32">
                  <c:v>15.423</c:v>
                </c:pt>
                <c:pt idx="33">
                  <c:v>7.121</c:v>
                </c:pt>
                <c:pt idx="34">
                  <c:v>7.615999999999994</c:v>
                </c:pt>
                <c:pt idx="35">
                  <c:v>7.149999999999999</c:v>
                </c:pt>
                <c:pt idx="36">
                  <c:v>6.581</c:v>
                </c:pt>
                <c:pt idx="37">
                  <c:v>7.455</c:v>
                </c:pt>
                <c:pt idx="38">
                  <c:v>7.047</c:v>
                </c:pt>
                <c:pt idx="39">
                  <c:v>7.371</c:v>
                </c:pt>
                <c:pt idx="40">
                  <c:v>7.463999999999999</c:v>
                </c:pt>
                <c:pt idx="41">
                  <c:v>7.198999999999994</c:v>
                </c:pt>
                <c:pt idx="42">
                  <c:v>7.113</c:v>
                </c:pt>
                <c:pt idx="43">
                  <c:v>7.016</c:v>
                </c:pt>
                <c:pt idx="44">
                  <c:v>7.060999999999995</c:v>
                </c:pt>
                <c:pt idx="46">
                  <c:v>6.953</c:v>
                </c:pt>
                <c:pt idx="47">
                  <c:v>7.916</c:v>
                </c:pt>
                <c:pt idx="48">
                  <c:v>8.053</c:v>
                </c:pt>
                <c:pt idx="49">
                  <c:v>6.883</c:v>
                </c:pt>
                <c:pt idx="50">
                  <c:v>12.733</c:v>
                </c:pt>
                <c:pt idx="51">
                  <c:v>7.509</c:v>
                </c:pt>
                <c:pt idx="52">
                  <c:v>14.55</c:v>
                </c:pt>
                <c:pt idx="53">
                  <c:v>7.309</c:v>
                </c:pt>
                <c:pt idx="54">
                  <c:v>7.562999999999994</c:v>
                </c:pt>
                <c:pt idx="55">
                  <c:v>7.116999999999996</c:v>
                </c:pt>
                <c:pt idx="56">
                  <c:v>8.167000000000001</c:v>
                </c:pt>
                <c:pt idx="57">
                  <c:v>8.475</c:v>
                </c:pt>
                <c:pt idx="58">
                  <c:v>7.231</c:v>
                </c:pt>
                <c:pt idx="59">
                  <c:v>7.602999999999994</c:v>
                </c:pt>
                <c:pt idx="60">
                  <c:v>11.388</c:v>
                </c:pt>
                <c:pt idx="61">
                  <c:v>7.582</c:v>
                </c:pt>
                <c:pt idx="62">
                  <c:v>12.022</c:v>
                </c:pt>
                <c:pt idx="63">
                  <c:v>10.548</c:v>
                </c:pt>
                <c:pt idx="64">
                  <c:v>12.806</c:v>
                </c:pt>
                <c:pt idx="65">
                  <c:v>7.819999999999998</c:v>
                </c:pt>
                <c:pt idx="66">
                  <c:v>9.616000000000001</c:v>
                </c:pt>
                <c:pt idx="67">
                  <c:v>7.204</c:v>
                </c:pt>
                <c:pt idx="68">
                  <c:v>10.649</c:v>
                </c:pt>
                <c:pt idx="69">
                  <c:v>8.214</c:v>
                </c:pt>
                <c:pt idx="70">
                  <c:v>7.977</c:v>
                </c:pt>
                <c:pt idx="71">
                  <c:v>8.209</c:v>
                </c:pt>
                <c:pt idx="72">
                  <c:v>8.771000000000001</c:v>
                </c:pt>
                <c:pt idx="73">
                  <c:v>8.751000000000001</c:v>
                </c:pt>
                <c:pt idx="74">
                  <c:v>6.917</c:v>
                </c:pt>
                <c:pt idx="75">
                  <c:v>8.255</c:v>
                </c:pt>
                <c:pt idx="76">
                  <c:v>8.016</c:v>
                </c:pt>
                <c:pt idx="77">
                  <c:v>8.462</c:v>
                </c:pt>
                <c:pt idx="78">
                  <c:v>7.721</c:v>
                </c:pt>
                <c:pt idx="79">
                  <c:v>6.89</c:v>
                </c:pt>
                <c:pt idx="80">
                  <c:v>7.721999999999999</c:v>
                </c:pt>
                <c:pt idx="81">
                  <c:v>7.64</c:v>
                </c:pt>
                <c:pt idx="82">
                  <c:v>8.751000000000001</c:v>
                </c:pt>
                <c:pt idx="83">
                  <c:v>8.337000000000001</c:v>
                </c:pt>
                <c:pt idx="84">
                  <c:v>7.527999999999994</c:v>
                </c:pt>
                <c:pt idx="85">
                  <c:v>9.412</c:v>
                </c:pt>
                <c:pt idx="86">
                  <c:v>21.111</c:v>
                </c:pt>
                <c:pt idx="87">
                  <c:v>8.498000000000001</c:v>
                </c:pt>
                <c:pt idx="88">
                  <c:v>15.63</c:v>
                </c:pt>
                <c:pt idx="89">
                  <c:v>13.023</c:v>
                </c:pt>
                <c:pt idx="90">
                  <c:v>7.21</c:v>
                </c:pt>
              </c:numCache>
            </c:numRef>
          </c:xVal>
          <c:yVal>
            <c:numRef>
              <c:f>KSDP!$EG$22:$EG$112</c:f>
              <c:numCache>
                <c:formatCode>General</c:formatCode>
                <c:ptCount val="91"/>
                <c:pt idx="0">
                  <c:v>19.95305313243458</c:v>
                </c:pt>
                <c:pt idx="1">
                  <c:v>17.75591420460519</c:v>
                </c:pt>
                <c:pt idx="2">
                  <c:v>18.17895263509006</c:v>
                </c:pt>
                <c:pt idx="3">
                  <c:v>17.30057900011132</c:v>
                </c:pt>
                <c:pt idx="4">
                  <c:v>18.15003320654471</c:v>
                </c:pt>
                <c:pt idx="5">
                  <c:v>17.63341731562071</c:v>
                </c:pt>
                <c:pt idx="6">
                  <c:v>18.58212532148702</c:v>
                </c:pt>
                <c:pt idx="7">
                  <c:v>20.09440528241278</c:v>
                </c:pt>
                <c:pt idx="8">
                  <c:v>18.91124396412968</c:v>
                </c:pt>
                <c:pt idx="9">
                  <c:v>18.5604033970276</c:v>
                </c:pt>
                <c:pt idx="10">
                  <c:v>18.52831565358927</c:v>
                </c:pt>
                <c:pt idx="11">
                  <c:v>18.32926752986802</c:v>
                </c:pt>
                <c:pt idx="12">
                  <c:v>18.55769444136248</c:v>
                </c:pt>
                <c:pt idx="13">
                  <c:v>20.05611402850713</c:v>
                </c:pt>
                <c:pt idx="14">
                  <c:v>17.72209472146881</c:v>
                </c:pt>
                <c:pt idx="15">
                  <c:v>18.88436168349775</c:v>
                </c:pt>
                <c:pt idx="16">
                  <c:v>19.66894579811039</c:v>
                </c:pt>
                <c:pt idx="17">
                  <c:v>18.54887306537985</c:v>
                </c:pt>
                <c:pt idx="18">
                  <c:v>20.41810075093867</c:v>
                </c:pt>
                <c:pt idx="19">
                  <c:v>19.24370335820895</c:v>
                </c:pt>
                <c:pt idx="20">
                  <c:v>18.84573981376817</c:v>
                </c:pt>
                <c:pt idx="21">
                  <c:v>18.46400763550508</c:v>
                </c:pt>
                <c:pt idx="22">
                  <c:v>19.41707350149173</c:v>
                </c:pt>
                <c:pt idx="23">
                  <c:v>18.35105039605097</c:v>
                </c:pt>
                <c:pt idx="24">
                  <c:v>16.80623077686278</c:v>
                </c:pt>
                <c:pt idx="25">
                  <c:v>18.232601299103</c:v>
                </c:pt>
                <c:pt idx="26">
                  <c:v>18.49138298520187</c:v>
                </c:pt>
                <c:pt idx="27">
                  <c:v>18.21792772775114</c:v>
                </c:pt>
                <c:pt idx="28">
                  <c:v>20.60290649014684</c:v>
                </c:pt>
                <c:pt idx="29">
                  <c:v>17.06976419051169</c:v>
                </c:pt>
                <c:pt idx="30">
                  <c:v>19.15815271501877</c:v>
                </c:pt>
                <c:pt idx="31">
                  <c:v>20.64365429535427</c:v>
                </c:pt>
                <c:pt idx="32">
                  <c:v>19.45822250039112</c:v>
                </c:pt>
                <c:pt idx="33">
                  <c:v>17.74322489818492</c:v>
                </c:pt>
                <c:pt idx="34">
                  <c:v>17.90532818532818</c:v>
                </c:pt>
                <c:pt idx="35">
                  <c:v>19.81532124263402</c:v>
                </c:pt>
                <c:pt idx="36">
                  <c:v>17.91359380720749</c:v>
                </c:pt>
                <c:pt idx="37">
                  <c:v>17.57732531235539</c:v>
                </c:pt>
                <c:pt idx="38">
                  <c:v>17.82507776980139</c:v>
                </c:pt>
                <c:pt idx="39">
                  <c:v>17.47780472113624</c:v>
                </c:pt>
                <c:pt idx="40">
                  <c:v>18.50525460455038</c:v>
                </c:pt>
                <c:pt idx="41">
                  <c:v>18.36340809222165</c:v>
                </c:pt>
                <c:pt idx="42">
                  <c:v>16.53491328891828</c:v>
                </c:pt>
                <c:pt idx="43">
                  <c:v>18.2770351637765</c:v>
                </c:pt>
                <c:pt idx="44">
                  <c:v>17.21276049686891</c:v>
                </c:pt>
                <c:pt idx="46">
                  <c:v>17.6612981942411</c:v>
                </c:pt>
                <c:pt idx="47">
                  <c:v>18.20413677901149</c:v>
                </c:pt>
                <c:pt idx="48">
                  <c:v>17.36101535568788</c:v>
                </c:pt>
                <c:pt idx="49">
                  <c:v>18.40570004672163</c:v>
                </c:pt>
                <c:pt idx="50">
                  <c:v>18.2198238962945</c:v>
                </c:pt>
                <c:pt idx="51">
                  <c:v>18.69214127318946</c:v>
                </c:pt>
                <c:pt idx="52">
                  <c:v>20.63559659317042</c:v>
                </c:pt>
                <c:pt idx="53">
                  <c:v>18.34151709297208</c:v>
                </c:pt>
                <c:pt idx="54">
                  <c:v>18.82759918288356</c:v>
                </c:pt>
                <c:pt idx="55">
                  <c:v>17.54731374776821</c:v>
                </c:pt>
                <c:pt idx="56">
                  <c:v>17.81248936532243</c:v>
                </c:pt>
                <c:pt idx="57">
                  <c:v>17.83404184839619</c:v>
                </c:pt>
                <c:pt idx="58">
                  <c:v>18.76270689048008</c:v>
                </c:pt>
                <c:pt idx="59">
                  <c:v>18.04018431204458</c:v>
                </c:pt>
                <c:pt idx="60">
                  <c:v>17.81379350550922</c:v>
                </c:pt>
                <c:pt idx="61">
                  <c:v>18.49440278230627</c:v>
                </c:pt>
                <c:pt idx="62">
                  <c:v>18.87037971489845</c:v>
                </c:pt>
                <c:pt idx="63">
                  <c:v>18.19848929920268</c:v>
                </c:pt>
                <c:pt idx="64">
                  <c:v>17.85055978227253</c:v>
                </c:pt>
                <c:pt idx="65">
                  <c:v>17.83165237062871</c:v>
                </c:pt>
                <c:pt idx="66">
                  <c:v>16.64806515085265</c:v>
                </c:pt>
                <c:pt idx="67">
                  <c:v>17.91920207418378</c:v>
                </c:pt>
                <c:pt idx="68">
                  <c:v>18.8368776582437</c:v>
                </c:pt>
                <c:pt idx="69">
                  <c:v>18.8757267906204</c:v>
                </c:pt>
                <c:pt idx="70">
                  <c:v>17.56739487616377</c:v>
                </c:pt>
                <c:pt idx="71">
                  <c:v>18.8323833273958</c:v>
                </c:pt>
                <c:pt idx="72">
                  <c:v>18.16930300150914</c:v>
                </c:pt>
                <c:pt idx="73">
                  <c:v>17.77226027397258</c:v>
                </c:pt>
                <c:pt idx="74">
                  <c:v>17.99559535333978</c:v>
                </c:pt>
                <c:pt idx="75">
                  <c:v>20.6278522392939</c:v>
                </c:pt>
                <c:pt idx="76">
                  <c:v>19.61144499608048</c:v>
                </c:pt>
                <c:pt idx="77">
                  <c:v>19.09923531456378</c:v>
                </c:pt>
                <c:pt idx="78">
                  <c:v>17.32914742651199</c:v>
                </c:pt>
                <c:pt idx="79">
                  <c:v>18.78981102884297</c:v>
                </c:pt>
                <c:pt idx="80">
                  <c:v>17.56805955550722</c:v>
                </c:pt>
                <c:pt idx="81">
                  <c:v>15.85655860349127</c:v>
                </c:pt>
                <c:pt idx="82">
                  <c:v>16.79573083728092</c:v>
                </c:pt>
                <c:pt idx="83">
                  <c:v>15.89664543146077</c:v>
                </c:pt>
                <c:pt idx="84">
                  <c:v>17.73764258555127</c:v>
                </c:pt>
                <c:pt idx="85">
                  <c:v>20.48009280047891</c:v>
                </c:pt>
                <c:pt idx="86">
                  <c:v>14.93624344832981</c:v>
                </c:pt>
                <c:pt idx="87">
                  <c:v>14.43317878432771</c:v>
                </c:pt>
                <c:pt idx="88">
                  <c:v>14.57146382086238</c:v>
                </c:pt>
                <c:pt idx="89">
                  <c:v>14.64345365449651</c:v>
                </c:pt>
              </c:numCache>
            </c:numRef>
          </c:yVal>
          <c:smooth val="0"/>
        </c:ser>
        <c:ser>
          <c:idx val="5"/>
          <c:order val="5"/>
          <c:tx>
            <c:v>Makapuu</c:v>
          </c:tx>
          <c:spPr>
            <a:ln w="28575">
              <a:noFill/>
            </a:ln>
          </c:spPr>
          <c:marker>
            <c:spPr>
              <a:solidFill>
                <a:srgbClr val="FF0000"/>
              </a:solidFill>
              <a:ln>
                <a:solidFill>
                  <a:srgbClr val="FF0000"/>
                </a:solidFill>
              </a:ln>
            </c:spPr>
          </c:marker>
          <c:xVal>
            <c:numRef>
              <c:f>Makapuu_Koolau!$H$126:$H$136</c:f>
              <c:numCache>
                <c:formatCode>General</c:formatCode>
                <c:ptCount val="11"/>
                <c:pt idx="0">
                  <c:v>7.08</c:v>
                </c:pt>
                <c:pt idx="1">
                  <c:v>6.56</c:v>
                </c:pt>
                <c:pt idx="2">
                  <c:v>7.14</c:v>
                </c:pt>
                <c:pt idx="3">
                  <c:v>7.25</c:v>
                </c:pt>
                <c:pt idx="4">
                  <c:v>6.99</c:v>
                </c:pt>
                <c:pt idx="5">
                  <c:v>7.0</c:v>
                </c:pt>
              </c:numCache>
            </c:numRef>
          </c:xVal>
          <c:yVal>
            <c:numRef>
              <c:f>Makapuu_Koolau!$CA$126:$CA$136</c:f>
              <c:numCache>
                <c:formatCode>0.000</c:formatCode>
                <c:ptCount val="11"/>
                <c:pt idx="0">
                  <c:v>17.74519649487332</c:v>
                </c:pt>
                <c:pt idx="1">
                  <c:v>19.55959287540382</c:v>
                </c:pt>
                <c:pt idx="2">
                  <c:v>21.266879406799</c:v>
                </c:pt>
                <c:pt idx="3">
                  <c:v>22.8041061393966</c:v>
                </c:pt>
                <c:pt idx="4">
                  <c:v>20.57178692726963</c:v>
                </c:pt>
                <c:pt idx="5">
                  <c:v>20.24598369387708</c:v>
                </c:pt>
              </c:numCache>
            </c:numRef>
          </c:yVal>
          <c:smooth val="0"/>
        </c:ser>
        <c:ser>
          <c:idx val="6"/>
          <c:order val="6"/>
          <c:tx>
            <c:v>Mauna Loa</c:v>
          </c:tx>
          <c:spPr>
            <a:ln w="28575">
              <a:noFill/>
            </a:ln>
          </c:spPr>
          <c:marker>
            <c:symbol val="square"/>
            <c:size val="7"/>
            <c:spPr>
              <a:noFill/>
              <a:ln>
                <a:solidFill>
                  <a:srgbClr val="0000FF"/>
                </a:solidFill>
              </a:ln>
            </c:spPr>
          </c:marker>
          <c:xVal>
            <c:numRef>
              <c:f>'[1]Jason Cruise'!$C$5:$C$17</c:f>
              <c:numCache>
                <c:formatCode>General</c:formatCode>
                <c:ptCount val="13"/>
                <c:pt idx="0">
                  <c:v>7.27</c:v>
                </c:pt>
                <c:pt idx="1">
                  <c:v>9.55</c:v>
                </c:pt>
                <c:pt idx="2">
                  <c:v>14.2</c:v>
                </c:pt>
                <c:pt idx="3">
                  <c:v>23.02</c:v>
                </c:pt>
                <c:pt idx="4">
                  <c:v>17.48999999999998</c:v>
                </c:pt>
                <c:pt idx="5">
                  <c:v>18.22</c:v>
                </c:pt>
                <c:pt idx="6">
                  <c:v>6.44</c:v>
                </c:pt>
                <c:pt idx="7">
                  <c:v>23.08</c:v>
                </c:pt>
                <c:pt idx="8">
                  <c:v>6.78</c:v>
                </c:pt>
                <c:pt idx="9">
                  <c:v>6.44</c:v>
                </c:pt>
                <c:pt idx="10">
                  <c:v>9.82</c:v>
                </c:pt>
                <c:pt idx="11">
                  <c:v>5.23</c:v>
                </c:pt>
                <c:pt idx="12">
                  <c:v>6.5</c:v>
                </c:pt>
              </c:numCache>
            </c:numRef>
          </c:xVal>
          <c:yVal>
            <c:numRef>
              <c:f>'[1]Jason Cruise'!$AP$5:$AP$17</c:f>
              <c:numCache>
                <c:formatCode>General</c:formatCode>
                <c:ptCount val="13"/>
                <c:pt idx="0">
                  <c:v>17.35427935390762</c:v>
                </c:pt>
                <c:pt idx="1">
                  <c:v>18.76043444909981</c:v>
                </c:pt>
                <c:pt idx="2">
                  <c:v>18.71489195495121</c:v>
                </c:pt>
                <c:pt idx="3">
                  <c:v>18.91964142417175</c:v>
                </c:pt>
                <c:pt idx="4">
                  <c:v>18.80951282653207</c:v>
                </c:pt>
                <c:pt idx="5">
                  <c:v>15.07366120403148</c:v>
                </c:pt>
                <c:pt idx="6">
                  <c:v>16.50437512117533</c:v>
                </c:pt>
                <c:pt idx="7">
                  <c:v>19.19515418628207</c:v>
                </c:pt>
                <c:pt idx="8">
                  <c:v>16.45733761395416</c:v>
                </c:pt>
                <c:pt idx="9">
                  <c:v>16.36984899458214</c:v>
                </c:pt>
                <c:pt idx="10">
                  <c:v>17.61005031234336</c:v>
                </c:pt>
                <c:pt idx="11">
                  <c:v>9.343418660624221</c:v>
                </c:pt>
                <c:pt idx="12">
                  <c:v>9.75571655879139</c:v>
                </c:pt>
              </c:numCache>
            </c:numRef>
          </c:yVal>
          <c:smooth val="0"/>
        </c:ser>
        <c:dLbls>
          <c:showLegendKey val="0"/>
          <c:showVal val="0"/>
          <c:showCatName val="0"/>
          <c:showSerName val="0"/>
          <c:showPercent val="0"/>
          <c:showBubbleSize val="0"/>
        </c:dLbls>
        <c:axId val="-2132092808"/>
        <c:axId val="-2065161848"/>
      </c:scatterChart>
      <c:valAx>
        <c:axId val="-2132092808"/>
        <c:scaling>
          <c:orientation val="minMax"/>
        </c:scaling>
        <c:delete val="0"/>
        <c:axPos val="b"/>
        <c:title>
          <c:tx>
            <c:rich>
              <a:bodyPr/>
              <a:lstStyle/>
              <a:p>
                <a:pPr>
                  <a:defRPr sz="1800"/>
                </a:pPr>
                <a:r>
                  <a:rPr lang="en-US" sz="1800"/>
                  <a:t>MgO (wt%)</a:t>
                </a:r>
              </a:p>
            </c:rich>
          </c:tx>
          <c:layout>
            <c:manualLayout>
              <c:xMode val="edge"/>
              <c:yMode val="edge"/>
              <c:x val="0.396202974628171"/>
              <c:y val="0.888160209179695"/>
            </c:manualLayout>
          </c:layout>
          <c:overlay val="0"/>
          <c:spPr>
            <a:noFill/>
            <a:ln w="25400">
              <a:noFill/>
            </a:ln>
          </c:spPr>
        </c:title>
        <c:numFmt formatCode="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65161848"/>
        <c:crosses val="autoZero"/>
        <c:crossBetween val="midCat"/>
        <c:minorUnit val="2.5"/>
      </c:valAx>
      <c:valAx>
        <c:axId val="-2065161848"/>
        <c:scaling>
          <c:orientation val="minMax"/>
        </c:scaling>
        <c:delete val="0"/>
        <c:axPos val="l"/>
        <c:title>
          <c:tx>
            <c:rich>
              <a:bodyPr rot="-5400000" vert="horz"/>
              <a:lstStyle/>
              <a:p>
                <a:pPr>
                  <a:defRPr sz="1600"/>
                </a:pPr>
                <a:r>
                  <a:rPr lang="en-US" sz="1600"/>
                  <a:t>Sr/Nd</a:t>
                </a:r>
              </a:p>
            </c:rich>
          </c:tx>
          <c:layout>
            <c:manualLayout>
              <c:xMode val="edge"/>
              <c:yMode val="edge"/>
              <c:x val="0.0166666666666667"/>
              <c:y val="0.409199807973648"/>
            </c:manualLayout>
          </c:layout>
          <c:overlay val="0"/>
          <c:spPr>
            <a:noFill/>
            <a:ln w="25400">
              <a:noFill/>
            </a:ln>
          </c:spPr>
        </c:title>
        <c:numFmt formatCode="General" sourceLinked="0"/>
        <c:majorTickMark val="in"/>
        <c:minorTickMark val="in"/>
        <c:tickLblPos val="nextTo"/>
        <c:spPr>
          <a:ln w="12700">
            <a:solidFill>
              <a:schemeClr val="tx1"/>
            </a:solidFill>
          </a:ln>
        </c:spPr>
        <c:crossAx val="-2132092808"/>
        <c:crosses val="autoZero"/>
        <c:crossBetween val="midCat"/>
        <c:minorUnit val="2.5"/>
      </c:valAx>
      <c:spPr>
        <a:ln w="15875">
          <a:solidFill>
            <a:schemeClr val="tx1"/>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654131031879"/>
          <c:y val="0.0524941829079876"/>
          <c:w val="0.781148046420563"/>
          <c:h val="0.748798049180023"/>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HSDP2!$ES$25:$ES$133</c:f>
              <c:numCache>
                <c:formatCode>General</c:formatCode>
                <c:ptCount val="109"/>
                <c:pt idx="0">
                  <c:v>19.19804806798566</c:v>
                </c:pt>
                <c:pt idx="1">
                  <c:v>24.07957153787299</c:v>
                </c:pt>
                <c:pt idx="2">
                  <c:v>18.3133097762073</c:v>
                </c:pt>
                <c:pt idx="3">
                  <c:v>21.83311081441923</c:v>
                </c:pt>
                <c:pt idx="4">
                  <c:v>25.93987635239568</c:v>
                </c:pt>
                <c:pt idx="5">
                  <c:v>24.20516647531572</c:v>
                </c:pt>
                <c:pt idx="6">
                  <c:v>24.59637669332463</c:v>
                </c:pt>
                <c:pt idx="7">
                  <c:v>15.84266361191354</c:v>
                </c:pt>
                <c:pt idx="8">
                  <c:v>26.6768149882904</c:v>
                </c:pt>
                <c:pt idx="9">
                  <c:v>23.51042810098792</c:v>
                </c:pt>
                <c:pt idx="10">
                  <c:v>22.74939058691168</c:v>
                </c:pt>
                <c:pt idx="11">
                  <c:v>22.69616804891337</c:v>
                </c:pt>
                <c:pt idx="12">
                  <c:v>23.90117767537122</c:v>
                </c:pt>
                <c:pt idx="13">
                  <c:v>18.01846046673633</c:v>
                </c:pt>
                <c:pt idx="14">
                  <c:v>22.57320441988951</c:v>
                </c:pt>
                <c:pt idx="15">
                  <c:v>23.53899848254932</c:v>
                </c:pt>
                <c:pt idx="16">
                  <c:v>20.8351712130006</c:v>
                </c:pt>
                <c:pt idx="17">
                  <c:v>21.20784486557955</c:v>
                </c:pt>
                <c:pt idx="18">
                  <c:v>23.09716076696165</c:v>
                </c:pt>
                <c:pt idx="19">
                  <c:v>21.33130217028381</c:v>
                </c:pt>
                <c:pt idx="20">
                  <c:v>22.82395666625631</c:v>
                </c:pt>
                <c:pt idx="21">
                  <c:v>24.21946919079436</c:v>
                </c:pt>
                <c:pt idx="22">
                  <c:v>26.28160689240632</c:v>
                </c:pt>
                <c:pt idx="23">
                  <c:v>24.97073947110671</c:v>
                </c:pt>
                <c:pt idx="24">
                  <c:v>24.70961248112727</c:v>
                </c:pt>
                <c:pt idx="25">
                  <c:v>33.22891969727413</c:v>
                </c:pt>
                <c:pt idx="26">
                  <c:v>24.09900254011522</c:v>
                </c:pt>
                <c:pt idx="27">
                  <c:v>26.03615833544786</c:v>
                </c:pt>
                <c:pt idx="28">
                  <c:v>24.32067627494457</c:v>
                </c:pt>
                <c:pt idx="29">
                  <c:v>24.00838490716708</c:v>
                </c:pt>
                <c:pt idx="30">
                  <c:v>24.54535878867676</c:v>
                </c:pt>
                <c:pt idx="31">
                  <c:v>23.5390064040365</c:v>
                </c:pt>
                <c:pt idx="32">
                  <c:v>23.36975524475524</c:v>
                </c:pt>
                <c:pt idx="33">
                  <c:v>21.04209621993121</c:v>
                </c:pt>
                <c:pt idx="34">
                  <c:v>24.25128705840583</c:v>
                </c:pt>
                <c:pt idx="35">
                  <c:v>23.47990815154995</c:v>
                </c:pt>
                <c:pt idx="36">
                  <c:v>23.14987761250235</c:v>
                </c:pt>
                <c:pt idx="38">
                  <c:v>26.67911733046287</c:v>
                </c:pt>
                <c:pt idx="39">
                  <c:v>23.06183435011891</c:v>
                </c:pt>
                <c:pt idx="40">
                  <c:v>21.67136626432701</c:v>
                </c:pt>
                <c:pt idx="41">
                  <c:v>21.921651439407</c:v>
                </c:pt>
                <c:pt idx="42">
                  <c:v>20.80661357340718</c:v>
                </c:pt>
                <c:pt idx="43">
                  <c:v>25.23765524093393</c:v>
                </c:pt>
                <c:pt idx="44">
                  <c:v>22.4038737446198</c:v>
                </c:pt>
                <c:pt idx="45">
                  <c:v>21.27334225393987</c:v>
                </c:pt>
                <c:pt idx="46">
                  <c:v>22.7677032596478</c:v>
                </c:pt>
                <c:pt idx="47">
                  <c:v>24.94952369169863</c:v>
                </c:pt>
                <c:pt idx="48">
                  <c:v>22.84611525678811</c:v>
                </c:pt>
                <c:pt idx="49">
                  <c:v>22.87827801511667</c:v>
                </c:pt>
                <c:pt idx="50">
                  <c:v>24.48017939814815</c:v>
                </c:pt>
                <c:pt idx="51">
                  <c:v>24.03045786995292</c:v>
                </c:pt>
                <c:pt idx="52">
                  <c:v>26.07627436281861</c:v>
                </c:pt>
                <c:pt idx="53">
                  <c:v>25.06709866220736</c:v>
                </c:pt>
                <c:pt idx="54">
                  <c:v>25.5070902889966</c:v>
                </c:pt>
                <c:pt idx="55">
                  <c:v>23.51450189155107</c:v>
                </c:pt>
                <c:pt idx="56">
                  <c:v>22.78958611481976</c:v>
                </c:pt>
                <c:pt idx="57">
                  <c:v>26.39940387481371</c:v>
                </c:pt>
                <c:pt idx="58">
                  <c:v>23.53140703517587</c:v>
                </c:pt>
                <c:pt idx="59">
                  <c:v>23.01670538776413</c:v>
                </c:pt>
                <c:pt idx="60">
                  <c:v>22.3310403517481</c:v>
                </c:pt>
                <c:pt idx="61">
                  <c:v>24.99016955266955</c:v>
                </c:pt>
                <c:pt idx="62">
                  <c:v>23.36667749269244</c:v>
                </c:pt>
                <c:pt idx="63">
                  <c:v>27.11325886352598</c:v>
                </c:pt>
                <c:pt idx="64">
                  <c:v>19.9209735146743</c:v>
                </c:pt>
                <c:pt idx="65">
                  <c:v>23.31675213675214</c:v>
                </c:pt>
                <c:pt idx="66">
                  <c:v>22.33190165876778</c:v>
                </c:pt>
                <c:pt idx="67">
                  <c:v>16.86685751830299</c:v>
                </c:pt>
                <c:pt idx="68">
                  <c:v>22.85207305461785</c:v>
                </c:pt>
                <c:pt idx="69">
                  <c:v>22.83314360058545</c:v>
                </c:pt>
                <c:pt idx="70">
                  <c:v>21.61798762227991</c:v>
                </c:pt>
                <c:pt idx="71">
                  <c:v>23.39265785609398</c:v>
                </c:pt>
                <c:pt idx="72">
                  <c:v>24.3089640672783</c:v>
                </c:pt>
                <c:pt idx="73">
                  <c:v>22.09349057335712</c:v>
                </c:pt>
                <c:pt idx="74">
                  <c:v>23.91529585072427</c:v>
                </c:pt>
                <c:pt idx="75">
                  <c:v>21.81637847801282</c:v>
                </c:pt>
                <c:pt idx="76">
                  <c:v>24.82647212089631</c:v>
                </c:pt>
                <c:pt idx="77">
                  <c:v>23.13653523489933</c:v>
                </c:pt>
                <c:pt idx="78">
                  <c:v>23.67383778437191</c:v>
                </c:pt>
                <c:pt idx="79">
                  <c:v>28.09785335935322</c:v>
                </c:pt>
                <c:pt idx="80">
                  <c:v>23.42438856355493</c:v>
                </c:pt>
                <c:pt idx="81">
                  <c:v>21.0625965078988</c:v>
                </c:pt>
                <c:pt idx="82">
                  <c:v>22.54153716925662</c:v>
                </c:pt>
                <c:pt idx="83">
                  <c:v>24.56640793445451</c:v>
                </c:pt>
                <c:pt idx="84">
                  <c:v>23.23797571399498</c:v>
                </c:pt>
                <c:pt idx="85">
                  <c:v>23.35864592863679</c:v>
                </c:pt>
                <c:pt idx="86">
                  <c:v>24.62790311877903</c:v>
                </c:pt>
                <c:pt idx="87">
                  <c:v>24.43609467455621</c:v>
                </c:pt>
                <c:pt idx="88">
                  <c:v>23.89365918097754</c:v>
                </c:pt>
                <c:pt idx="89">
                  <c:v>24.94233967843277</c:v>
                </c:pt>
                <c:pt idx="90">
                  <c:v>23.46467307096368</c:v>
                </c:pt>
                <c:pt idx="91">
                  <c:v>20.66295353278166</c:v>
                </c:pt>
                <c:pt idx="92">
                  <c:v>23.15704263356718</c:v>
                </c:pt>
                <c:pt idx="93">
                  <c:v>23.01972637607381</c:v>
                </c:pt>
                <c:pt idx="94">
                  <c:v>24.42276307386646</c:v>
                </c:pt>
                <c:pt idx="95">
                  <c:v>20.57083503609864</c:v>
                </c:pt>
                <c:pt idx="96">
                  <c:v>21.26697569531446</c:v>
                </c:pt>
                <c:pt idx="97">
                  <c:v>23.79934091962308</c:v>
                </c:pt>
                <c:pt idx="98">
                  <c:v>22.75832438238453</c:v>
                </c:pt>
                <c:pt idx="99">
                  <c:v>16.56997921583823</c:v>
                </c:pt>
              </c:numCache>
            </c:numRef>
          </c:xVal>
          <c:yVal>
            <c:numRef>
              <c:f>HSDP2!$EN$25:$EN$133</c:f>
              <c:numCache>
                <c:formatCode>General</c:formatCode>
                <c:ptCount val="109"/>
                <c:pt idx="0">
                  <c:v>1.282418050234142</c:v>
                </c:pt>
                <c:pt idx="1">
                  <c:v>1.109131025118805</c:v>
                </c:pt>
                <c:pt idx="2">
                  <c:v>1.277291960507757</c:v>
                </c:pt>
                <c:pt idx="3">
                  <c:v>1.251592689295039</c:v>
                </c:pt>
                <c:pt idx="4">
                  <c:v>1.234968505439969</c:v>
                </c:pt>
                <c:pt idx="5">
                  <c:v>1.148016343745881</c:v>
                </c:pt>
                <c:pt idx="6">
                  <c:v>1.16394376899696</c:v>
                </c:pt>
                <c:pt idx="7">
                  <c:v>1.075415104445635</c:v>
                </c:pt>
                <c:pt idx="8">
                  <c:v>1.186304951789508</c:v>
                </c:pt>
                <c:pt idx="9">
                  <c:v>1.178334680679062</c:v>
                </c:pt>
                <c:pt idx="10">
                  <c:v>1.232921049589643</c:v>
                </c:pt>
                <c:pt idx="11">
                  <c:v>1.118718678044155</c:v>
                </c:pt>
                <c:pt idx="12">
                  <c:v>1.159853508858755</c:v>
                </c:pt>
                <c:pt idx="13">
                  <c:v>1.152722710163112</c:v>
                </c:pt>
                <c:pt idx="14">
                  <c:v>1.197089947089947</c:v>
                </c:pt>
                <c:pt idx="15">
                  <c:v>1.295713723948093</c:v>
                </c:pt>
                <c:pt idx="16">
                  <c:v>1.172773681225184</c:v>
                </c:pt>
                <c:pt idx="17">
                  <c:v>1.284969985275796</c:v>
                </c:pt>
                <c:pt idx="18">
                  <c:v>1.312999273783588</c:v>
                </c:pt>
                <c:pt idx="19">
                  <c:v>1.27732167608487</c:v>
                </c:pt>
                <c:pt idx="20">
                  <c:v>1.178612884503773</c:v>
                </c:pt>
                <c:pt idx="21">
                  <c:v>1.228594230988484</c:v>
                </c:pt>
                <c:pt idx="22">
                  <c:v>1.12893010631079</c:v>
                </c:pt>
                <c:pt idx="23">
                  <c:v>1.199764982373678</c:v>
                </c:pt>
                <c:pt idx="24">
                  <c:v>1.179928741092636</c:v>
                </c:pt>
                <c:pt idx="25">
                  <c:v>1.138988481196125</c:v>
                </c:pt>
                <c:pt idx="26">
                  <c:v>1.157143881281812</c:v>
                </c:pt>
                <c:pt idx="27">
                  <c:v>1.122312402107362</c:v>
                </c:pt>
                <c:pt idx="28">
                  <c:v>1.244567092100725</c:v>
                </c:pt>
                <c:pt idx="29">
                  <c:v>1.202785448433185</c:v>
                </c:pt>
                <c:pt idx="30">
                  <c:v>1.160605134474328</c:v>
                </c:pt>
                <c:pt idx="31">
                  <c:v>1.26843076923077</c:v>
                </c:pt>
                <c:pt idx="32">
                  <c:v>1.185185185185185</c:v>
                </c:pt>
                <c:pt idx="33">
                  <c:v>1.1696418016314</c:v>
                </c:pt>
                <c:pt idx="34">
                  <c:v>1.189274780956402</c:v>
                </c:pt>
                <c:pt idx="35">
                  <c:v>1.138697409080105</c:v>
                </c:pt>
                <c:pt idx="36">
                  <c:v>1.231250724469688</c:v>
                </c:pt>
                <c:pt idx="38">
                  <c:v>1.166352793471438</c:v>
                </c:pt>
                <c:pt idx="39">
                  <c:v>1.213273115042027</c:v>
                </c:pt>
                <c:pt idx="40">
                  <c:v>1.220475365189403</c:v>
                </c:pt>
                <c:pt idx="41">
                  <c:v>1.252239611440906</c:v>
                </c:pt>
                <c:pt idx="42">
                  <c:v>1.267917901437822</c:v>
                </c:pt>
                <c:pt idx="43">
                  <c:v>1.221628838451268</c:v>
                </c:pt>
                <c:pt idx="44">
                  <c:v>1.166635670448205</c:v>
                </c:pt>
                <c:pt idx="45">
                  <c:v>1.189179632248939</c:v>
                </c:pt>
                <c:pt idx="46">
                  <c:v>1.182194005610512</c:v>
                </c:pt>
                <c:pt idx="47">
                  <c:v>1.107108615258183</c:v>
                </c:pt>
                <c:pt idx="48">
                  <c:v>1.137365380500677</c:v>
                </c:pt>
                <c:pt idx="49">
                  <c:v>1.24264946096047</c:v>
                </c:pt>
                <c:pt idx="50">
                  <c:v>1.128858402743753</c:v>
                </c:pt>
                <c:pt idx="51">
                  <c:v>1.19247311827957</c:v>
                </c:pt>
                <c:pt idx="52">
                  <c:v>1.166721329397617</c:v>
                </c:pt>
                <c:pt idx="53">
                  <c:v>1.212520593080725</c:v>
                </c:pt>
                <c:pt idx="54">
                  <c:v>1.190511806816968</c:v>
                </c:pt>
                <c:pt idx="55">
                  <c:v>1.231776323088872</c:v>
                </c:pt>
                <c:pt idx="56">
                  <c:v>1.16412806963009</c:v>
                </c:pt>
                <c:pt idx="57">
                  <c:v>1.118178030829052</c:v>
                </c:pt>
                <c:pt idx="58">
                  <c:v>1.25058915946583</c:v>
                </c:pt>
                <c:pt idx="59">
                  <c:v>1.148684712161647</c:v>
                </c:pt>
                <c:pt idx="60">
                  <c:v>1.258680710523967</c:v>
                </c:pt>
                <c:pt idx="61">
                  <c:v>1.169126950653732</c:v>
                </c:pt>
                <c:pt idx="62">
                  <c:v>1.228553188093528</c:v>
                </c:pt>
                <c:pt idx="63">
                  <c:v>1.148867313915858</c:v>
                </c:pt>
                <c:pt idx="64">
                  <c:v>1.179699375105556</c:v>
                </c:pt>
                <c:pt idx="65">
                  <c:v>1.18361153262519</c:v>
                </c:pt>
                <c:pt idx="66">
                  <c:v>1.157254263433028</c:v>
                </c:pt>
                <c:pt idx="67">
                  <c:v>1.254223320972394</c:v>
                </c:pt>
                <c:pt idx="68">
                  <c:v>1.285809682804673</c:v>
                </c:pt>
                <c:pt idx="69">
                  <c:v>1.177292743633927</c:v>
                </c:pt>
                <c:pt idx="70">
                  <c:v>1.307832898172323</c:v>
                </c:pt>
                <c:pt idx="71">
                  <c:v>1.183833116036506</c:v>
                </c:pt>
                <c:pt idx="72">
                  <c:v>1.201239811732292</c:v>
                </c:pt>
                <c:pt idx="73">
                  <c:v>1.178368988846224</c:v>
                </c:pt>
                <c:pt idx="74">
                  <c:v>1.204495046576963</c:v>
                </c:pt>
                <c:pt idx="75">
                  <c:v>1.218763371844245</c:v>
                </c:pt>
                <c:pt idx="76">
                  <c:v>1.16218507751938</c:v>
                </c:pt>
                <c:pt idx="77">
                  <c:v>1.199044385766377</c:v>
                </c:pt>
                <c:pt idx="78">
                  <c:v>1.166987302808773</c:v>
                </c:pt>
                <c:pt idx="79">
                  <c:v>1.17465342211549</c:v>
                </c:pt>
                <c:pt idx="80">
                  <c:v>1.215152783591461</c:v>
                </c:pt>
                <c:pt idx="81">
                  <c:v>1.227975495915986</c:v>
                </c:pt>
                <c:pt idx="82">
                  <c:v>1.212445259191363</c:v>
                </c:pt>
                <c:pt idx="83">
                  <c:v>1.13955773955774</c:v>
                </c:pt>
                <c:pt idx="84">
                  <c:v>1.179563095142834</c:v>
                </c:pt>
                <c:pt idx="85">
                  <c:v>1.131637331755658</c:v>
                </c:pt>
                <c:pt idx="86">
                  <c:v>1.143833017077799</c:v>
                </c:pt>
                <c:pt idx="87">
                  <c:v>1.206650346797226</c:v>
                </c:pt>
                <c:pt idx="88">
                  <c:v>1.177660236465464</c:v>
                </c:pt>
                <c:pt idx="89">
                  <c:v>1.107109974424552</c:v>
                </c:pt>
                <c:pt idx="90">
                  <c:v>1.211904985447376</c:v>
                </c:pt>
                <c:pt idx="91">
                  <c:v>1.19558599695586</c:v>
                </c:pt>
                <c:pt idx="92">
                  <c:v>1.155236907730673</c:v>
                </c:pt>
                <c:pt idx="93">
                  <c:v>1.21562560433185</c:v>
                </c:pt>
                <c:pt idx="94">
                  <c:v>1.204324047171422</c:v>
                </c:pt>
                <c:pt idx="95">
                  <c:v>1.20507243402963</c:v>
                </c:pt>
                <c:pt idx="96">
                  <c:v>1.237999224505622</c:v>
                </c:pt>
                <c:pt idx="97">
                  <c:v>1.152855277217143</c:v>
                </c:pt>
                <c:pt idx="98">
                  <c:v>1.172860613695672</c:v>
                </c:pt>
                <c:pt idx="99">
                  <c:v>1.142885900636122</c:v>
                </c:pt>
              </c:numCache>
            </c:numRef>
          </c:yVal>
          <c:smooth val="0"/>
        </c:ser>
        <c:ser>
          <c:idx val="1"/>
          <c:order val="1"/>
          <c:tx>
            <c:v>Kilauea</c:v>
          </c:tx>
          <c:spPr>
            <a:ln w="28575">
              <a:noFill/>
            </a:ln>
          </c:spPr>
          <c:marker>
            <c:symbol val="square"/>
            <c:size val="7"/>
            <c:spPr>
              <a:noFill/>
              <a:ln>
                <a:solidFill>
                  <a:schemeClr val="tx1"/>
                </a:solidFill>
              </a:ln>
            </c:spPr>
          </c:marker>
          <c:xVal>
            <c:numRef>
              <c:f>Kilauea!$BG$55:$BG$155</c:f>
              <c:numCache>
                <c:formatCode>General</c:formatCode>
                <c:ptCount val="101"/>
                <c:pt idx="0">
                  <c:v>26.0655737704918</c:v>
                </c:pt>
                <c:pt idx="1">
                  <c:v>0.0</c:v>
                </c:pt>
                <c:pt idx="2">
                  <c:v>0.0</c:v>
                </c:pt>
                <c:pt idx="3">
                  <c:v>27.06422018348623</c:v>
                </c:pt>
                <c:pt idx="4">
                  <c:v>26.32478632478633</c:v>
                </c:pt>
                <c:pt idx="5">
                  <c:v>0.0</c:v>
                </c:pt>
                <c:pt idx="6">
                  <c:v>0.0</c:v>
                </c:pt>
                <c:pt idx="7">
                  <c:v>0.0</c:v>
                </c:pt>
                <c:pt idx="8">
                  <c:v>23.31168831168831</c:v>
                </c:pt>
                <c:pt idx="9">
                  <c:v>20.15625</c:v>
                </c:pt>
                <c:pt idx="10">
                  <c:v>19.3</c:v>
                </c:pt>
                <c:pt idx="11">
                  <c:v>0.0</c:v>
                </c:pt>
                <c:pt idx="12">
                  <c:v>0.0</c:v>
                </c:pt>
                <c:pt idx="13">
                  <c:v>0.0</c:v>
                </c:pt>
                <c:pt idx="14">
                  <c:v>0.0</c:v>
                </c:pt>
                <c:pt idx="15">
                  <c:v>20.37037037037037</c:v>
                </c:pt>
                <c:pt idx="16">
                  <c:v>21.731843575419</c:v>
                </c:pt>
                <c:pt idx="17">
                  <c:v>0.0</c:v>
                </c:pt>
                <c:pt idx="18">
                  <c:v>0.0</c:v>
                </c:pt>
                <c:pt idx="19">
                  <c:v>0.0</c:v>
                </c:pt>
                <c:pt idx="20">
                  <c:v>20.7537688442211</c:v>
                </c:pt>
                <c:pt idx="21">
                  <c:v>20.4945054945055</c:v>
                </c:pt>
                <c:pt idx="22">
                  <c:v>0.0</c:v>
                </c:pt>
                <c:pt idx="23">
                  <c:v>19.6</c:v>
                </c:pt>
                <c:pt idx="24">
                  <c:v>20.05076142131981</c:v>
                </c:pt>
                <c:pt idx="25">
                  <c:v>0.0</c:v>
                </c:pt>
                <c:pt idx="26">
                  <c:v>0.0</c:v>
                </c:pt>
                <c:pt idx="27">
                  <c:v>21.0989010989011</c:v>
                </c:pt>
                <c:pt idx="28">
                  <c:v>22.58620689655172</c:v>
                </c:pt>
                <c:pt idx="29">
                  <c:v>23.83116883116883</c:v>
                </c:pt>
                <c:pt idx="30">
                  <c:v>24.84375</c:v>
                </c:pt>
                <c:pt idx="31">
                  <c:v>0.0</c:v>
                </c:pt>
                <c:pt idx="32">
                  <c:v>25.13698630136986</c:v>
                </c:pt>
                <c:pt idx="33">
                  <c:v>0.0</c:v>
                </c:pt>
                <c:pt idx="34">
                  <c:v>24.20634920634915</c:v>
                </c:pt>
                <c:pt idx="35">
                  <c:v>23.88888888888889</c:v>
                </c:pt>
                <c:pt idx="36">
                  <c:v>0.0</c:v>
                </c:pt>
                <c:pt idx="37">
                  <c:v>0.0</c:v>
                </c:pt>
                <c:pt idx="38">
                  <c:v>0.0</c:v>
                </c:pt>
                <c:pt idx="39">
                  <c:v>0.0</c:v>
                </c:pt>
                <c:pt idx="40">
                  <c:v>0.0</c:v>
                </c:pt>
              </c:numCache>
            </c:numRef>
          </c:xVal>
          <c:yVal>
            <c:numRef>
              <c:f>Kilauea!$CB$55:$CB$155</c:f>
              <c:numCache>
                <c:formatCode>General</c:formatCode>
                <c:ptCount val="101"/>
                <c:pt idx="0">
                  <c:v>1.119266055045871</c:v>
                </c:pt>
                <c:pt idx="1">
                  <c:v>1.086956521739131</c:v>
                </c:pt>
                <c:pt idx="2">
                  <c:v>1.136363636363636</c:v>
                </c:pt>
                <c:pt idx="3">
                  <c:v>1.07920792079208</c:v>
                </c:pt>
                <c:pt idx="4">
                  <c:v>1.135922330097087</c:v>
                </c:pt>
                <c:pt idx="5">
                  <c:v>1.077586206896552</c:v>
                </c:pt>
                <c:pt idx="6">
                  <c:v>1.135135135135135</c:v>
                </c:pt>
                <c:pt idx="7">
                  <c:v>1.177777777777778</c:v>
                </c:pt>
                <c:pt idx="8">
                  <c:v>1.149253731343284</c:v>
                </c:pt>
                <c:pt idx="9">
                  <c:v>1.156626506024096</c:v>
                </c:pt>
                <c:pt idx="10">
                  <c:v>1.19047619047619</c:v>
                </c:pt>
                <c:pt idx="11">
                  <c:v>1.114649681528662</c:v>
                </c:pt>
                <c:pt idx="12">
                  <c:v>1.12258064516129</c:v>
                </c:pt>
                <c:pt idx="13">
                  <c:v>1.131578947368421</c:v>
                </c:pt>
                <c:pt idx="14">
                  <c:v>1.142857142857143</c:v>
                </c:pt>
                <c:pt idx="15">
                  <c:v>1.18867924528302</c:v>
                </c:pt>
                <c:pt idx="16">
                  <c:v>1.162337662337662</c:v>
                </c:pt>
                <c:pt idx="17">
                  <c:v>1.194805194805195</c:v>
                </c:pt>
                <c:pt idx="18">
                  <c:v>1.13855421686747</c:v>
                </c:pt>
                <c:pt idx="19">
                  <c:v>1.175</c:v>
                </c:pt>
                <c:pt idx="20">
                  <c:v>1.18452380952381</c:v>
                </c:pt>
                <c:pt idx="21">
                  <c:v>1.166666666666667</c:v>
                </c:pt>
                <c:pt idx="22">
                  <c:v>1.158823529411765</c:v>
                </c:pt>
                <c:pt idx="23">
                  <c:v>1.166666666666667</c:v>
                </c:pt>
                <c:pt idx="24">
                  <c:v>1.216049382716049</c:v>
                </c:pt>
                <c:pt idx="25">
                  <c:v>1.120481927710844</c:v>
                </c:pt>
                <c:pt idx="26">
                  <c:v>1.173333333333333</c:v>
                </c:pt>
                <c:pt idx="27">
                  <c:v>1.116564417177914</c:v>
                </c:pt>
                <c:pt idx="28">
                  <c:v>1.0875</c:v>
                </c:pt>
                <c:pt idx="29">
                  <c:v>1.084507042253521</c:v>
                </c:pt>
                <c:pt idx="30">
                  <c:v>1.13274336283186</c:v>
                </c:pt>
                <c:pt idx="31">
                  <c:v>1.108695652173913</c:v>
                </c:pt>
                <c:pt idx="32">
                  <c:v>1.114503816793893</c:v>
                </c:pt>
                <c:pt idx="33">
                  <c:v>1.074626865671642</c:v>
                </c:pt>
                <c:pt idx="34">
                  <c:v>1.11504424778761</c:v>
                </c:pt>
                <c:pt idx="35">
                  <c:v>1.11504424778761</c:v>
                </c:pt>
                <c:pt idx="36">
                  <c:v>1.084615384615385</c:v>
                </c:pt>
                <c:pt idx="37">
                  <c:v>1.080645161290323</c:v>
                </c:pt>
                <c:pt idx="38">
                  <c:v>1.134920634920635</c:v>
                </c:pt>
                <c:pt idx="39">
                  <c:v>1.093023255813953</c:v>
                </c:pt>
                <c:pt idx="40">
                  <c:v>1.073529411764706</c:v>
                </c:pt>
                <c:pt idx="41">
                  <c:v>1.135248041775456</c:v>
                </c:pt>
                <c:pt idx="55">
                  <c:v>1.068965517241379</c:v>
                </c:pt>
                <c:pt idx="56">
                  <c:v>1.123893805309734</c:v>
                </c:pt>
                <c:pt idx="57">
                  <c:v>1.086956521739131</c:v>
                </c:pt>
                <c:pt idx="58">
                  <c:v>1.097345132743363</c:v>
                </c:pt>
                <c:pt idx="59">
                  <c:v>1.06140350877193</c:v>
                </c:pt>
                <c:pt idx="60">
                  <c:v>1.026315789473684</c:v>
                </c:pt>
                <c:pt idx="61">
                  <c:v>1.036036036036036</c:v>
                </c:pt>
                <c:pt idx="62">
                  <c:v>1.039915966386555</c:v>
                </c:pt>
                <c:pt idx="63">
                  <c:v>1.049445005045408</c:v>
                </c:pt>
                <c:pt idx="64">
                  <c:v>1.048523206751055</c:v>
                </c:pt>
                <c:pt idx="65">
                  <c:v>1.046808510638298</c:v>
                </c:pt>
                <c:pt idx="66">
                  <c:v>1.046728971962617</c:v>
                </c:pt>
                <c:pt idx="67">
                  <c:v>1.13861386138614</c:v>
                </c:pt>
                <c:pt idx="68">
                  <c:v>1.135593220338983</c:v>
                </c:pt>
                <c:pt idx="74">
                  <c:v>1.205607476635514</c:v>
                </c:pt>
                <c:pt idx="75">
                  <c:v>1.209523809523809</c:v>
                </c:pt>
                <c:pt idx="76">
                  <c:v>1.180952380952381</c:v>
                </c:pt>
                <c:pt idx="77">
                  <c:v>1.186274509803922</c:v>
                </c:pt>
                <c:pt idx="78">
                  <c:v>1.186274509803922</c:v>
                </c:pt>
                <c:pt idx="79">
                  <c:v>1.171428571428572</c:v>
                </c:pt>
                <c:pt idx="80">
                  <c:v>1.180952380952381</c:v>
                </c:pt>
                <c:pt idx="81">
                  <c:v>1.166666666666666</c:v>
                </c:pt>
                <c:pt idx="82">
                  <c:v>1.169811320754717</c:v>
                </c:pt>
                <c:pt idx="83">
                  <c:v>1.169811320754717</c:v>
                </c:pt>
                <c:pt idx="84">
                  <c:v>1.158415841584158</c:v>
                </c:pt>
                <c:pt idx="85">
                  <c:v>1.174757281553398</c:v>
                </c:pt>
                <c:pt idx="86">
                  <c:v>1.184466019417476</c:v>
                </c:pt>
                <c:pt idx="87">
                  <c:v>1.17821782178218</c:v>
                </c:pt>
                <c:pt idx="88">
                  <c:v>1.169811320754717</c:v>
                </c:pt>
                <c:pt idx="89">
                  <c:v>1.180952380952381</c:v>
                </c:pt>
                <c:pt idx="90">
                  <c:v>1.177570093457944</c:v>
                </c:pt>
                <c:pt idx="91">
                  <c:v>1.186915887850467</c:v>
                </c:pt>
                <c:pt idx="92">
                  <c:v>1.1875</c:v>
                </c:pt>
                <c:pt idx="93">
                  <c:v>1.186915887850467</c:v>
                </c:pt>
                <c:pt idx="94">
                  <c:v>1.196428571428572</c:v>
                </c:pt>
                <c:pt idx="95">
                  <c:v>1.18348623853211</c:v>
                </c:pt>
                <c:pt idx="96">
                  <c:v>1.163636363636364</c:v>
                </c:pt>
                <c:pt idx="97">
                  <c:v>1.176470588235294</c:v>
                </c:pt>
                <c:pt idx="98">
                  <c:v>1.203883495145631</c:v>
                </c:pt>
                <c:pt idx="99">
                  <c:v>1.18867924528302</c:v>
                </c:pt>
                <c:pt idx="100">
                  <c:v>1.1651376146789</c:v>
                </c:pt>
              </c:numCache>
            </c:numRef>
          </c:yVal>
          <c:smooth val="0"/>
        </c:ser>
        <c:ser>
          <c:idx val="3"/>
          <c:order val="2"/>
          <c:tx>
            <c:v>Mauna Loa</c:v>
          </c:tx>
          <c:spPr>
            <a:ln w="28575">
              <a:noFill/>
            </a:ln>
          </c:spPr>
          <c:marker>
            <c:symbol val="square"/>
            <c:size val="7"/>
            <c:spPr>
              <a:noFill/>
              <a:ln>
                <a:solidFill>
                  <a:srgbClr val="0000FF"/>
                </a:solidFill>
              </a:ln>
            </c:spPr>
          </c:marker>
          <c:xVal>
            <c:numRef>
              <c:f>'Mauna Loa'!$BC$3:$BC$141</c:f>
              <c:numCache>
                <c:formatCode>General</c:formatCode>
                <c:ptCount val="139"/>
                <c:pt idx="0">
                  <c:v>30.78260869565218</c:v>
                </c:pt>
                <c:pt idx="1">
                  <c:v>36.13861386138614</c:v>
                </c:pt>
                <c:pt idx="2">
                  <c:v>31.96261682242985</c:v>
                </c:pt>
                <c:pt idx="3">
                  <c:v>33.5643564356435</c:v>
                </c:pt>
                <c:pt idx="4">
                  <c:v>33.8235294117647</c:v>
                </c:pt>
                <c:pt idx="5">
                  <c:v>34.63157894736842</c:v>
                </c:pt>
                <c:pt idx="6">
                  <c:v>33.76623376623377</c:v>
                </c:pt>
                <c:pt idx="7">
                  <c:v>30.93457943925234</c:v>
                </c:pt>
                <c:pt idx="8">
                  <c:v>30.51020408163265</c:v>
                </c:pt>
                <c:pt idx="9">
                  <c:v>34.51219512195122</c:v>
                </c:pt>
                <c:pt idx="10">
                  <c:v>32.43902439024387</c:v>
                </c:pt>
                <c:pt idx="11">
                  <c:v>30.90909090909091</c:v>
                </c:pt>
                <c:pt idx="12">
                  <c:v>30.48076923076917</c:v>
                </c:pt>
                <c:pt idx="13">
                  <c:v>33.15789473684203</c:v>
                </c:pt>
                <c:pt idx="14">
                  <c:v>33.87096774193547</c:v>
                </c:pt>
                <c:pt idx="15">
                  <c:v>33.87096774193547</c:v>
                </c:pt>
                <c:pt idx="16">
                  <c:v>36.86046511627907</c:v>
                </c:pt>
                <c:pt idx="17">
                  <c:v>30.0</c:v>
                </c:pt>
                <c:pt idx="18">
                  <c:v>30.98039215686275</c:v>
                </c:pt>
                <c:pt idx="19">
                  <c:v>32.53968253968247</c:v>
                </c:pt>
                <c:pt idx="20">
                  <c:v>30.5</c:v>
                </c:pt>
                <c:pt idx="21">
                  <c:v>31.95402298850572</c:v>
                </c:pt>
                <c:pt idx="22">
                  <c:v>30.21978021978022</c:v>
                </c:pt>
                <c:pt idx="23">
                  <c:v>29.69696969696969</c:v>
                </c:pt>
                <c:pt idx="24">
                  <c:v>30.84210526315789</c:v>
                </c:pt>
                <c:pt idx="25">
                  <c:v>32.5</c:v>
                </c:pt>
                <c:pt idx="26">
                  <c:v>28.69158878504674</c:v>
                </c:pt>
                <c:pt idx="27">
                  <c:v>31.23711340206185</c:v>
                </c:pt>
                <c:pt idx="28">
                  <c:v>33.15217391304348</c:v>
                </c:pt>
                <c:pt idx="29">
                  <c:v>33.2967032967033</c:v>
                </c:pt>
                <c:pt idx="30">
                  <c:v>32.0</c:v>
                </c:pt>
                <c:pt idx="31">
                  <c:v>32.58064516129023</c:v>
                </c:pt>
                <c:pt idx="32">
                  <c:v>27.5</c:v>
                </c:pt>
                <c:pt idx="33">
                  <c:v>34.38202247191006</c:v>
                </c:pt>
                <c:pt idx="34">
                  <c:v>31.97802197802192</c:v>
                </c:pt>
                <c:pt idx="38">
                  <c:v>31.96261682242985</c:v>
                </c:pt>
                <c:pt idx="39">
                  <c:v>30.78947368421052</c:v>
                </c:pt>
                <c:pt idx="40">
                  <c:v>33.55140186915887</c:v>
                </c:pt>
                <c:pt idx="41">
                  <c:v>32.78846153846154</c:v>
                </c:pt>
                <c:pt idx="42">
                  <c:v>33.5643564356435</c:v>
                </c:pt>
                <c:pt idx="43">
                  <c:v>31.57407407407408</c:v>
                </c:pt>
                <c:pt idx="44">
                  <c:v>33.8235294117647</c:v>
                </c:pt>
                <c:pt idx="45">
                  <c:v>32.40384615384603</c:v>
                </c:pt>
                <c:pt idx="46">
                  <c:v>34.63157894736842</c:v>
                </c:pt>
                <c:pt idx="47">
                  <c:v>34.73118279569892</c:v>
                </c:pt>
                <c:pt idx="48">
                  <c:v>36.26373626373626</c:v>
                </c:pt>
                <c:pt idx="49">
                  <c:v>34.28571428571428</c:v>
                </c:pt>
                <c:pt idx="50">
                  <c:v>0.0</c:v>
                </c:pt>
                <c:pt idx="51">
                  <c:v>33.132530120482</c:v>
                </c:pt>
                <c:pt idx="52">
                  <c:v>34.7560975609756</c:v>
                </c:pt>
                <c:pt idx="53">
                  <c:v>0.0</c:v>
                </c:pt>
                <c:pt idx="54">
                  <c:v>30.0</c:v>
                </c:pt>
                <c:pt idx="55">
                  <c:v>30.98039215686275</c:v>
                </c:pt>
                <c:pt idx="56">
                  <c:v>31.7948717948718</c:v>
                </c:pt>
                <c:pt idx="57">
                  <c:v>29.85507246376811</c:v>
                </c:pt>
                <c:pt idx="58">
                  <c:v>29.58333333333327</c:v>
                </c:pt>
                <c:pt idx="59">
                  <c:v>32.22222222222222</c:v>
                </c:pt>
                <c:pt idx="60">
                  <c:v>32.03125</c:v>
                </c:pt>
                <c:pt idx="61">
                  <c:v>32.53968253968247</c:v>
                </c:pt>
                <c:pt idx="62">
                  <c:v>33.84615384615386</c:v>
                </c:pt>
                <c:pt idx="63">
                  <c:v>0.0</c:v>
                </c:pt>
                <c:pt idx="64">
                  <c:v>0.0</c:v>
                </c:pt>
                <c:pt idx="70">
                  <c:v>33.07692307692308</c:v>
                </c:pt>
                <c:pt idx="71">
                  <c:v>36.0759493670886</c:v>
                </c:pt>
                <c:pt idx="72">
                  <c:v>33.0</c:v>
                </c:pt>
                <c:pt idx="73">
                  <c:v>31.23076923076917</c:v>
                </c:pt>
                <c:pt idx="74">
                  <c:v>31.3235294117647</c:v>
                </c:pt>
                <c:pt idx="75">
                  <c:v>36.3888888888889</c:v>
                </c:pt>
                <c:pt idx="76">
                  <c:v>35.75</c:v>
                </c:pt>
                <c:pt idx="77">
                  <c:v>35.22727272727273</c:v>
                </c:pt>
                <c:pt idx="78">
                  <c:v>30.15625</c:v>
                </c:pt>
                <c:pt idx="79">
                  <c:v>29.52941176470588</c:v>
                </c:pt>
                <c:pt idx="80">
                  <c:v>29.50617283950617</c:v>
                </c:pt>
                <c:pt idx="81">
                  <c:v>34.65753424657535</c:v>
                </c:pt>
                <c:pt idx="85">
                  <c:v>30.21505376344086</c:v>
                </c:pt>
                <c:pt idx="86">
                  <c:v>0.0</c:v>
                </c:pt>
                <c:pt idx="87">
                  <c:v>31.14754098360656</c:v>
                </c:pt>
                <c:pt idx="88">
                  <c:v>36.10169491525419</c:v>
                </c:pt>
                <c:pt idx="89">
                  <c:v>27.71428571428572</c:v>
                </c:pt>
                <c:pt idx="90">
                  <c:v>28.02816901408451</c:v>
                </c:pt>
                <c:pt idx="91">
                  <c:v>30.0</c:v>
                </c:pt>
                <c:pt idx="92">
                  <c:v>28.10526315789474</c:v>
                </c:pt>
                <c:pt idx="93">
                  <c:v>31.82795698924731</c:v>
                </c:pt>
                <c:pt idx="94">
                  <c:v>30.89887640449438</c:v>
                </c:pt>
                <c:pt idx="95">
                  <c:v>32.03125</c:v>
                </c:pt>
                <c:pt idx="96">
                  <c:v>26.86868686868687</c:v>
                </c:pt>
                <c:pt idx="97">
                  <c:v>29.23728813559322</c:v>
                </c:pt>
                <c:pt idx="98">
                  <c:v>26.93069306930693</c:v>
                </c:pt>
                <c:pt idx="99">
                  <c:v>31.68421052631579</c:v>
                </c:pt>
                <c:pt idx="100">
                  <c:v>32.42424242424234</c:v>
                </c:pt>
                <c:pt idx="101">
                  <c:v>27.46835443037972</c:v>
                </c:pt>
                <c:pt idx="102">
                  <c:v>35.0</c:v>
                </c:pt>
                <c:pt idx="103">
                  <c:v>33.81578947368411</c:v>
                </c:pt>
                <c:pt idx="104">
                  <c:v>37.60416666666658</c:v>
                </c:pt>
                <c:pt idx="105">
                  <c:v>34.08450704225346</c:v>
                </c:pt>
                <c:pt idx="106">
                  <c:v>29.873417721519</c:v>
                </c:pt>
                <c:pt idx="107">
                  <c:v>36.82926829268293</c:v>
                </c:pt>
                <c:pt idx="108">
                  <c:v>25.49295774647888</c:v>
                </c:pt>
                <c:pt idx="109">
                  <c:v>22.66666666666667</c:v>
                </c:pt>
                <c:pt idx="110">
                  <c:v>23.85964912280702</c:v>
                </c:pt>
                <c:pt idx="111">
                  <c:v>21.45833333333328</c:v>
                </c:pt>
                <c:pt idx="112">
                  <c:v>23.24324324324318</c:v>
                </c:pt>
                <c:pt idx="113">
                  <c:v>26.71875</c:v>
                </c:pt>
                <c:pt idx="114">
                  <c:v>27.61363636363636</c:v>
                </c:pt>
                <c:pt idx="115">
                  <c:v>28.8</c:v>
                </c:pt>
                <c:pt idx="116">
                  <c:v>27.84090909090909</c:v>
                </c:pt>
                <c:pt idx="117">
                  <c:v>24.8235294117647</c:v>
                </c:pt>
                <c:pt idx="118">
                  <c:v>28.7012987012987</c:v>
                </c:pt>
                <c:pt idx="119">
                  <c:v>22.75362318840579</c:v>
                </c:pt>
                <c:pt idx="120">
                  <c:v>29.01098901098901</c:v>
                </c:pt>
                <c:pt idx="124">
                  <c:v>0.0</c:v>
                </c:pt>
                <c:pt idx="126">
                  <c:v>31.89473684210521</c:v>
                </c:pt>
                <c:pt idx="127">
                  <c:v>28.22784810126582</c:v>
                </c:pt>
                <c:pt idx="128">
                  <c:v>36.5909090909091</c:v>
                </c:pt>
                <c:pt idx="129">
                  <c:v>0.0</c:v>
                </c:pt>
                <c:pt idx="130">
                  <c:v>38.15789473684205</c:v>
                </c:pt>
                <c:pt idx="131">
                  <c:v>34.9367088607595</c:v>
                </c:pt>
                <c:pt idx="132">
                  <c:v>0.0</c:v>
                </c:pt>
                <c:pt idx="133">
                  <c:v>0.0</c:v>
                </c:pt>
                <c:pt idx="134">
                  <c:v>0.0</c:v>
                </c:pt>
                <c:pt idx="135">
                  <c:v>0.0</c:v>
                </c:pt>
                <c:pt idx="136">
                  <c:v>0.0</c:v>
                </c:pt>
                <c:pt idx="137">
                  <c:v>34.09836065573771</c:v>
                </c:pt>
                <c:pt idx="138">
                  <c:v>29.68421052631579</c:v>
                </c:pt>
              </c:numCache>
            </c:numRef>
          </c:xVal>
          <c:yVal>
            <c:numRef>
              <c:f>'Mauna Loa'!$CL$3:$CL$141</c:f>
              <c:numCache>
                <c:formatCode>General</c:formatCode>
                <c:ptCount val="139"/>
                <c:pt idx="0">
                  <c:v>0.950413223140496</c:v>
                </c:pt>
                <c:pt idx="1">
                  <c:v>0.94392523364486</c:v>
                </c:pt>
                <c:pt idx="2">
                  <c:v>0.981651376146789</c:v>
                </c:pt>
                <c:pt idx="3">
                  <c:v>1.01</c:v>
                </c:pt>
                <c:pt idx="4">
                  <c:v>0.990291262135922</c:v>
                </c:pt>
                <c:pt idx="5">
                  <c:v>0.989583333333333</c:v>
                </c:pt>
                <c:pt idx="6">
                  <c:v>0.950617283950617</c:v>
                </c:pt>
                <c:pt idx="7">
                  <c:v>1.091836734693877</c:v>
                </c:pt>
                <c:pt idx="8">
                  <c:v>1.113636363636364</c:v>
                </c:pt>
                <c:pt idx="9">
                  <c:v>1.025</c:v>
                </c:pt>
                <c:pt idx="10">
                  <c:v>1.108108108108108</c:v>
                </c:pt>
                <c:pt idx="11">
                  <c:v>1.064516129032258</c:v>
                </c:pt>
                <c:pt idx="12">
                  <c:v>1.019607843137255</c:v>
                </c:pt>
                <c:pt idx="13">
                  <c:v>1.055555555555556</c:v>
                </c:pt>
                <c:pt idx="14">
                  <c:v>1.033333333333333</c:v>
                </c:pt>
                <c:pt idx="15">
                  <c:v>1.033333333333333</c:v>
                </c:pt>
                <c:pt idx="16">
                  <c:v>0.945054945054945</c:v>
                </c:pt>
                <c:pt idx="17">
                  <c:v>1.05</c:v>
                </c:pt>
                <c:pt idx="18">
                  <c:v>1.120879120879121</c:v>
                </c:pt>
                <c:pt idx="19">
                  <c:v>1.105263157894736</c:v>
                </c:pt>
                <c:pt idx="20">
                  <c:v>1.19402985074627</c:v>
                </c:pt>
                <c:pt idx="21">
                  <c:v>1.060975609756098</c:v>
                </c:pt>
                <c:pt idx="22">
                  <c:v>1.1375</c:v>
                </c:pt>
                <c:pt idx="23">
                  <c:v>1.125</c:v>
                </c:pt>
                <c:pt idx="24">
                  <c:v>1.11764705882353</c:v>
                </c:pt>
                <c:pt idx="25">
                  <c:v>1.057471264367816</c:v>
                </c:pt>
                <c:pt idx="26">
                  <c:v>1.202247191011236</c:v>
                </c:pt>
                <c:pt idx="27">
                  <c:v>1.141176470588235</c:v>
                </c:pt>
                <c:pt idx="28">
                  <c:v>1.03370786516854</c:v>
                </c:pt>
                <c:pt idx="29">
                  <c:v>1.03409090909091</c:v>
                </c:pt>
                <c:pt idx="30">
                  <c:v>1.043956043956044</c:v>
                </c:pt>
                <c:pt idx="31">
                  <c:v>1.04494382022472</c:v>
                </c:pt>
                <c:pt idx="32">
                  <c:v>1.054545454545454</c:v>
                </c:pt>
                <c:pt idx="33">
                  <c:v>1.0</c:v>
                </c:pt>
                <c:pt idx="34">
                  <c:v>1.083333333333333</c:v>
                </c:pt>
                <c:pt idx="35">
                  <c:v>1.049936788874842</c:v>
                </c:pt>
                <c:pt idx="38">
                  <c:v>0.981651376146789</c:v>
                </c:pt>
                <c:pt idx="44">
                  <c:v>0.990291262135922</c:v>
                </c:pt>
                <c:pt idx="54">
                  <c:v>1.05</c:v>
                </c:pt>
                <c:pt idx="55">
                  <c:v>1.120879120879121</c:v>
                </c:pt>
                <c:pt idx="61">
                  <c:v>1.105263157894736</c:v>
                </c:pt>
                <c:pt idx="125">
                  <c:v>0.805031446540881</c:v>
                </c:pt>
                <c:pt idx="126">
                  <c:v>1.132300357568534</c:v>
                </c:pt>
                <c:pt idx="127">
                  <c:v>1.177347242921014</c:v>
                </c:pt>
                <c:pt idx="128">
                  <c:v>1.098626716604244</c:v>
                </c:pt>
                <c:pt idx="130">
                  <c:v>1.17283950617284</c:v>
                </c:pt>
                <c:pt idx="131">
                  <c:v>1.043593130779392</c:v>
                </c:pt>
                <c:pt idx="137">
                  <c:v>1.060869565217391</c:v>
                </c:pt>
                <c:pt idx="138">
                  <c:v>1.137724550898204</c:v>
                </c:pt>
              </c:numCache>
            </c:numRef>
          </c:yVal>
          <c:smooth val="0"/>
        </c:ser>
        <c:ser>
          <c:idx val="4"/>
          <c:order val="3"/>
          <c:tx>
            <c:v>KSDP</c:v>
          </c:tx>
          <c:spPr>
            <a:ln w="28575">
              <a:noFill/>
            </a:ln>
          </c:spPr>
          <c:marker>
            <c:symbol val="circle"/>
            <c:size val="7"/>
            <c:spPr>
              <a:noFill/>
              <a:ln>
                <a:solidFill>
                  <a:srgbClr val="00FF00"/>
                </a:solidFill>
              </a:ln>
            </c:spPr>
          </c:marker>
          <c:xVal>
            <c:numRef>
              <c:f>KSDP!$DZ$22:$DZ$112</c:f>
              <c:numCache>
                <c:formatCode>General</c:formatCode>
                <c:ptCount val="91"/>
                <c:pt idx="0">
                  <c:v>36.62949483185326</c:v>
                </c:pt>
                <c:pt idx="1">
                  <c:v>27.5536792298907</c:v>
                </c:pt>
                <c:pt idx="2">
                  <c:v>31.96510263929618</c:v>
                </c:pt>
                <c:pt idx="3">
                  <c:v>32.65584279108867</c:v>
                </c:pt>
                <c:pt idx="4">
                  <c:v>31.0268345546496</c:v>
                </c:pt>
                <c:pt idx="5">
                  <c:v>33.29909169550173</c:v>
                </c:pt>
                <c:pt idx="6">
                  <c:v>31.84124599358974</c:v>
                </c:pt>
                <c:pt idx="7">
                  <c:v>36.59376015599607</c:v>
                </c:pt>
                <c:pt idx="8">
                  <c:v>33.66902057107765</c:v>
                </c:pt>
                <c:pt idx="9">
                  <c:v>29.13983333333332</c:v>
                </c:pt>
                <c:pt idx="10">
                  <c:v>34.61092472216398</c:v>
                </c:pt>
                <c:pt idx="11">
                  <c:v>34.01787787322954</c:v>
                </c:pt>
                <c:pt idx="12">
                  <c:v>34.92233009708738</c:v>
                </c:pt>
                <c:pt idx="13">
                  <c:v>39.05741417092764</c:v>
                </c:pt>
                <c:pt idx="14">
                  <c:v>31.3960450933284</c:v>
                </c:pt>
                <c:pt idx="15">
                  <c:v>29.30591539088686</c:v>
                </c:pt>
                <c:pt idx="16">
                  <c:v>35.70280943247208</c:v>
                </c:pt>
                <c:pt idx="17">
                  <c:v>32.14040991128785</c:v>
                </c:pt>
                <c:pt idx="18">
                  <c:v>41.53803309993634</c:v>
                </c:pt>
                <c:pt idx="19">
                  <c:v>34.96976974148891</c:v>
                </c:pt>
                <c:pt idx="20">
                  <c:v>33.39708126669201</c:v>
                </c:pt>
                <c:pt idx="21">
                  <c:v>30.83064921992952</c:v>
                </c:pt>
                <c:pt idx="22">
                  <c:v>34.64347931284781</c:v>
                </c:pt>
                <c:pt idx="23">
                  <c:v>33.92169761273203</c:v>
                </c:pt>
                <c:pt idx="24">
                  <c:v>30.92186929536327</c:v>
                </c:pt>
                <c:pt idx="25">
                  <c:v>33.1934303144064</c:v>
                </c:pt>
                <c:pt idx="26">
                  <c:v>35.62677460987915</c:v>
                </c:pt>
                <c:pt idx="27">
                  <c:v>30.58737482819556</c:v>
                </c:pt>
                <c:pt idx="28">
                  <c:v>38.81651376146785</c:v>
                </c:pt>
                <c:pt idx="29">
                  <c:v>26.92663383077257</c:v>
                </c:pt>
                <c:pt idx="30">
                  <c:v>35.03473389355742</c:v>
                </c:pt>
                <c:pt idx="31">
                  <c:v>41.824635204417</c:v>
                </c:pt>
                <c:pt idx="32">
                  <c:v>35.22376433932871</c:v>
                </c:pt>
                <c:pt idx="33">
                  <c:v>28.65337772003897</c:v>
                </c:pt>
                <c:pt idx="34">
                  <c:v>31.23863840488593</c:v>
                </c:pt>
                <c:pt idx="35">
                  <c:v>35.769079830631</c:v>
                </c:pt>
                <c:pt idx="36">
                  <c:v>33.10361492364198</c:v>
                </c:pt>
                <c:pt idx="37">
                  <c:v>31.89035345478969</c:v>
                </c:pt>
                <c:pt idx="38">
                  <c:v>32.48626253815961</c:v>
                </c:pt>
                <c:pt idx="39">
                  <c:v>28.88948875255624</c:v>
                </c:pt>
                <c:pt idx="40">
                  <c:v>33.1496360989811</c:v>
                </c:pt>
                <c:pt idx="41">
                  <c:v>33.33146882121393</c:v>
                </c:pt>
                <c:pt idx="42">
                  <c:v>31.97226865965188</c:v>
                </c:pt>
                <c:pt idx="43">
                  <c:v>34.58414036686796</c:v>
                </c:pt>
                <c:pt idx="44">
                  <c:v>33.97902523051981</c:v>
                </c:pt>
                <c:pt idx="46">
                  <c:v>29.87534054321803</c:v>
                </c:pt>
                <c:pt idx="47">
                  <c:v>34.41001114413076</c:v>
                </c:pt>
                <c:pt idx="48">
                  <c:v>30.80574606116769</c:v>
                </c:pt>
                <c:pt idx="49">
                  <c:v>34.50598540145985</c:v>
                </c:pt>
                <c:pt idx="50">
                  <c:v>34.1313860252004</c:v>
                </c:pt>
                <c:pt idx="51">
                  <c:v>32.67766641452344</c:v>
                </c:pt>
                <c:pt idx="52">
                  <c:v>41.24164810690424</c:v>
                </c:pt>
                <c:pt idx="53">
                  <c:v>32.79372158097237</c:v>
                </c:pt>
                <c:pt idx="54">
                  <c:v>36.08025136499433</c:v>
                </c:pt>
                <c:pt idx="55">
                  <c:v>32.5270283823087</c:v>
                </c:pt>
                <c:pt idx="56">
                  <c:v>34.2402965547318</c:v>
                </c:pt>
                <c:pt idx="57">
                  <c:v>31.54262279074304</c:v>
                </c:pt>
                <c:pt idx="58">
                  <c:v>34.59355048154961</c:v>
                </c:pt>
                <c:pt idx="59">
                  <c:v>31.74636997925702</c:v>
                </c:pt>
                <c:pt idx="60">
                  <c:v>33.69279964714963</c:v>
                </c:pt>
                <c:pt idx="61">
                  <c:v>33.09998054853141</c:v>
                </c:pt>
                <c:pt idx="62">
                  <c:v>31.2548056832428</c:v>
                </c:pt>
                <c:pt idx="63">
                  <c:v>32.3083226905066</c:v>
                </c:pt>
                <c:pt idx="64">
                  <c:v>33.95176470588224</c:v>
                </c:pt>
                <c:pt idx="65">
                  <c:v>33.20333479596315</c:v>
                </c:pt>
                <c:pt idx="66">
                  <c:v>31.45971906630861</c:v>
                </c:pt>
                <c:pt idx="67">
                  <c:v>34.0733474192574</c:v>
                </c:pt>
                <c:pt idx="68">
                  <c:v>36.08050796693423</c:v>
                </c:pt>
                <c:pt idx="69">
                  <c:v>32.94201605709188</c:v>
                </c:pt>
                <c:pt idx="70">
                  <c:v>29.88457556935818</c:v>
                </c:pt>
                <c:pt idx="71">
                  <c:v>34.85822617870095</c:v>
                </c:pt>
                <c:pt idx="72">
                  <c:v>31.30761822209382</c:v>
                </c:pt>
                <c:pt idx="73">
                  <c:v>30.24771711676705</c:v>
                </c:pt>
                <c:pt idx="74">
                  <c:v>28.97809820732657</c:v>
                </c:pt>
                <c:pt idx="75">
                  <c:v>38.32640913508259</c:v>
                </c:pt>
                <c:pt idx="76">
                  <c:v>34.85568326947629</c:v>
                </c:pt>
                <c:pt idx="77">
                  <c:v>37.19438176895306</c:v>
                </c:pt>
                <c:pt idx="78">
                  <c:v>29.52139293937068</c:v>
                </c:pt>
                <c:pt idx="79">
                  <c:v>31.80192649396802</c:v>
                </c:pt>
                <c:pt idx="80">
                  <c:v>32.45056709826348</c:v>
                </c:pt>
                <c:pt idx="81">
                  <c:v>32.16552003237556</c:v>
                </c:pt>
                <c:pt idx="82">
                  <c:v>27.18503464203232</c:v>
                </c:pt>
                <c:pt idx="83">
                  <c:v>24.86980763869529</c:v>
                </c:pt>
                <c:pt idx="84">
                  <c:v>33.27850985831765</c:v>
                </c:pt>
                <c:pt idx="85">
                  <c:v>37.64167812929843</c:v>
                </c:pt>
                <c:pt idx="86">
                  <c:v>24.21126046157748</c:v>
                </c:pt>
                <c:pt idx="87">
                  <c:v>24.99823508648075</c:v>
                </c:pt>
                <c:pt idx="88">
                  <c:v>23.83151735270379</c:v>
                </c:pt>
                <c:pt idx="89">
                  <c:v>24.45470262793912</c:v>
                </c:pt>
              </c:numCache>
            </c:numRef>
          </c:xVal>
          <c:yVal>
            <c:numRef>
              <c:f>KSDP!$DU$22:$DU$112</c:f>
              <c:numCache>
                <c:formatCode>General</c:formatCode>
                <c:ptCount val="91"/>
                <c:pt idx="0">
                  <c:v>1.041862581525861</c:v>
                </c:pt>
                <c:pt idx="1">
                  <c:v>1.125723206906052</c:v>
                </c:pt>
                <c:pt idx="2">
                  <c:v>1.074466967755488</c:v>
                </c:pt>
                <c:pt idx="3">
                  <c:v>1.010298333156386</c:v>
                </c:pt>
                <c:pt idx="4">
                  <c:v>1.042949407965554</c:v>
                </c:pt>
                <c:pt idx="5">
                  <c:v>1.016487140030776</c:v>
                </c:pt>
                <c:pt idx="6">
                  <c:v>1.085571381972382</c:v>
                </c:pt>
                <c:pt idx="7">
                  <c:v>0.996922080025919</c:v>
                </c:pt>
                <c:pt idx="8">
                  <c:v>1.085184362505553</c:v>
                </c:pt>
                <c:pt idx="9">
                  <c:v>1.12739571589628</c:v>
                </c:pt>
                <c:pt idx="10">
                  <c:v>0.991476091476091</c:v>
                </c:pt>
                <c:pt idx="11">
                  <c:v>1.039835828102366</c:v>
                </c:pt>
                <c:pt idx="12">
                  <c:v>1.01204437400951</c:v>
                </c:pt>
                <c:pt idx="13">
                  <c:v>0.971749006246451</c:v>
                </c:pt>
                <c:pt idx="14">
                  <c:v>1.075211127670144</c:v>
                </c:pt>
                <c:pt idx="15">
                  <c:v>1.14846025801082</c:v>
                </c:pt>
                <c:pt idx="16">
                  <c:v>1.009223411523571</c:v>
                </c:pt>
                <c:pt idx="17">
                  <c:v>1.026051475204018</c:v>
                </c:pt>
                <c:pt idx="18">
                  <c:v>0.922218960962724</c:v>
                </c:pt>
                <c:pt idx="19">
                  <c:v>1.015492755702194</c:v>
                </c:pt>
                <c:pt idx="20">
                  <c:v>1.003445635528331</c:v>
                </c:pt>
                <c:pt idx="21">
                  <c:v>1.075992779783393</c:v>
                </c:pt>
                <c:pt idx="22">
                  <c:v>1.068234685965366</c:v>
                </c:pt>
                <c:pt idx="23">
                  <c:v>1.068109700815957</c:v>
                </c:pt>
                <c:pt idx="24">
                  <c:v>1.037696533434362</c:v>
                </c:pt>
                <c:pt idx="25">
                  <c:v>0.993287964948261</c:v>
                </c:pt>
                <c:pt idx="26">
                  <c:v>0.970397358533531</c:v>
                </c:pt>
                <c:pt idx="27">
                  <c:v>1.046220213640098</c:v>
                </c:pt>
                <c:pt idx="28">
                  <c:v>0.997426365456105</c:v>
                </c:pt>
                <c:pt idx="29">
                  <c:v>1.118299901348241</c:v>
                </c:pt>
                <c:pt idx="30">
                  <c:v>0.947829549980088</c:v>
                </c:pt>
                <c:pt idx="31">
                  <c:v>0.915072777577289</c:v>
                </c:pt>
                <c:pt idx="32">
                  <c:v>0.983974358974359</c:v>
                </c:pt>
                <c:pt idx="33">
                  <c:v>1.106757728253056</c:v>
                </c:pt>
                <c:pt idx="34">
                  <c:v>1.127722070292718</c:v>
                </c:pt>
                <c:pt idx="35">
                  <c:v>1.06453386103782</c:v>
                </c:pt>
                <c:pt idx="36">
                  <c:v>1.015907305577376</c:v>
                </c:pt>
                <c:pt idx="37">
                  <c:v>1.004130837969988</c:v>
                </c:pt>
                <c:pt idx="38">
                  <c:v>1.005789981577331</c:v>
                </c:pt>
                <c:pt idx="39">
                  <c:v>1.102245063565053</c:v>
                </c:pt>
                <c:pt idx="40">
                  <c:v>1.031634798278106</c:v>
                </c:pt>
                <c:pt idx="41">
                  <c:v>1.033176369863014</c:v>
                </c:pt>
                <c:pt idx="42">
                  <c:v>0.968937589328252</c:v>
                </c:pt>
                <c:pt idx="43">
                  <c:v>0.992648722008595</c:v>
                </c:pt>
                <c:pt idx="44">
                  <c:v>0.912107208872458</c:v>
                </c:pt>
                <c:pt idx="46">
                  <c:v>1.017215317433658</c:v>
                </c:pt>
                <c:pt idx="47">
                  <c:v>0.921050380634676</c:v>
                </c:pt>
                <c:pt idx="48">
                  <c:v>1.078892110788921</c:v>
                </c:pt>
                <c:pt idx="49">
                  <c:v>0.99150825050661</c:v>
                </c:pt>
                <c:pt idx="50">
                  <c:v>1.001951107540457</c:v>
                </c:pt>
                <c:pt idx="51">
                  <c:v>1.040023601140722</c:v>
                </c:pt>
                <c:pt idx="52">
                  <c:v>0.940595540924734</c:v>
                </c:pt>
                <c:pt idx="53">
                  <c:v>1.02262362514531</c:v>
                </c:pt>
                <c:pt idx="54">
                  <c:v>0.993551688843398</c:v>
                </c:pt>
                <c:pt idx="55">
                  <c:v>1.074229691876751</c:v>
                </c:pt>
                <c:pt idx="56">
                  <c:v>0.952638138761944</c:v>
                </c:pt>
                <c:pt idx="57">
                  <c:v>1.078</c:v>
                </c:pt>
                <c:pt idx="58">
                  <c:v>1.00478416875068</c:v>
                </c:pt>
                <c:pt idx="59">
                  <c:v>1.075114039533705</c:v>
                </c:pt>
                <c:pt idx="60">
                  <c:v>0.968703268532365</c:v>
                </c:pt>
                <c:pt idx="61">
                  <c:v>1.025022430465557</c:v>
                </c:pt>
                <c:pt idx="62">
                  <c:v>1.082315694255993</c:v>
                </c:pt>
                <c:pt idx="63">
                  <c:v>1.084112149532711</c:v>
                </c:pt>
                <c:pt idx="64">
                  <c:v>0.968329915698337</c:v>
                </c:pt>
                <c:pt idx="65">
                  <c:v>0.943919814446653</c:v>
                </c:pt>
                <c:pt idx="66">
                  <c:v>1.110321100917431</c:v>
                </c:pt>
                <c:pt idx="67">
                  <c:v>0.962055948117317</c:v>
                </c:pt>
                <c:pt idx="68">
                  <c:v>0.982577987051206</c:v>
                </c:pt>
                <c:pt idx="69">
                  <c:v>1.089274869427912</c:v>
                </c:pt>
                <c:pt idx="70">
                  <c:v>1.111366774045099</c:v>
                </c:pt>
                <c:pt idx="71">
                  <c:v>1.055690915419422</c:v>
                </c:pt>
                <c:pt idx="72">
                  <c:v>1.09733671528218</c:v>
                </c:pt>
                <c:pt idx="73">
                  <c:v>1.079714705265366</c:v>
                </c:pt>
                <c:pt idx="74">
                  <c:v>1.153880744671284</c:v>
                </c:pt>
                <c:pt idx="75">
                  <c:v>1.039131532441303</c:v>
                </c:pt>
                <c:pt idx="76">
                  <c:v>1.050878477306003</c:v>
                </c:pt>
                <c:pt idx="77">
                  <c:v>0.980530973451328</c:v>
                </c:pt>
                <c:pt idx="78">
                  <c:v>1.13046307341937</c:v>
                </c:pt>
                <c:pt idx="79">
                  <c:v>1.10293965961836</c:v>
                </c:pt>
                <c:pt idx="80">
                  <c:v>0.998496692723993</c:v>
                </c:pt>
                <c:pt idx="81">
                  <c:v>0.888928860509039</c:v>
                </c:pt>
                <c:pt idx="82">
                  <c:v>1.196264780638744</c:v>
                </c:pt>
                <c:pt idx="83">
                  <c:v>0.970311760330019</c:v>
                </c:pt>
                <c:pt idx="84">
                  <c:v>0.98738016043827</c:v>
                </c:pt>
                <c:pt idx="85">
                  <c:v>1.020064543286095</c:v>
                </c:pt>
                <c:pt idx="86">
                  <c:v>1.066396213657877</c:v>
                </c:pt>
                <c:pt idx="87">
                  <c:v>0.989435082511133</c:v>
                </c:pt>
                <c:pt idx="88">
                  <c:v>1.149883990719258</c:v>
                </c:pt>
                <c:pt idx="89">
                  <c:v>0.995068241770845</c:v>
                </c:pt>
                <c:pt idx="90">
                  <c:v>1.361490145115876</c:v>
                </c:pt>
              </c:numCache>
            </c:numRef>
          </c:yVal>
          <c:smooth val="0"/>
        </c:ser>
        <c:ser>
          <c:idx val="5"/>
          <c:order val="4"/>
          <c:tx>
            <c:v>Makapuu</c:v>
          </c:tx>
          <c:spPr>
            <a:ln w="28575">
              <a:noFill/>
            </a:ln>
          </c:spPr>
          <c:marker>
            <c:spPr>
              <a:solidFill>
                <a:srgbClr val="FF0000"/>
              </a:solidFill>
              <a:ln>
                <a:solidFill>
                  <a:srgbClr val="FF0000"/>
                </a:solidFill>
              </a:ln>
            </c:spPr>
          </c:marker>
          <c:xVal>
            <c:numRef>
              <c:f>Makapuu_Koolau!$BX$115:$BX$136</c:f>
              <c:numCache>
                <c:formatCode>0.00</c:formatCode>
                <c:ptCount val="22"/>
                <c:pt idx="0">
                  <c:v>42.22604057745837</c:v>
                </c:pt>
                <c:pt idx="1">
                  <c:v>48.89418205550329</c:v>
                </c:pt>
                <c:pt idx="2">
                  <c:v>48.40043626204022</c:v>
                </c:pt>
                <c:pt idx="3">
                  <c:v>43.02723268212321</c:v>
                </c:pt>
                <c:pt idx="4">
                  <c:v>50.7393582222253</c:v>
                </c:pt>
                <c:pt idx="5">
                  <c:v>42.6006798002139</c:v>
                </c:pt>
                <c:pt idx="6">
                  <c:v>46.44197540683464</c:v>
                </c:pt>
                <c:pt idx="7">
                  <c:v>55.42043068765695</c:v>
                </c:pt>
                <c:pt idx="8">
                  <c:v>39.89152052598654</c:v>
                </c:pt>
                <c:pt idx="9">
                  <c:v>49.96195169335915</c:v>
                </c:pt>
                <c:pt idx="10">
                  <c:v>44.13555705239916</c:v>
                </c:pt>
                <c:pt idx="11">
                  <c:v>43.28467844990227</c:v>
                </c:pt>
                <c:pt idx="12">
                  <c:v>42.53934386324978</c:v>
                </c:pt>
                <c:pt idx="13">
                  <c:v>51.2330325099502</c:v>
                </c:pt>
                <c:pt idx="14">
                  <c:v>50.9273980482738</c:v>
                </c:pt>
                <c:pt idx="15">
                  <c:v>45.45229664493606</c:v>
                </c:pt>
                <c:pt idx="16">
                  <c:v>45.12515042778463</c:v>
                </c:pt>
                <c:pt idx="17">
                  <c:v>0.0</c:v>
                </c:pt>
                <c:pt idx="18">
                  <c:v>0.0</c:v>
                </c:pt>
                <c:pt idx="19">
                  <c:v>0.0</c:v>
                </c:pt>
                <c:pt idx="20">
                  <c:v>0.0</c:v>
                </c:pt>
                <c:pt idx="21">
                  <c:v>0.0</c:v>
                </c:pt>
              </c:numCache>
            </c:numRef>
          </c:xVal>
          <c:yVal>
            <c:numRef>
              <c:f>Makapuu_Koolau!$CY$115:$CY$136</c:f>
              <c:numCache>
                <c:formatCode>0.000</c:formatCode>
                <c:ptCount val="22"/>
                <c:pt idx="0">
                  <c:v>0.771958797040782</c:v>
                </c:pt>
                <c:pt idx="1">
                  <c:v>0.729838012431809</c:v>
                </c:pt>
                <c:pt idx="2">
                  <c:v>0.83490942046967</c:v>
                </c:pt>
                <c:pt idx="3">
                  <c:v>0.842991571914153</c:v>
                </c:pt>
                <c:pt idx="4">
                  <c:v>0.806228578792666</c:v>
                </c:pt>
                <c:pt idx="5">
                  <c:v>0.629270607135022</c:v>
                </c:pt>
                <c:pt idx="6">
                  <c:v>0.823458069553503</c:v>
                </c:pt>
                <c:pt idx="7">
                  <c:v>0.842758849961132</c:v>
                </c:pt>
                <c:pt idx="8">
                  <c:v>0.889286486501712</c:v>
                </c:pt>
                <c:pt idx="9">
                  <c:v>0.862050851193524</c:v>
                </c:pt>
                <c:pt idx="10">
                  <c:v>0.827386800863951</c:v>
                </c:pt>
                <c:pt idx="11">
                  <c:v>0.711800525882384</c:v>
                </c:pt>
                <c:pt idx="12">
                  <c:v>0.805596690802516</c:v>
                </c:pt>
                <c:pt idx="13">
                  <c:v>0.757048488819461</c:v>
                </c:pt>
                <c:pt idx="14">
                  <c:v>0.781275308500059</c:v>
                </c:pt>
                <c:pt idx="15">
                  <c:v>0.878627464321769</c:v>
                </c:pt>
                <c:pt idx="16">
                  <c:v>0.788402680840127</c:v>
                </c:pt>
              </c:numCache>
            </c:numRef>
          </c:yVal>
          <c:smooth val="0"/>
        </c:ser>
        <c:dLbls>
          <c:showLegendKey val="0"/>
          <c:showVal val="0"/>
          <c:showCatName val="0"/>
          <c:showSerName val="0"/>
          <c:showPercent val="0"/>
          <c:showBubbleSize val="0"/>
        </c:dLbls>
        <c:axId val="-2035919992"/>
        <c:axId val="-2029011288"/>
      </c:scatterChart>
      <c:valAx>
        <c:axId val="-2035919992"/>
        <c:scaling>
          <c:orientation val="minMax"/>
          <c:min val="10.0"/>
        </c:scaling>
        <c:delete val="0"/>
        <c:axPos val="b"/>
        <c:title>
          <c:tx>
            <c:rich>
              <a:bodyPr/>
              <a:lstStyle/>
              <a:p>
                <a:pPr>
                  <a:defRPr sz="1800"/>
                </a:pPr>
                <a:r>
                  <a:rPr lang="en-US" sz="1800"/>
                  <a:t>Sr/Nb</a:t>
                </a:r>
              </a:p>
            </c:rich>
          </c:tx>
          <c:layout>
            <c:manualLayout>
              <c:xMode val="edge"/>
              <c:yMode val="edge"/>
              <c:x val="0.522686938901255"/>
              <c:y val="0.909196031347145"/>
            </c:manualLayout>
          </c:layout>
          <c:overlay val="0"/>
          <c:spPr>
            <a:noFill/>
            <a:ln w="25400">
              <a:noFill/>
            </a:ln>
          </c:spPr>
        </c:title>
        <c:numFmt formatCode="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29011288"/>
        <c:crosses val="autoZero"/>
        <c:crossBetween val="midCat"/>
      </c:valAx>
      <c:valAx>
        <c:axId val="-2029011288"/>
        <c:scaling>
          <c:orientation val="minMax"/>
          <c:max val="1.5"/>
          <c:min val="0.5"/>
        </c:scaling>
        <c:delete val="0"/>
        <c:axPos val="l"/>
        <c:title>
          <c:tx>
            <c:rich>
              <a:bodyPr rot="-5400000" vert="horz"/>
              <a:lstStyle/>
              <a:p>
                <a:pPr>
                  <a:defRPr sz="1800"/>
                </a:pPr>
                <a:r>
                  <a:rPr lang="en-US" sz="1800"/>
                  <a:t>Nb/La</a:t>
                </a:r>
              </a:p>
            </c:rich>
          </c:tx>
          <c:layout>
            <c:manualLayout>
              <c:xMode val="edge"/>
              <c:yMode val="edge"/>
              <c:x val="0.00612293995613661"/>
              <c:y val="0.294564509223581"/>
            </c:manualLayout>
          </c:layout>
          <c:overlay val="0"/>
          <c:spPr>
            <a:noFill/>
            <a:ln w="25400">
              <a:noFill/>
            </a:ln>
          </c:spPr>
        </c:title>
        <c:numFmt formatCode="#,##0.0" sourceLinked="0"/>
        <c:majorTickMark val="in"/>
        <c:minorTickMark val="in"/>
        <c:tickLblPos val="nextTo"/>
        <c:spPr>
          <a:ln w="12700">
            <a:solidFill>
              <a:schemeClr val="tx1"/>
            </a:solidFill>
          </a:ln>
        </c:spPr>
        <c:crossAx val="-2035919992"/>
        <c:crosses val="autoZero"/>
        <c:crossBetween val="midCat"/>
        <c:majorUnit val="0.2"/>
        <c:minorUnit val="0.1"/>
      </c:valAx>
      <c:spPr>
        <a:ln w="15875">
          <a:solidFill>
            <a:schemeClr val="tx1"/>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910543422502"/>
          <c:y val="0.0523086910955919"/>
          <c:w val="0.753956482275734"/>
          <c:h val="0.728225332257496"/>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HSDP2!$EZ$25:$EZ$133</c:f>
              <c:numCache>
                <c:formatCode>General</c:formatCode>
                <c:ptCount val="109"/>
                <c:pt idx="0">
                  <c:v>14.4877498872689</c:v>
                </c:pt>
                <c:pt idx="1">
                  <c:v>14.9212971742841</c:v>
                </c:pt>
                <c:pt idx="2">
                  <c:v>13.21476759628154</c:v>
                </c:pt>
                <c:pt idx="3">
                  <c:v>15.24399906781636</c:v>
                </c:pt>
                <c:pt idx="4">
                  <c:v>17.19051521048858</c:v>
                </c:pt>
                <c:pt idx="5">
                  <c:v>15.3933265186916</c:v>
                </c:pt>
                <c:pt idx="6">
                  <c:v>15.55874457980592</c:v>
                </c:pt>
                <c:pt idx="7">
                  <c:v>11.30701692023318</c:v>
                </c:pt>
                <c:pt idx="8">
                  <c:v>16.57227214377406</c:v>
                </c:pt>
                <c:pt idx="9">
                  <c:v>14.01243048740596</c:v>
                </c:pt>
                <c:pt idx="10">
                  <c:v>15.60217335390947</c:v>
                </c:pt>
                <c:pt idx="11">
                  <c:v>14.28531148790246</c:v>
                </c:pt>
                <c:pt idx="12">
                  <c:v>15.03833762886598</c:v>
                </c:pt>
                <c:pt idx="13">
                  <c:v>13.05720145133302</c:v>
                </c:pt>
                <c:pt idx="14">
                  <c:v>14.15223415310011</c:v>
                </c:pt>
                <c:pt idx="15">
                  <c:v>16.20580860844128</c:v>
                </c:pt>
                <c:pt idx="16">
                  <c:v>13.59724764850704</c:v>
                </c:pt>
                <c:pt idx="17">
                  <c:v>15.39169651995906</c:v>
                </c:pt>
                <c:pt idx="18">
                  <c:v>16.3187443011593</c:v>
                </c:pt>
                <c:pt idx="19">
                  <c:v>15.2685069008783</c:v>
                </c:pt>
                <c:pt idx="20">
                  <c:v>14.52401096748923</c:v>
                </c:pt>
                <c:pt idx="21">
                  <c:v>16.39172214545911</c:v>
                </c:pt>
                <c:pt idx="22">
                  <c:v>15.91790546690128</c:v>
                </c:pt>
                <c:pt idx="23">
                  <c:v>14.84216271285111</c:v>
                </c:pt>
                <c:pt idx="24">
                  <c:v>16.96251511487302</c:v>
                </c:pt>
                <c:pt idx="25">
                  <c:v>21.87956429705416</c:v>
                </c:pt>
                <c:pt idx="26">
                  <c:v>16.07031605040281</c:v>
                </c:pt>
                <c:pt idx="27">
                  <c:v>15.67499236174763</c:v>
                </c:pt>
                <c:pt idx="28">
                  <c:v>16.68231939163498</c:v>
                </c:pt>
                <c:pt idx="29">
                  <c:v>16.08049742595441</c:v>
                </c:pt>
                <c:pt idx="30">
                  <c:v>14.96644187540142</c:v>
                </c:pt>
                <c:pt idx="31">
                  <c:v>16.99068496988373</c:v>
                </c:pt>
                <c:pt idx="32">
                  <c:v>13.95536995954587</c:v>
                </c:pt>
                <c:pt idx="33">
                  <c:v>14.683534929647</c:v>
                </c:pt>
                <c:pt idx="34">
                  <c:v>15.64894896614926</c:v>
                </c:pt>
                <c:pt idx="35">
                  <c:v>14.64971346704871</c:v>
                </c:pt>
                <c:pt idx="36">
                  <c:v>17.06439972241499</c:v>
                </c:pt>
                <c:pt idx="38">
                  <c:v>16.27053108383112</c:v>
                </c:pt>
                <c:pt idx="39">
                  <c:v>14.92345265975243</c:v>
                </c:pt>
                <c:pt idx="40">
                  <c:v>14.33850077176028</c:v>
                </c:pt>
                <c:pt idx="41">
                  <c:v>16.03827721024089</c:v>
                </c:pt>
                <c:pt idx="42">
                  <c:v>14.56803442632887</c:v>
                </c:pt>
                <c:pt idx="43">
                  <c:v>15.75006200396825</c:v>
                </c:pt>
                <c:pt idx="44">
                  <c:v>14.88529365037335</c:v>
                </c:pt>
                <c:pt idx="45">
                  <c:v>13.66353132161956</c:v>
                </c:pt>
                <c:pt idx="46">
                  <c:v>14.65559932470456</c:v>
                </c:pt>
                <c:pt idx="47">
                  <c:v>14.91730157556032</c:v>
                </c:pt>
                <c:pt idx="48">
                  <c:v>15.89074017533912</c:v>
                </c:pt>
                <c:pt idx="49">
                  <c:v>16.74651207543533</c:v>
                </c:pt>
                <c:pt idx="50">
                  <c:v>14.15484356700686</c:v>
                </c:pt>
                <c:pt idx="51">
                  <c:v>14.63023057216055</c:v>
                </c:pt>
                <c:pt idx="52">
                  <c:v>15.68515387216774</c:v>
                </c:pt>
                <c:pt idx="53">
                  <c:v>15.47168107340988</c:v>
                </c:pt>
                <c:pt idx="54">
                  <c:v>15.86291582942621</c:v>
                </c:pt>
                <c:pt idx="55">
                  <c:v>15.00764587525151</c:v>
                </c:pt>
                <c:pt idx="56">
                  <c:v>14.83006081668115</c:v>
                </c:pt>
                <c:pt idx="57">
                  <c:v>15.75511414171361</c:v>
                </c:pt>
                <c:pt idx="58">
                  <c:v>16.42349846558526</c:v>
                </c:pt>
                <c:pt idx="59">
                  <c:v>14.20801748275626</c:v>
                </c:pt>
                <c:pt idx="60">
                  <c:v>16.61688654353562</c:v>
                </c:pt>
                <c:pt idx="61">
                  <c:v>15.39993330739732</c:v>
                </c:pt>
                <c:pt idx="62">
                  <c:v>16.9699971695443</c:v>
                </c:pt>
                <c:pt idx="63">
                  <c:v>16.00613567291702</c:v>
                </c:pt>
                <c:pt idx="64">
                  <c:v>12.70699968037989</c:v>
                </c:pt>
                <c:pt idx="65">
                  <c:v>14.42120843685573</c:v>
                </c:pt>
                <c:pt idx="66">
                  <c:v>13.9299736708393</c:v>
                </c:pt>
                <c:pt idx="67">
                  <c:v>12.36620445239652</c:v>
                </c:pt>
                <c:pt idx="68">
                  <c:v>16.32512985406876</c:v>
                </c:pt>
                <c:pt idx="69">
                  <c:v>15.1180144287714</c:v>
                </c:pt>
                <c:pt idx="70">
                  <c:v>14.52800697658818</c:v>
                </c:pt>
                <c:pt idx="71">
                  <c:v>14.84452313283325</c:v>
                </c:pt>
                <c:pt idx="72">
                  <c:v>15.94889961753088</c:v>
                </c:pt>
                <c:pt idx="73">
                  <c:v>14.11254831995242</c:v>
                </c:pt>
                <c:pt idx="74">
                  <c:v>16.67499786013867</c:v>
                </c:pt>
                <c:pt idx="75">
                  <c:v>14.98306106456085</c:v>
                </c:pt>
                <c:pt idx="76">
                  <c:v>15.72031940869795</c:v>
                </c:pt>
                <c:pt idx="77">
                  <c:v>15.75141000928107</c:v>
                </c:pt>
                <c:pt idx="78">
                  <c:v>15.59065248072956</c:v>
                </c:pt>
                <c:pt idx="79">
                  <c:v>17.45229437229437</c:v>
                </c:pt>
                <c:pt idx="80">
                  <c:v>15.07671273372256</c:v>
                </c:pt>
                <c:pt idx="81">
                  <c:v>14.33053176014223</c:v>
                </c:pt>
                <c:pt idx="82">
                  <c:v>15.22765703909664</c:v>
                </c:pt>
                <c:pt idx="83">
                  <c:v>14.51267354477137</c:v>
                </c:pt>
                <c:pt idx="84">
                  <c:v>14.78679962013295</c:v>
                </c:pt>
                <c:pt idx="85">
                  <c:v>14.18501468370506</c:v>
                </c:pt>
                <c:pt idx="86">
                  <c:v>14.98808682483594</c:v>
                </c:pt>
                <c:pt idx="87">
                  <c:v>15.75877671173135</c:v>
                </c:pt>
                <c:pt idx="88">
                  <c:v>15.00414765657404</c:v>
                </c:pt>
                <c:pt idx="89">
                  <c:v>14.91221479476272</c:v>
                </c:pt>
                <c:pt idx="90">
                  <c:v>15.18890727646557</c:v>
                </c:pt>
                <c:pt idx="91">
                  <c:v>13.85881398625283</c:v>
                </c:pt>
                <c:pt idx="92">
                  <c:v>14.77617079889807</c:v>
                </c:pt>
                <c:pt idx="93">
                  <c:v>16.78482774620113</c:v>
                </c:pt>
                <c:pt idx="94">
                  <c:v>16.33864995727712</c:v>
                </c:pt>
                <c:pt idx="95">
                  <c:v>15.61033725287505</c:v>
                </c:pt>
                <c:pt idx="96">
                  <c:v>15.38453869856806</c:v>
                </c:pt>
                <c:pt idx="97">
                  <c:v>17.11750981408785</c:v>
                </c:pt>
                <c:pt idx="98">
                  <c:v>14.75047240179015</c:v>
                </c:pt>
                <c:pt idx="99">
                  <c:v>13.46189290518302</c:v>
                </c:pt>
              </c:numCache>
            </c:numRef>
          </c:xVal>
          <c:yVal>
            <c:numRef>
              <c:f>HSDP2!$EN$25:$EN$133</c:f>
              <c:numCache>
                <c:formatCode>General</c:formatCode>
                <c:ptCount val="109"/>
                <c:pt idx="0">
                  <c:v>1.282418050234142</c:v>
                </c:pt>
                <c:pt idx="1">
                  <c:v>1.109131025118805</c:v>
                </c:pt>
                <c:pt idx="2">
                  <c:v>1.277291960507757</c:v>
                </c:pt>
                <c:pt idx="3">
                  <c:v>1.251592689295039</c:v>
                </c:pt>
                <c:pt idx="4">
                  <c:v>1.234968505439969</c:v>
                </c:pt>
                <c:pt idx="5">
                  <c:v>1.148016343745881</c:v>
                </c:pt>
                <c:pt idx="6">
                  <c:v>1.16394376899696</c:v>
                </c:pt>
                <c:pt idx="7">
                  <c:v>1.075415104445635</c:v>
                </c:pt>
                <c:pt idx="8">
                  <c:v>1.186304951789508</c:v>
                </c:pt>
                <c:pt idx="9">
                  <c:v>1.178334680679062</c:v>
                </c:pt>
                <c:pt idx="10">
                  <c:v>1.232921049589643</c:v>
                </c:pt>
                <c:pt idx="11">
                  <c:v>1.118718678044155</c:v>
                </c:pt>
                <c:pt idx="12">
                  <c:v>1.159853508858755</c:v>
                </c:pt>
                <c:pt idx="13">
                  <c:v>1.152722710163112</c:v>
                </c:pt>
                <c:pt idx="14">
                  <c:v>1.197089947089947</c:v>
                </c:pt>
                <c:pt idx="15">
                  <c:v>1.295713723948093</c:v>
                </c:pt>
                <c:pt idx="16">
                  <c:v>1.172773681225184</c:v>
                </c:pt>
                <c:pt idx="17">
                  <c:v>1.284969985275796</c:v>
                </c:pt>
                <c:pt idx="18">
                  <c:v>1.312999273783588</c:v>
                </c:pt>
                <c:pt idx="19">
                  <c:v>1.27732167608487</c:v>
                </c:pt>
                <c:pt idx="20">
                  <c:v>1.178612884503773</c:v>
                </c:pt>
                <c:pt idx="21">
                  <c:v>1.228594230988484</c:v>
                </c:pt>
                <c:pt idx="22">
                  <c:v>1.12893010631079</c:v>
                </c:pt>
                <c:pt idx="23">
                  <c:v>1.199764982373678</c:v>
                </c:pt>
                <c:pt idx="24">
                  <c:v>1.179928741092636</c:v>
                </c:pt>
                <c:pt idx="25">
                  <c:v>1.138988481196125</c:v>
                </c:pt>
                <c:pt idx="26">
                  <c:v>1.157143881281812</c:v>
                </c:pt>
                <c:pt idx="27">
                  <c:v>1.122312402107362</c:v>
                </c:pt>
                <c:pt idx="28">
                  <c:v>1.244567092100725</c:v>
                </c:pt>
                <c:pt idx="29">
                  <c:v>1.202785448433185</c:v>
                </c:pt>
                <c:pt idx="30">
                  <c:v>1.160605134474328</c:v>
                </c:pt>
                <c:pt idx="31">
                  <c:v>1.26843076923077</c:v>
                </c:pt>
                <c:pt idx="32">
                  <c:v>1.185185185185185</c:v>
                </c:pt>
                <c:pt idx="33">
                  <c:v>1.1696418016314</c:v>
                </c:pt>
                <c:pt idx="34">
                  <c:v>1.189274780956402</c:v>
                </c:pt>
                <c:pt idx="35">
                  <c:v>1.138697409080105</c:v>
                </c:pt>
                <c:pt idx="36">
                  <c:v>1.231250724469688</c:v>
                </c:pt>
                <c:pt idx="38">
                  <c:v>1.166352793471438</c:v>
                </c:pt>
                <c:pt idx="39">
                  <c:v>1.213273115042027</c:v>
                </c:pt>
                <c:pt idx="40">
                  <c:v>1.220475365189403</c:v>
                </c:pt>
                <c:pt idx="41">
                  <c:v>1.252239611440906</c:v>
                </c:pt>
                <c:pt idx="42">
                  <c:v>1.267917901437822</c:v>
                </c:pt>
                <c:pt idx="43">
                  <c:v>1.221628838451268</c:v>
                </c:pt>
                <c:pt idx="44">
                  <c:v>1.166635670448205</c:v>
                </c:pt>
                <c:pt idx="45">
                  <c:v>1.189179632248939</c:v>
                </c:pt>
                <c:pt idx="46">
                  <c:v>1.182194005610512</c:v>
                </c:pt>
                <c:pt idx="47">
                  <c:v>1.107108615258183</c:v>
                </c:pt>
                <c:pt idx="48">
                  <c:v>1.137365380500677</c:v>
                </c:pt>
                <c:pt idx="49">
                  <c:v>1.24264946096047</c:v>
                </c:pt>
                <c:pt idx="50">
                  <c:v>1.128858402743753</c:v>
                </c:pt>
                <c:pt idx="51">
                  <c:v>1.19247311827957</c:v>
                </c:pt>
                <c:pt idx="52">
                  <c:v>1.166721329397617</c:v>
                </c:pt>
                <c:pt idx="53">
                  <c:v>1.212520593080725</c:v>
                </c:pt>
                <c:pt idx="54">
                  <c:v>1.190511806816968</c:v>
                </c:pt>
                <c:pt idx="55">
                  <c:v>1.231776323088872</c:v>
                </c:pt>
                <c:pt idx="56">
                  <c:v>1.16412806963009</c:v>
                </c:pt>
                <c:pt idx="57">
                  <c:v>1.118178030829052</c:v>
                </c:pt>
                <c:pt idx="58">
                  <c:v>1.25058915946583</c:v>
                </c:pt>
                <c:pt idx="59">
                  <c:v>1.148684712161647</c:v>
                </c:pt>
                <c:pt idx="60">
                  <c:v>1.258680710523967</c:v>
                </c:pt>
                <c:pt idx="61">
                  <c:v>1.169126950653732</c:v>
                </c:pt>
                <c:pt idx="62">
                  <c:v>1.228553188093528</c:v>
                </c:pt>
                <c:pt idx="63">
                  <c:v>1.148867313915858</c:v>
                </c:pt>
                <c:pt idx="64">
                  <c:v>1.179699375105556</c:v>
                </c:pt>
                <c:pt idx="65">
                  <c:v>1.18361153262519</c:v>
                </c:pt>
                <c:pt idx="66">
                  <c:v>1.157254263433028</c:v>
                </c:pt>
                <c:pt idx="67">
                  <c:v>1.254223320972394</c:v>
                </c:pt>
                <c:pt idx="68">
                  <c:v>1.285809682804673</c:v>
                </c:pt>
                <c:pt idx="69">
                  <c:v>1.177292743633927</c:v>
                </c:pt>
                <c:pt idx="70">
                  <c:v>1.307832898172323</c:v>
                </c:pt>
                <c:pt idx="71">
                  <c:v>1.183833116036506</c:v>
                </c:pt>
                <c:pt idx="72">
                  <c:v>1.201239811732292</c:v>
                </c:pt>
                <c:pt idx="73">
                  <c:v>1.178368988846224</c:v>
                </c:pt>
                <c:pt idx="74">
                  <c:v>1.204495046576963</c:v>
                </c:pt>
                <c:pt idx="75">
                  <c:v>1.218763371844245</c:v>
                </c:pt>
                <c:pt idx="76">
                  <c:v>1.16218507751938</c:v>
                </c:pt>
                <c:pt idx="77">
                  <c:v>1.199044385766377</c:v>
                </c:pt>
                <c:pt idx="78">
                  <c:v>1.166987302808773</c:v>
                </c:pt>
                <c:pt idx="79">
                  <c:v>1.17465342211549</c:v>
                </c:pt>
                <c:pt idx="80">
                  <c:v>1.215152783591461</c:v>
                </c:pt>
                <c:pt idx="81">
                  <c:v>1.227975495915986</c:v>
                </c:pt>
                <c:pt idx="82">
                  <c:v>1.212445259191363</c:v>
                </c:pt>
                <c:pt idx="83">
                  <c:v>1.13955773955774</c:v>
                </c:pt>
                <c:pt idx="84">
                  <c:v>1.179563095142834</c:v>
                </c:pt>
                <c:pt idx="85">
                  <c:v>1.131637331755658</c:v>
                </c:pt>
                <c:pt idx="86">
                  <c:v>1.143833017077799</c:v>
                </c:pt>
                <c:pt idx="87">
                  <c:v>1.206650346797226</c:v>
                </c:pt>
                <c:pt idx="88">
                  <c:v>1.177660236465464</c:v>
                </c:pt>
                <c:pt idx="89">
                  <c:v>1.107109974424552</c:v>
                </c:pt>
                <c:pt idx="90">
                  <c:v>1.211904985447376</c:v>
                </c:pt>
                <c:pt idx="91">
                  <c:v>1.19558599695586</c:v>
                </c:pt>
                <c:pt idx="92">
                  <c:v>1.155236907730673</c:v>
                </c:pt>
                <c:pt idx="93">
                  <c:v>1.21562560433185</c:v>
                </c:pt>
                <c:pt idx="94">
                  <c:v>1.204324047171422</c:v>
                </c:pt>
                <c:pt idx="95">
                  <c:v>1.20507243402963</c:v>
                </c:pt>
                <c:pt idx="96">
                  <c:v>1.237999224505622</c:v>
                </c:pt>
                <c:pt idx="97">
                  <c:v>1.152855277217143</c:v>
                </c:pt>
                <c:pt idx="98">
                  <c:v>1.172860613695672</c:v>
                </c:pt>
                <c:pt idx="99">
                  <c:v>1.142885900636122</c:v>
                </c:pt>
              </c:numCache>
            </c:numRef>
          </c:yVal>
          <c:smooth val="0"/>
        </c:ser>
        <c:ser>
          <c:idx val="1"/>
          <c:order val="1"/>
          <c:tx>
            <c:v>Kilauea</c:v>
          </c:tx>
          <c:spPr>
            <a:ln w="28575">
              <a:noFill/>
            </a:ln>
          </c:spPr>
          <c:marker>
            <c:symbol val="square"/>
            <c:size val="7"/>
            <c:spPr>
              <a:noFill/>
              <a:ln>
                <a:solidFill>
                  <a:schemeClr val="tx1"/>
                </a:solidFill>
              </a:ln>
            </c:spPr>
          </c:marker>
          <c:xVal>
            <c:numRef>
              <c:f>Kilauea!$BL$55:$BL$155</c:f>
              <c:numCache>
                <c:formatCode>General</c:formatCode>
                <c:ptCount val="101"/>
                <c:pt idx="0">
                  <c:v>16.91489361702127</c:v>
                </c:pt>
                <c:pt idx="1">
                  <c:v>0.0</c:v>
                </c:pt>
                <c:pt idx="2">
                  <c:v>0.0</c:v>
                </c:pt>
                <c:pt idx="3">
                  <c:v>16.76136363636362</c:v>
                </c:pt>
                <c:pt idx="4">
                  <c:v>17.20670391061453</c:v>
                </c:pt>
                <c:pt idx="5">
                  <c:v>0.0</c:v>
                </c:pt>
                <c:pt idx="6">
                  <c:v>0.0</c:v>
                </c:pt>
                <c:pt idx="7">
                  <c:v>0.0</c:v>
                </c:pt>
                <c:pt idx="8">
                  <c:v>16.31818181818182</c:v>
                </c:pt>
                <c:pt idx="9">
                  <c:v>14.94208494208495</c:v>
                </c:pt>
                <c:pt idx="10">
                  <c:v>14.67680608365019</c:v>
                </c:pt>
                <c:pt idx="11">
                  <c:v>0.0</c:v>
                </c:pt>
                <c:pt idx="12">
                  <c:v>0.0</c:v>
                </c:pt>
                <c:pt idx="13">
                  <c:v>0.0</c:v>
                </c:pt>
                <c:pt idx="14">
                  <c:v>0.0</c:v>
                </c:pt>
                <c:pt idx="15">
                  <c:v>15.0390625</c:v>
                </c:pt>
                <c:pt idx="16">
                  <c:v>15.8130081300813</c:v>
                </c:pt>
                <c:pt idx="17">
                  <c:v>0.0</c:v>
                </c:pt>
                <c:pt idx="18">
                  <c:v>0.0</c:v>
                </c:pt>
                <c:pt idx="19">
                  <c:v>0.0</c:v>
                </c:pt>
                <c:pt idx="20">
                  <c:v>15.70342205323194</c:v>
                </c:pt>
                <c:pt idx="21">
                  <c:v>16.21739130434782</c:v>
                </c:pt>
                <c:pt idx="22">
                  <c:v>0.0</c:v>
                </c:pt>
                <c:pt idx="23">
                  <c:v>14.97816593886463</c:v>
                </c:pt>
                <c:pt idx="24">
                  <c:v>16.32231404958678</c:v>
                </c:pt>
                <c:pt idx="25">
                  <c:v>0.0</c:v>
                </c:pt>
                <c:pt idx="26">
                  <c:v>0.0</c:v>
                </c:pt>
                <c:pt idx="27">
                  <c:v>15.42168674698796</c:v>
                </c:pt>
                <c:pt idx="28">
                  <c:v>15.72</c:v>
                </c:pt>
                <c:pt idx="29">
                  <c:v>16.16740088105727</c:v>
                </c:pt>
                <c:pt idx="30">
                  <c:v>17.00534759358288</c:v>
                </c:pt>
                <c:pt idx="31">
                  <c:v>0.0</c:v>
                </c:pt>
                <c:pt idx="32">
                  <c:v>17.06976744186046</c:v>
                </c:pt>
                <c:pt idx="33">
                  <c:v>0.0</c:v>
                </c:pt>
                <c:pt idx="34">
                  <c:v>16.75824175824176</c:v>
                </c:pt>
                <c:pt idx="35">
                  <c:v>16.35869565217391</c:v>
                </c:pt>
                <c:pt idx="36">
                  <c:v>0.0</c:v>
                </c:pt>
                <c:pt idx="37">
                  <c:v>0.0</c:v>
                </c:pt>
                <c:pt idx="38">
                  <c:v>0.0</c:v>
                </c:pt>
                <c:pt idx="39">
                  <c:v>0.0</c:v>
                </c:pt>
                <c:pt idx="40">
                  <c:v>0.0</c:v>
                </c:pt>
              </c:numCache>
            </c:numRef>
          </c:xVal>
          <c:yVal>
            <c:numRef>
              <c:f>Kilauea!$CB$55:$CB$155</c:f>
              <c:numCache>
                <c:formatCode>General</c:formatCode>
                <c:ptCount val="101"/>
                <c:pt idx="0">
                  <c:v>1.119266055045871</c:v>
                </c:pt>
                <c:pt idx="1">
                  <c:v>1.086956521739131</c:v>
                </c:pt>
                <c:pt idx="2">
                  <c:v>1.136363636363636</c:v>
                </c:pt>
                <c:pt idx="3">
                  <c:v>1.07920792079208</c:v>
                </c:pt>
                <c:pt idx="4">
                  <c:v>1.135922330097087</c:v>
                </c:pt>
                <c:pt idx="5">
                  <c:v>1.077586206896552</c:v>
                </c:pt>
                <c:pt idx="6">
                  <c:v>1.135135135135135</c:v>
                </c:pt>
                <c:pt idx="7">
                  <c:v>1.177777777777778</c:v>
                </c:pt>
                <c:pt idx="8">
                  <c:v>1.149253731343284</c:v>
                </c:pt>
                <c:pt idx="9">
                  <c:v>1.156626506024096</c:v>
                </c:pt>
                <c:pt idx="10">
                  <c:v>1.19047619047619</c:v>
                </c:pt>
                <c:pt idx="11">
                  <c:v>1.114649681528662</c:v>
                </c:pt>
                <c:pt idx="12">
                  <c:v>1.12258064516129</c:v>
                </c:pt>
                <c:pt idx="13">
                  <c:v>1.131578947368421</c:v>
                </c:pt>
                <c:pt idx="14">
                  <c:v>1.142857142857143</c:v>
                </c:pt>
                <c:pt idx="15">
                  <c:v>1.18867924528302</c:v>
                </c:pt>
                <c:pt idx="16">
                  <c:v>1.162337662337662</c:v>
                </c:pt>
                <c:pt idx="17">
                  <c:v>1.194805194805195</c:v>
                </c:pt>
                <c:pt idx="18">
                  <c:v>1.13855421686747</c:v>
                </c:pt>
                <c:pt idx="19">
                  <c:v>1.175</c:v>
                </c:pt>
                <c:pt idx="20">
                  <c:v>1.18452380952381</c:v>
                </c:pt>
                <c:pt idx="21">
                  <c:v>1.166666666666667</c:v>
                </c:pt>
                <c:pt idx="22">
                  <c:v>1.158823529411765</c:v>
                </c:pt>
                <c:pt idx="23">
                  <c:v>1.166666666666667</c:v>
                </c:pt>
                <c:pt idx="24">
                  <c:v>1.216049382716049</c:v>
                </c:pt>
                <c:pt idx="25">
                  <c:v>1.120481927710844</c:v>
                </c:pt>
                <c:pt idx="26">
                  <c:v>1.173333333333333</c:v>
                </c:pt>
                <c:pt idx="27">
                  <c:v>1.116564417177914</c:v>
                </c:pt>
                <c:pt idx="28">
                  <c:v>1.0875</c:v>
                </c:pt>
                <c:pt idx="29">
                  <c:v>1.084507042253521</c:v>
                </c:pt>
                <c:pt idx="30">
                  <c:v>1.13274336283186</c:v>
                </c:pt>
                <c:pt idx="31">
                  <c:v>1.108695652173913</c:v>
                </c:pt>
                <c:pt idx="32">
                  <c:v>1.114503816793893</c:v>
                </c:pt>
                <c:pt idx="33">
                  <c:v>1.074626865671642</c:v>
                </c:pt>
                <c:pt idx="34">
                  <c:v>1.11504424778761</c:v>
                </c:pt>
                <c:pt idx="35">
                  <c:v>1.11504424778761</c:v>
                </c:pt>
                <c:pt idx="36">
                  <c:v>1.084615384615385</c:v>
                </c:pt>
                <c:pt idx="37">
                  <c:v>1.080645161290323</c:v>
                </c:pt>
                <c:pt idx="38">
                  <c:v>1.134920634920635</c:v>
                </c:pt>
                <c:pt idx="39">
                  <c:v>1.093023255813953</c:v>
                </c:pt>
                <c:pt idx="40">
                  <c:v>1.073529411764706</c:v>
                </c:pt>
                <c:pt idx="41">
                  <c:v>1.135248041775456</c:v>
                </c:pt>
                <c:pt idx="55">
                  <c:v>1.068965517241379</c:v>
                </c:pt>
                <c:pt idx="56">
                  <c:v>1.123893805309734</c:v>
                </c:pt>
                <c:pt idx="57">
                  <c:v>1.086956521739131</c:v>
                </c:pt>
                <c:pt idx="58">
                  <c:v>1.097345132743363</c:v>
                </c:pt>
                <c:pt idx="59">
                  <c:v>1.06140350877193</c:v>
                </c:pt>
                <c:pt idx="60">
                  <c:v>1.026315789473684</c:v>
                </c:pt>
                <c:pt idx="61">
                  <c:v>1.036036036036036</c:v>
                </c:pt>
                <c:pt idx="62">
                  <c:v>1.039915966386555</c:v>
                </c:pt>
                <c:pt idx="63">
                  <c:v>1.049445005045408</c:v>
                </c:pt>
                <c:pt idx="64">
                  <c:v>1.048523206751055</c:v>
                </c:pt>
                <c:pt idx="65">
                  <c:v>1.046808510638298</c:v>
                </c:pt>
                <c:pt idx="66">
                  <c:v>1.046728971962617</c:v>
                </c:pt>
                <c:pt idx="67">
                  <c:v>1.13861386138614</c:v>
                </c:pt>
                <c:pt idx="68">
                  <c:v>1.135593220338983</c:v>
                </c:pt>
                <c:pt idx="74">
                  <c:v>1.205607476635514</c:v>
                </c:pt>
                <c:pt idx="75">
                  <c:v>1.209523809523809</c:v>
                </c:pt>
                <c:pt idx="76">
                  <c:v>1.180952380952381</c:v>
                </c:pt>
                <c:pt idx="77">
                  <c:v>1.186274509803922</c:v>
                </c:pt>
                <c:pt idx="78">
                  <c:v>1.186274509803922</c:v>
                </c:pt>
                <c:pt idx="79">
                  <c:v>1.171428571428572</c:v>
                </c:pt>
                <c:pt idx="80">
                  <c:v>1.180952380952381</c:v>
                </c:pt>
                <c:pt idx="81">
                  <c:v>1.166666666666666</c:v>
                </c:pt>
                <c:pt idx="82">
                  <c:v>1.169811320754717</c:v>
                </c:pt>
                <c:pt idx="83">
                  <c:v>1.169811320754717</c:v>
                </c:pt>
                <c:pt idx="84">
                  <c:v>1.158415841584158</c:v>
                </c:pt>
                <c:pt idx="85">
                  <c:v>1.174757281553398</c:v>
                </c:pt>
                <c:pt idx="86">
                  <c:v>1.184466019417476</c:v>
                </c:pt>
                <c:pt idx="87">
                  <c:v>1.17821782178218</c:v>
                </c:pt>
                <c:pt idx="88">
                  <c:v>1.169811320754717</c:v>
                </c:pt>
                <c:pt idx="89">
                  <c:v>1.180952380952381</c:v>
                </c:pt>
                <c:pt idx="90">
                  <c:v>1.177570093457944</c:v>
                </c:pt>
                <c:pt idx="91">
                  <c:v>1.186915887850467</c:v>
                </c:pt>
                <c:pt idx="92">
                  <c:v>1.1875</c:v>
                </c:pt>
                <c:pt idx="93">
                  <c:v>1.186915887850467</c:v>
                </c:pt>
                <c:pt idx="94">
                  <c:v>1.196428571428572</c:v>
                </c:pt>
                <c:pt idx="95">
                  <c:v>1.18348623853211</c:v>
                </c:pt>
                <c:pt idx="96">
                  <c:v>1.163636363636364</c:v>
                </c:pt>
                <c:pt idx="97">
                  <c:v>1.176470588235294</c:v>
                </c:pt>
                <c:pt idx="98">
                  <c:v>1.203883495145631</c:v>
                </c:pt>
                <c:pt idx="99">
                  <c:v>1.18867924528302</c:v>
                </c:pt>
                <c:pt idx="100">
                  <c:v>1.1651376146789</c:v>
                </c:pt>
              </c:numCache>
            </c:numRef>
          </c:yVal>
          <c:smooth val="0"/>
        </c:ser>
        <c:ser>
          <c:idx val="3"/>
          <c:order val="2"/>
          <c:tx>
            <c:v>Mauna Loa</c:v>
          </c:tx>
          <c:spPr>
            <a:ln w="28575">
              <a:noFill/>
            </a:ln>
          </c:spPr>
          <c:marker>
            <c:symbol val="square"/>
            <c:size val="7"/>
            <c:spPr>
              <a:noFill/>
              <a:ln>
                <a:solidFill>
                  <a:srgbClr val="0000FF"/>
                </a:solidFill>
              </a:ln>
            </c:spPr>
          </c:marker>
          <c:xVal>
            <c:numRef>
              <c:f>'Mauna Loa'!$BG$3:$BG$141</c:f>
              <c:numCache>
                <c:formatCode>General</c:formatCode>
                <c:ptCount val="139"/>
                <c:pt idx="0">
                  <c:v>20.3448275862069</c:v>
                </c:pt>
                <c:pt idx="1">
                  <c:v>20.05494505494505</c:v>
                </c:pt>
                <c:pt idx="2">
                  <c:v>19.54285714285714</c:v>
                </c:pt>
                <c:pt idx="3">
                  <c:v>19.70930232558138</c:v>
                </c:pt>
                <c:pt idx="4">
                  <c:v>18.75</c:v>
                </c:pt>
                <c:pt idx="5">
                  <c:v>20.1840490797546</c:v>
                </c:pt>
                <c:pt idx="6">
                  <c:v>18.84057971014493</c:v>
                </c:pt>
                <c:pt idx="7">
                  <c:v>19.24418604651163</c:v>
                </c:pt>
                <c:pt idx="8">
                  <c:v>19.54248366013071</c:v>
                </c:pt>
                <c:pt idx="9">
                  <c:v>19.65277777777778</c:v>
                </c:pt>
                <c:pt idx="10">
                  <c:v>20.0</c:v>
                </c:pt>
                <c:pt idx="11">
                  <c:v>17.8947368421052</c:v>
                </c:pt>
                <c:pt idx="12">
                  <c:v>15.77114427860697</c:v>
                </c:pt>
                <c:pt idx="13">
                  <c:v>17.69662921348312</c:v>
                </c:pt>
                <c:pt idx="14">
                  <c:v>17.89772727272721</c:v>
                </c:pt>
                <c:pt idx="15">
                  <c:v>18.3139534883721</c:v>
                </c:pt>
                <c:pt idx="16">
                  <c:v>18.43023255813952</c:v>
                </c:pt>
                <c:pt idx="17">
                  <c:v>18.97590361445783</c:v>
                </c:pt>
                <c:pt idx="18">
                  <c:v>19.15151515151516</c:v>
                </c:pt>
                <c:pt idx="19">
                  <c:v>18.46846846846847</c:v>
                </c:pt>
                <c:pt idx="20">
                  <c:v>18.07407407407408</c:v>
                </c:pt>
                <c:pt idx="21">
                  <c:v>18.65771812080537</c:v>
                </c:pt>
                <c:pt idx="22">
                  <c:v>18.33333333333328</c:v>
                </c:pt>
                <c:pt idx="23">
                  <c:v>19.21568627450975</c:v>
                </c:pt>
                <c:pt idx="24">
                  <c:v>18.19875776397515</c:v>
                </c:pt>
                <c:pt idx="25">
                  <c:v>18.23170731707317</c:v>
                </c:pt>
                <c:pt idx="26">
                  <c:v>18.49397590361446</c:v>
                </c:pt>
                <c:pt idx="27">
                  <c:v>17.8235294117647</c:v>
                </c:pt>
                <c:pt idx="28">
                  <c:v>18.26347305389222</c:v>
                </c:pt>
                <c:pt idx="29">
                  <c:v>17.41379310344828</c:v>
                </c:pt>
                <c:pt idx="30">
                  <c:v>19.86928104575163</c:v>
                </c:pt>
                <c:pt idx="31">
                  <c:v>18.7037037037037</c:v>
                </c:pt>
                <c:pt idx="32">
                  <c:v>15.4854368932039</c:v>
                </c:pt>
                <c:pt idx="33">
                  <c:v>18.65853658536579</c:v>
                </c:pt>
                <c:pt idx="34">
                  <c:v>18.65384615384616</c:v>
                </c:pt>
                <c:pt idx="38">
                  <c:v>19.54285714285714</c:v>
                </c:pt>
                <c:pt idx="39">
                  <c:v>0.0</c:v>
                </c:pt>
                <c:pt idx="40">
                  <c:v>0.0</c:v>
                </c:pt>
                <c:pt idx="41">
                  <c:v>0.0</c:v>
                </c:pt>
                <c:pt idx="42">
                  <c:v>0.0</c:v>
                </c:pt>
                <c:pt idx="43">
                  <c:v>0.0</c:v>
                </c:pt>
                <c:pt idx="44">
                  <c:v>18.75</c:v>
                </c:pt>
                <c:pt idx="45">
                  <c:v>0.0</c:v>
                </c:pt>
                <c:pt idx="46">
                  <c:v>0.0</c:v>
                </c:pt>
                <c:pt idx="47">
                  <c:v>0.0</c:v>
                </c:pt>
                <c:pt idx="48">
                  <c:v>0.0</c:v>
                </c:pt>
                <c:pt idx="49">
                  <c:v>0.0</c:v>
                </c:pt>
                <c:pt idx="50">
                  <c:v>18.84057971014493</c:v>
                </c:pt>
                <c:pt idx="51">
                  <c:v>0.0</c:v>
                </c:pt>
                <c:pt idx="52">
                  <c:v>0.0</c:v>
                </c:pt>
                <c:pt idx="53">
                  <c:v>0.0</c:v>
                </c:pt>
                <c:pt idx="54">
                  <c:v>18.97590361445783</c:v>
                </c:pt>
                <c:pt idx="55">
                  <c:v>19.15151515151516</c:v>
                </c:pt>
                <c:pt idx="56">
                  <c:v>0.0</c:v>
                </c:pt>
                <c:pt idx="57">
                  <c:v>0.0</c:v>
                </c:pt>
                <c:pt idx="58">
                  <c:v>0.0</c:v>
                </c:pt>
                <c:pt idx="59">
                  <c:v>0.0</c:v>
                </c:pt>
                <c:pt idx="60">
                  <c:v>0.0</c:v>
                </c:pt>
                <c:pt idx="61">
                  <c:v>18.46846846846847</c:v>
                </c:pt>
                <c:pt idx="62">
                  <c:v>0.0</c:v>
                </c:pt>
                <c:pt idx="63">
                  <c:v>0.0</c:v>
                </c:pt>
                <c:pt idx="64">
                  <c:v>0.0</c:v>
                </c:pt>
                <c:pt idx="124">
                  <c:v>18.31742243436754</c:v>
                </c:pt>
                <c:pt idx="125">
                  <c:v>18.14595660749507</c:v>
                </c:pt>
                <c:pt idx="126">
                  <c:v>19.20152091254753</c:v>
                </c:pt>
                <c:pt idx="127">
                  <c:v>17.40827478532391</c:v>
                </c:pt>
                <c:pt idx="128">
                  <c:v>22.22222222222218</c:v>
                </c:pt>
                <c:pt idx="129">
                  <c:v>18.00314465408805</c:v>
                </c:pt>
                <c:pt idx="130">
                  <c:v>21.90332326283988</c:v>
                </c:pt>
                <c:pt idx="131">
                  <c:v>19.02136457615438</c:v>
                </c:pt>
                <c:pt idx="132">
                  <c:v>19.59287531806616</c:v>
                </c:pt>
                <c:pt idx="133">
                  <c:v>20.69672131147541</c:v>
                </c:pt>
                <c:pt idx="134">
                  <c:v>21.85209860093271</c:v>
                </c:pt>
                <c:pt idx="135">
                  <c:v>17.90040376850606</c:v>
                </c:pt>
                <c:pt idx="136">
                  <c:v>18.58839972047518</c:v>
                </c:pt>
                <c:pt idx="137">
                  <c:v>18.29375549692173</c:v>
                </c:pt>
                <c:pt idx="138">
                  <c:v>17.65810895428929</c:v>
                </c:pt>
              </c:numCache>
            </c:numRef>
          </c:xVal>
          <c:yVal>
            <c:numRef>
              <c:f>'Mauna Loa'!$CL$3:$CL$141</c:f>
              <c:numCache>
                <c:formatCode>General</c:formatCode>
                <c:ptCount val="139"/>
                <c:pt idx="0">
                  <c:v>0.950413223140496</c:v>
                </c:pt>
                <c:pt idx="1">
                  <c:v>0.94392523364486</c:v>
                </c:pt>
                <c:pt idx="2">
                  <c:v>0.981651376146789</c:v>
                </c:pt>
                <c:pt idx="3">
                  <c:v>1.01</c:v>
                </c:pt>
                <c:pt idx="4">
                  <c:v>0.990291262135922</c:v>
                </c:pt>
                <c:pt idx="5">
                  <c:v>0.989583333333333</c:v>
                </c:pt>
                <c:pt idx="6">
                  <c:v>0.950617283950617</c:v>
                </c:pt>
                <c:pt idx="7">
                  <c:v>1.091836734693877</c:v>
                </c:pt>
                <c:pt idx="8">
                  <c:v>1.113636363636364</c:v>
                </c:pt>
                <c:pt idx="9">
                  <c:v>1.025</c:v>
                </c:pt>
                <c:pt idx="10">
                  <c:v>1.108108108108108</c:v>
                </c:pt>
                <c:pt idx="11">
                  <c:v>1.064516129032258</c:v>
                </c:pt>
                <c:pt idx="12">
                  <c:v>1.019607843137255</c:v>
                </c:pt>
                <c:pt idx="13">
                  <c:v>1.055555555555556</c:v>
                </c:pt>
                <c:pt idx="14">
                  <c:v>1.033333333333333</c:v>
                </c:pt>
                <c:pt idx="15">
                  <c:v>1.033333333333333</c:v>
                </c:pt>
                <c:pt idx="16">
                  <c:v>0.945054945054945</c:v>
                </c:pt>
                <c:pt idx="17">
                  <c:v>1.05</c:v>
                </c:pt>
                <c:pt idx="18">
                  <c:v>1.120879120879121</c:v>
                </c:pt>
                <c:pt idx="19">
                  <c:v>1.105263157894736</c:v>
                </c:pt>
                <c:pt idx="20">
                  <c:v>1.19402985074627</c:v>
                </c:pt>
                <c:pt idx="21">
                  <c:v>1.060975609756098</c:v>
                </c:pt>
                <c:pt idx="22">
                  <c:v>1.1375</c:v>
                </c:pt>
                <c:pt idx="23">
                  <c:v>1.125</c:v>
                </c:pt>
                <c:pt idx="24">
                  <c:v>1.11764705882353</c:v>
                </c:pt>
                <c:pt idx="25">
                  <c:v>1.057471264367816</c:v>
                </c:pt>
                <c:pt idx="26">
                  <c:v>1.202247191011236</c:v>
                </c:pt>
                <c:pt idx="27">
                  <c:v>1.141176470588235</c:v>
                </c:pt>
                <c:pt idx="28">
                  <c:v>1.03370786516854</c:v>
                </c:pt>
                <c:pt idx="29">
                  <c:v>1.03409090909091</c:v>
                </c:pt>
                <c:pt idx="30">
                  <c:v>1.043956043956044</c:v>
                </c:pt>
                <c:pt idx="31">
                  <c:v>1.04494382022472</c:v>
                </c:pt>
                <c:pt idx="32">
                  <c:v>1.054545454545454</c:v>
                </c:pt>
                <c:pt idx="33">
                  <c:v>1.0</c:v>
                </c:pt>
                <c:pt idx="34">
                  <c:v>1.083333333333333</c:v>
                </c:pt>
                <c:pt idx="35">
                  <c:v>1.049936788874842</c:v>
                </c:pt>
                <c:pt idx="38">
                  <c:v>0.981651376146789</c:v>
                </c:pt>
                <c:pt idx="44">
                  <c:v>0.990291262135922</c:v>
                </c:pt>
                <c:pt idx="54">
                  <c:v>1.05</c:v>
                </c:pt>
                <c:pt idx="55">
                  <c:v>1.120879120879121</c:v>
                </c:pt>
                <c:pt idx="61">
                  <c:v>1.105263157894736</c:v>
                </c:pt>
                <c:pt idx="125">
                  <c:v>0.805031446540881</c:v>
                </c:pt>
                <c:pt idx="126">
                  <c:v>1.132300357568534</c:v>
                </c:pt>
                <c:pt idx="127">
                  <c:v>1.177347242921014</c:v>
                </c:pt>
                <c:pt idx="128">
                  <c:v>1.098626716604244</c:v>
                </c:pt>
                <c:pt idx="130">
                  <c:v>1.17283950617284</c:v>
                </c:pt>
                <c:pt idx="131">
                  <c:v>1.043593130779392</c:v>
                </c:pt>
                <c:pt idx="137">
                  <c:v>1.060869565217391</c:v>
                </c:pt>
                <c:pt idx="138">
                  <c:v>1.137724550898204</c:v>
                </c:pt>
              </c:numCache>
            </c:numRef>
          </c:yVal>
          <c:smooth val="0"/>
        </c:ser>
        <c:ser>
          <c:idx val="4"/>
          <c:order val="3"/>
          <c:tx>
            <c:v>KSDP</c:v>
          </c:tx>
          <c:spPr>
            <a:ln w="28575">
              <a:noFill/>
            </a:ln>
          </c:spPr>
          <c:marker>
            <c:symbol val="circle"/>
            <c:size val="7"/>
            <c:spPr>
              <a:noFill/>
              <a:ln>
                <a:solidFill>
                  <a:srgbClr val="00FF00"/>
                </a:solidFill>
              </a:ln>
            </c:spPr>
          </c:marker>
          <c:xVal>
            <c:numRef>
              <c:f>KSDP!$EG$22:$EG$112</c:f>
              <c:numCache>
                <c:formatCode>General</c:formatCode>
                <c:ptCount val="91"/>
                <c:pt idx="0">
                  <c:v>19.95305313243458</c:v>
                </c:pt>
                <c:pt idx="1">
                  <c:v>17.75591420460519</c:v>
                </c:pt>
                <c:pt idx="2">
                  <c:v>18.17895263509006</c:v>
                </c:pt>
                <c:pt idx="3">
                  <c:v>17.30057900011132</c:v>
                </c:pt>
                <c:pt idx="4">
                  <c:v>18.15003320654471</c:v>
                </c:pt>
                <c:pt idx="5">
                  <c:v>17.63341731562071</c:v>
                </c:pt>
                <c:pt idx="6">
                  <c:v>18.58212532148702</c:v>
                </c:pt>
                <c:pt idx="7">
                  <c:v>20.09440528241278</c:v>
                </c:pt>
                <c:pt idx="8">
                  <c:v>18.91124396412968</c:v>
                </c:pt>
                <c:pt idx="9">
                  <c:v>18.5604033970276</c:v>
                </c:pt>
                <c:pt idx="10">
                  <c:v>18.52831565358927</c:v>
                </c:pt>
                <c:pt idx="11">
                  <c:v>18.32926752986802</c:v>
                </c:pt>
                <c:pt idx="12">
                  <c:v>18.55769444136248</c:v>
                </c:pt>
                <c:pt idx="13">
                  <c:v>20.05611402850713</c:v>
                </c:pt>
                <c:pt idx="14">
                  <c:v>17.72209472146881</c:v>
                </c:pt>
                <c:pt idx="15">
                  <c:v>18.88436168349775</c:v>
                </c:pt>
                <c:pt idx="16">
                  <c:v>19.66894579811039</c:v>
                </c:pt>
                <c:pt idx="17">
                  <c:v>18.54887306537985</c:v>
                </c:pt>
                <c:pt idx="18">
                  <c:v>20.41810075093867</c:v>
                </c:pt>
                <c:pt idx="19">
                  <c:v>19.24370335820895</c:v>
                </c:pt>
                <c:pt idx="20">
                  <c:v>18.84573981376817</c:v>
                </c:pt>
                <c:pt idx="21">
                  <c:v>18.46400763550508</c:v>
                </c:pt>
                <c:pt idx="22">
                  <c:v>19.41707350149173</c:v>
                </c:pt>
                <c:pt idx="23">
                  <c:v>18.35105039605097</c:v>
                </c:pt>
                <c:pt idx="24">
                  <c:v>16.80623077686278</c:v>
                </c:pt>
                <c:pt idx="25">
                  <c:v>18.232601299103</c:v>
                </c:pt>
                <c:pt idx="26">
                  <c:v>18.49138298520187</c:v>
                </c:pt>
                <c:pt idx="27">
                  <c:v>18.21792772775114</c:v>
                </c:pt>
                <c:pt idx="28">
                  <c:v>20.60290649014684</c:v>
                </c:pt>
                <c:pt idx="29">
                  <c:v>17.06976419051169</c:v>
                </c:pt>
                <c:pt idx="30">
                  <c:v>19.15815271501877</c:v>
                </c:pt>
                <c:pt idx="31">
                  <c:v>20.64365429535427</c:v>
                </c:pt>
                <c:pt idx="32">
                  <c:v>19.45822250039112</c:v>
                </c:pt>
                <c:pt idx="33">
                  <c:v>17.74322489818492</c:v>
                </c:pt>
                <c:pt idx="34">
                  <c:v>17.90532818532818</c:v>
                </c:pt>
                <c:pt idx="35">
                  <c:v>19.81532124263402</c:v>
                </c:pt>
                <c:pt idx="36">
                  <c:v>17.91359380720749</c:v>
                </c:pt>
                <c:pt idx="37">
                  <c:v>17.57732531235539</c:v>
                </c:pt>
                <c:pt idx="38">
                  <c:v>17.82507776980139</c:v>
                </c:pt>
                <c:pt idx="39">
                  <c:v>17.47780472113624</c:v>
                </c:pt>
                <c:pt idx="40">
                  <c:v>18.50525460455038</c:v>
                </c:pt>
                <c:pt idx="41">
                  <c:v>18.36340809222165</c:v>
                </c:pt>
                <c:pt idx="42">
                  <c:v>16.53491328891828</c:v>
                </c:pt>
                <c:pt idx="43">
                  <c:v>18.2770351637765</c:v>
                </c:pt>
                <c:pt idx="44">
                  <c:v>17.21276049686891</c:v>
                </c:pt>
                <c:pt idx="46">
                  <c:v>17.6612981942411</c:v>
                </c:pt>
                <c:pt idx="47">
                  <c:v>18.20413677901149</c:v>
                </c:pt>
                <c:pt idx="48">
                  <c:v>17.36101535568788</c:v>
                </c:pt>
                <c:pt idx="49">
                  <c:v>18.40570004672163</c:v>
                </c:pt>
                <c:pt idx="50">
                  <c:v>18.2198238962945</c:v>
                </c:pt>
                <c:pt idx="51">
                  <c:v>18.69214127318946</c:v>
                </c:pt>
                <c:pt idx="52">
                  <c:v>20.63559659317042</c:v>
                </c:pt>
                <c:pt idx="53">
                  <c:v>18.34151709297208</c:v>
                </c:pt>
                <c:pt idx="54">
                  <c:v>18.82759918288356</c:v>
                </c:pt>
                <c:pt idx="55">
                  <c:v>17.54731374776821</c:v>
                </c:pt>
                <c:pt idx="56">
                  <c:v>17.81248936532243</c:v>
                </c:pt>
                <c:pt idx="57">
                  <c:v>17.83404184839619</c:v>
                </c:pt>
                <c:pt idx="58">
                  <c:v>18.76270689048008</c:v>
                </c:pt>
                <c:pt idx="59">
                  <c:v>18.04018431204458</c:v>
                </c:pt>
                <c:pt idx="60">
                  <c:v>17.81379350550922</c:v>
                </c:pt>
                <c:pt idx="61">
                  <c:v>18.49440278230627</c:v>
                </c:pt>
                <c:pt idx="62">
                  <c:v>18.87037971489845</c:v>
                </c:pt>
                <c:pt idx="63">
                  <c:v>18.19848929920268</c:v>
                </c:pt>
                <c:pt idx="64">
                  <c:v>17.85055978227253</c:v>
                </c:pt>
                <c:pt idx="65">
                  <c:v>17.83165237062871</c:v>
                </c:pt>
                <c:pt idx="66">
                  <c:v>16.64806515085265</c:v>
                </c:pt>
                <c:pt idx="67">
                  <c:v>17.91920207418378</c:v>
                </c:pt>
                <c:pt idx="68">
                  <c:v>18.8368776582437</c:v>
                </c:pt>
                <c:pt idx="69">
                  <c:v>18.8757267906204</c:v>
                </c:pt>
                <c:pt idx="70">
                  <c:v>17.56739487616377</c:v>
                </c:pt>
                <c:pt idx="71">
                  <c:v>18.8323833273958</c:v>
                </c:pt>
                <c:pt idx="72">
                  <c:v>18.16930300150914</c:v>
                </c:pt>
                <c:pt idx="73">
                  <c:v>17.77226027397258</c:v>
                </c:pt>
                <c:pt idx="74">
                  <c:v>17.99559535333978</c:v>
                </c:pt>
                <c:pt idx="75">
                  <c:v>20.6278522392939</c:v>
                </c:pt>
                <c:pt idx="76">
                  <c:v>19.61144499608048</c:v>
                </c:pt>
                <c:pt idx="77">
                  <c:v>19.09923531456378</c:v>
                </c:pt>
                <c:pt idx="78">
                  <c:v>17.32914742651199</c:v>
                </c:pt>
                <c:pt idx="79">
                  <c:v>18.78981102884297</c:v>
                </c:pt>
                <c:pt idx="80">
                  <c:v>17.56805955550722</c:v>
                </c:pt>
                <c:pt idx="81">
                  <c:v>15.85655860349127</c:v>
                </c:pt>
                <c:pt idx="82">
                  <c:v>16.79573083728092</c:v>
                </c:pt>
                <c:pt idx="83">
                  <c:v>15.89664543146077</c:v>
                </c:pt>
                <c:pt idx="84">
                  <c:v>17.73764258555127</c:v>
                </c:pt>
                <c:pt idx="85">
                  <c:v>20.48009280047891</c:v>
                </c:pt>
                <c:pt idx="86">
                  <c:v>14.93624344832981</c:v>
                </c:pt>
                <c:pt idx="87">
                  <c:v>14.43317878432771</c:v>
                </c:pt>
                <c:pt idx="88">
                  <c:v>14.57146382086238</c:v>
                </c:pt>
                <c:pt idx="89">
                  <c:v>14.64345365449651</c:v>
                </c:pt>
              </c:numCache>
            </c:numRef>
          </c:xVal>
          <c:yVal>
            <c:numRef>
              <c:f>KSDP!$DU$22:$DU$112</c:f>
              <c:numCache>
                <c:formatCode>General</c:formatCode>
                <c:ptCount val="91"/>
                <c:pt idx="0">
                  <c:v>1.041862581525861</c:v>
                </c:pt>
                <c:pt idx="1">
                  <c:v>1.125723206906052</c:v>
                </c:pt>
                <c:pt idx="2">
                  <c:v>1.074466967755488</c:v>
                </c:pt>
                <c:pt idx="3">
                  <c:v>1.010298333156386</c:v>
                </c:pt>
                <c:pt idx="4">
                  <c:v>1.042949407965554</c:v>
                </c:pt>
                <c:pt idx="5">
                  <c:v>1.016487140030776</c:v>
                </c:pt>
                <c:pt idx="6">
                  <c:v>1.085571381972382</c:v>
                </c:pt>
                <c:pt idx="7">
                  <c:v>0.996922080025919</c:v>
                </c:pt>
                <c:pt idx="8">
                  <c:v>1.085184362505553</c:v>
                </c:pt>
                <c:pt idx="9">
                  <c:v>1.12739571589628</c:v>
                </c:pt>
                <c:pt idx="10">
                  <c:v>0.991476091476091</c:v>
                </c:pt>
                <c:pt idx="11">
                  <c:v>1.039835828102366</c:v>
                </c:pt>
                <c:pt idx="12">
                  <c:v>1.01204437400951</c:v>
                </c:pt>
                <c:pt idx="13">
                  <c:v>0.971749006246451</c:v>
                </c:pt>
                <c:pt idx="14">
                  <c:v>1.075211127670144</c:v>
                </c:pt>
                <c:pt idx="15">
                  <c:v>1.14846025801082</c:v>
                </c:pt>
                <c:pt idx="16">
                  <c:v>1.009223411523571</c:v>
                </c:pt>
                <c:pt idx="17">
                  <c:v>1.026051475204018</c:v>
                </c:pt>
                <c:pt idx="18">
                  <c:v>0.922218960962724</c:v>
                </c:pt>
                <c:pt idx="19">
                  <c:v>1.015492755702194</c:v>
                </c:pt>
                <c:pt idx="20">
                  <c:v>1.003445635528331</c:v>
                </c:pt>
                <c:pt idx="21">
                  <c:v>1.075992779783393</c:v>
                </c:pt>
                <c:pt idx="22">
                  <c:v>1.068234685965366</c:v>
                </c:pt>
                <c:pt idx="23">
                  <c:v>1.068109700815957</c:v>
                </c:pt>
                <c:pt idx="24">
                  <c:v>1.037696533434362</c:v>
                </c:pt>
                <c:pt idx="25">
                  <c:v>0.993287964948261</c:v>
                </c:pt>
                <c:pt idx="26">
                  <c:v>0.970397358533531</c:v>
                </c:pt>
                <c:pt idx="27">
                  <c:v>1.046220213640098</c:v>
                </c:pt>
                <c:pt idx="28">
                  <c:v>0.997426365456105</c:v>
                </c:pt>
                <c:pt idx="29">
                  <c:v>1.118299901348241</c:v>
                </c:pt>
                <c:pt idx="30">
                  <c:v>0.947829549980088</c:v>
                </c:pt>
                <c:pt idx="31">
                  <c:v>0.915072777577289</c:v>
                </c:pt>
                <c:pt idx="32">
                  <c:v>0.983974358974359</c:v>
                </c:pt>
                <c:pt idx="33">
                  <c:v>1.106757728253056</c:v>
                </c:pt>
                <c:pt idx="34">
                  <c:v>1.127722070292718</c:v>
                </c:pt>
                <c:pt idx="35">
                  <c:v>1.06453386103782</c:v>
                </c:pt>
                <c:pt idx="36">
                  <c:v>1.015907305577376</c:v>
                </c:pt>
                <c:pt idx="37">
                  <c:v>1.004130837969988</c:v>
                </c:pt>
                <c:pt idx="38">
                  <c:v>1.005789981577331</c:v>
                </c:pt>
                <c:pt idx="39">
                  <c:v>1.102245063565053</c:v>
                </c:pt>
                <c:pt idx="40">
                  <c:v>1.031634798278106</c:v>
                </c:pt>
                <c:pt idx="41">
                  <c:v>1.033176369863014</c:v>
                </c:pt>
                <c:pt idx="42">
                  <c:v>0.968937589328252</c:v>
                </c:pt>
                <c:pt idx="43">
                  <c:v>0.992648722008595</c:v>
                </c:pt>
                <c:pt idx="44">
                  <c:v>0.912107208872458</c:v>
                </c:pt>
                <c:pt idx="46">
                  <c:v>1.017215317433658</c:v>
                </c:pt>
                <c:pt idx="47">
                  <c:v>0.921050380634676</c:v>
                </c:pt>
                <c:pt idx="48">
                  <c:v>1.078892110788921</c:v>
                </c:pt>
                <c:pt idx="49">
                  <c:v>0.99150825050661</c:v>
                </c:pt>
                <c:pt idx="50">
                  <c:v>1.001951107540457</c:v>
                </c:pt>
                <c:pt idx="51">
                  <c:v>1.040023601140722</c:v>
                </c:pt>
                <c:pt idx="52">
                  <c:v>0.940595540924734</c:v>
                </c:pt>
                <c:pt idx="53">
                  <c:v>1.02262362514531</c:v>
                </c:pt>
                <c:pt idx="54">
                  <c:v>0.993551688843398</c:v>
                </c:pt>
                <c:pt idx="55">
                  <c:v>1.074229691876751</c:v>
                </c:pt>
                <c:pt idx="56">
                  <c:v>0.952638138761944</c:v>
                </c:pt>
                <c:pt idx="57">
                  <c:v>1.078</c:v>
                </c:pt>
                <c:pt idx="58">
                  <c:v>1.00478416875068</c:v>
                </c:pt>
                <c:pt idx="59">
                  <c:v>1.075114039533705</c:v>
                </c:pt>
                <c:pt idx="60">
                  <c:v>0.968703268532365</c:v>
                </c:pt>
                <c:pt idx="61">
                  <c:v>1.025022430465557</c:v>
                </c:pt>
                <c:pt idx="62">
                  <c:v>1.082315694255993</c:v>
                </c:pt>
                <c:pt idx="63">
                  <c:v>1.084112149532711</c:v>
                </c:pt>
                <c:pt idx="64">
                  <c:v>0.968329915698337</c:v>
                </c:pt>
                <c:pt idx="65">
                  <c:v>0.943919814446653</c:v>
                </c:pt>
                <c:pt idx="66">
                  <c:v>1.110321100917431</c:v>
                </c:pt>
                <c:pt idx="67">
                  <c:v>0.962055948117317</c:v>
                </c:pt>
                <c:pt idx="68">
                  <c:v>0.982577987051206</c:v>
                </c:pt>
                <c:pt idx="69">
                  <c:v>1.089274869427912</c:v>
                </c:pt>
                <c:pt idx="70">
                  <c:v>1.111366774045099</c:v>
                </c:pt>
                <c:pt idx="71">
                  <c:v>1.055690915419422</c:v>
                </c:pt>
                <c:pt idx="72">
                  <c:v>1.09733671528218</c:v>
                </c:pt>
                <c:pt idx="73">
                  <c:v>1.079714705265366</c:v>
                </c:pt>
                <c:pt idx="74">
                  <c:v>1.153880744671284</c:v>
                </c:pt>
                <c:pt idx="75">
                  <c:v>1.039131532441303</c:v>
                </c:pt>
                <c:pt idx="76">
                  <c:v>1.050878477306003</c:v>
                </c:pt>
                <c:pt idx="77">
                  <c:v>0.980530973451328</c:v>
                </c:pt>
                <c:pt idx="78">
                  <c:v>1.13046307341937</c:v>
                </c:pt>
                <c:pt idx="79">
                  <c:v>1.10293965961836</c:v>
                </c:pt>
                <c:pt idx="80">
                  <c:v>0.998496692723993</c:v>
                </c:pt>
                <c:pt idx="81">
                  <c:v>0.888928860509039</c:v>
                </c:pt>
                <c:pt idx="82">
                  <c:v>1.196264780638744</c:v>
                </c:pt>
                <c:pt idx="83">
                  <c:v>0.970311760330019</c:v>
                </c:pt>
                <c:pt idx="84">
                  <c:v>0.98738016043827</c:v>
                </c:pt>
                <c:pt idx="85">
                  <c:v>1.020064543286095</c:v>
                </c:pt>
                <c:pt idx="86">
                  <c:v>1.066396213657877</c:v>
                </c:pt>
                <c:pt idx="87">
                  <c:v>0.989435082511133</c:v>
                </c:pt>
                <c:pt idx="88">
                  <c:v>1.149883990719258</c:v>
                </c:pt>
                <c:pt idx="89">
                  <c:v>0.995068241770845</c:v>
                </c:pt>
                <c:pt idx="90">
                  <c:v>1.361490145115876</c:v>
                </c:pt>
              </c:numCache>
            </c:numRef>
          </c:yVal>
          <c:smooth val="0"/>
        </c:ser>
        <c:ser>
          <c:idx val="5"/>
          <c:order val="4"/>
          <c:tx>
            <c:v>Makapuu</c:v>
          </c:tx>
          <c:spPr>
            <a:ln w="28575">
              <a:noFill/>
            </a:ln>
          </c:spPr>
          <c:marker>
            <c:spPr>
              <a:solidFill>
                <a:srgbClr val="FF0000"/>
              </a:solidFill>
              <a:ln>
                <a:solidFill>
                  <a:srgbClr val="FF0000"/>
                </a:solidFill>
              </a:ln>
            </c:spPr>
          </c:marker>
          <c:xVal>
            <c:numRef>
              <c:f>Makapuu_Koolau!$CA$115:$CA$136</c:f>
              <c:numCache>
                <c:formatCode>0.000</c:formatCode>
                <c:ptCount val="22"/>
                <c:pt idx="0">
                  <c:v>19.02219454690459</c:v>
                </c:pt>
                <c:pt idx="1">
                  <c:v>20.73709925820499</c:v>
                </c:pt>
                <c:pt idx="2">
                  <c:v>21.1511887701227</c:v>
                </c:pt>
                <c:pt idx="3">
                  <c:v>19.35299197877818</c:v>
                </c:pt>
                <c:pt idx="4">
                  <c:v>22.69242688887348</c:v>
                </c:pt>
                <c:pt idx="5">
                  <c:v>18.71540229272594</c:v>
                </c:pt>
                <c:pt idx="6">
                  <c:v>20.751321914434</c:v>
                </c:pt>
                <c:pt idx="7">
                  <c:v>23.46029701659107</c:v>
                </c:pt>
                <c:pt idx="8">
                  <c:v>19.59564315715772</c:v>
                </c:pt>
                <c:pt idx="9">
                  <c:v>22.52023142067927</c:v>
                </c:pt>
                <c:pt idx="10">
                  <c:v>20.27068391487477</c:v>
                </c:pt>
                <c:pt idx="11">
                  <c:v>17.74519649487332</c:v>
                </c:pt>
                <c:pt idx="12">
                  <c:v>19.55959287540382</c:v>
                </c:pt>
                <c:pt idx="13">
                  <c:v>21.266879406799</c:v>
                </c:pt>
                <c:pt idx="14">
                  <c:v>22.8041061393966</c:v>
                </c:pt>
                <c:pt idx="15">
                  <c:v>20.57178692726963</c:v>
                </c:pt>
                <c:pt idx="16">
                  <c:v>20.24598369387708</c:v>
                </c:pt>
              </c:numCache>
            </c:numRef>
          </c:xVal>
          <c:yVal>
            <c:numRef>
              <c:f>Makapuu_Koolau!$CY$115:$CY$136</c:f>
              <c:numCache>
                <c:formatCode>0.000</c:formatCode>
                <c:ptCount val="22"/>
                <c:pt idx="0">
                  <c:v>0.771958797040782</c:v>
                </c:pt>
                <c:pt idx="1">
                  <c:v>0.729838012431809</c:v>
                </c:pt>
                <c:pt idx="2">
                  <c:v>0.83490942046967</c:v>
                </c:pt>
                <c:pt idx="3">
                  <c:v>0.842991571914153</c:v>
                </c:pt>
                <c:pt idx="4">
                  <c:v>0.806228578792666</c:v>
                </c:pt>
                <c:pt idx="5">
                  <c:v>0.629270607135022</c:v>
                </c:pt>
                <c:pt idx="6">
                  <c:v>0.823458069553503</c:v>
                </c:pt>
                <c:pt idx="7">
                  <c:v>0.842758849961132</c:v>
                </c:pt>
                <c:pt idx="8">
                  <c:v>0.889286486501712</c:v>
                </c:pt>
                <c:pt idx="9">
                  <c:v>0.862050851193524</c:v>
                </c:pt>
                <c:pt idx="10">
                  <c:v>0.827386800863951</c:v>
                </c:pt>
                <c:pt idx="11">
                  <c:v>0.711800525882384</c:v>
                </c:pt>
                <c:pt idx="12">
                  <c:v>0.805596690802516</c:v>
                </c:pt>
                <c:pt idx="13">
                  <c:v>0.757048488819461</c:v>
                </c:pt>
                <c:pt idx="14">
                  <c:v>0.781275308500059</c:v>
                </c:pt>
                <c:pt idx="15">
                  <c:v>0.878627464321769</c:v>
                </c:pt>
                <c:pt idx="16">
                  <c:v>0.788402680840127</c:v>
                </c:pt>
              </c:numCache>
            </c:numRef>
          </c:yVal>
          <c:smooth val="0"/>
        </c:ser>
        <c:dLbls>
          <c:showLegendKey val="0"/>
          <c:showVal val="0"/>
          <c:showCatName val="0"/>
          <c:showSerName val="0"/>
          <c:showPercent val="0"/>
          <c:showBubbleSize val="0"/>
        </c:dLbls>
        <c:axId val="-2059128120"/>
        <c:axId val="-2059234680"/>
      </c:scatterChart>
      <c:valAx>
        <c:axId val="-2059128120"/>
        <c:scaling>
          <c:orientation val="minMax"/>
          <c:min val="10.0"/>
        </c:scaling>
        <c:delete val="0"/>
        <c:axPos val="b"/>
        <c:title>
          <c:tx>
            <c:rich>
              <a:bodyPr/>
              <a:lstStyle/>
              <a:p>
                <a:pPr>
                  <a:defRPr sz="1600"/>
                </a:pPr>
                <a:r>
                  <a:rPr lang="en-US" sz="1600"/>
                  <a:t>Sr/Nd</a:t>
                </a:r>
              </a:p>
            </c:rich>
          </c:tx>
          <c:layout>
            <c:manualLayout>
              <c:xMode val="edge"/>
              <c:yMode val="edge"/>
              <c:x val="0.492666323974004"/>
              <c:y val="0.875005889281508"/>
            </c:manualLayout>
          </c:layout>
          <c:overlay val="0"/>
          <c:spPr>
            <a:noFill/>
            <a:ln w="25400">
              <a:noFill/>
            </a:ln>
          </c:spPr>
        </c:title>
        <c:numFmt formatCode="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59234680"/>
        <c:crosses val="autoZero"/>
        <c:crossBetween val="midCat"/>
      </c:valAx>
      <c:valAx>
        <c:axId val="-2059234680"/>
        <c:scaling>
          <c:orientation val="minMax"/>
          <c:max val="1.5"/>
          <c:min val="0.5"/>
        </c:scaling>
        <c:delete val="0"/>
        <c:axPos val="l"/>
        <c:title>
          <c:tx>
            <c:rich>
              <a:bodyPr rot="-5400000" vert="horz"/>
              <a:lstStyle/>
              <a:p>
                <a:pPr>
                  <a:defRPr sz="1600"/>
                </a:pPr>
                <a:r>
                  <a:rPr lang="en-US" sz="1600"/>
                  <a:t>Nb/La</a:t>
                </a:r>
              </a:p>
            </c:rich>
          </c:tx>
          <c:layout>
            <c:manualLayout>
              <c:xMode val="edge"/>
              <c:yMode val="edge"/>
              <c:x val="0.0166666666666667"/>
              <c:y val="0.362039639038053"/>
            </c:manualLayout>
          </c:layout>
          <c:overlay val="0"/>
          <c:spPr>
            <a:noFill/>
            <a:ln w="25400">
              <a:noFill/>
            </a:ln>
          </c:spPr>
        </c:title>
        <c:numFmt formatCode="#,##0.0" sourceLinked="0"/>
        <c:majorTickMark val="in"/>
        <c:minorTickMark val="in"/>
        <c:tickLblPos val="nextTo"/>
        <c:spPr>
          <a:ln w="12700">
            <a:solidFill>
              <a:schemeClr val="tx1"/>
            </a:solidFill>
          </a:ln>
        </c:spPr>
        <c:crossAx val="-2059128120"/>
        <c:crosses val="autoZero"/>
        <c:crossBetween val="midCat"/>
        <c:majorUnit val="0.2"/>
        <c:minorUnit val="0.1"/>
      </c:valAx>
      <c:spPr>
        <a:ln w="15875">
          <a:solidFill>
            <a:schemeClr val="tx1"/>
          </a:solid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044124282693"/>
          <c:y val="0.0525434194399696"/>
          <c:w val="0.782141918349695"/>
          <c:h val="0.755401181949318"/>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HSDP2!$ES$25:$ES$133</c:f>
              <c:numCache>
                <c:formatCode>General</c:formatCode>
                <c:ptCount val="109"/>
                <c:pt idx="0">
                  <c:v>19.19804806798566</c:v>
                </c:pt>
                <c:pt idx="1">
                  <c:v>24.07957153787299</c:v>
                </c:pt>
                <c:pt idx="2">
                  <c:v>18.3133097762073</c:v>
                </c:pt>
                <c:pt idx="3">
                  <c:v>21.83311081441923</c:v>
                </c:pt>
                <c:pt idx="4">
                  <c:v>25.93987635239568</c:v>
                </c:pt>
                <c:pt idx="5">
                  <c:v>24.20516647531572</c:v>
                </c:pt>
                <c:pt idx="6">
                  <c:v>24.59637669332463</c:v>
                </c:pt>
                <c:pt idx="7">
                  <c:v>15.84266361191354</c:v>
                </c:pt>
                <c:pt idx="8">
                  <c:v>26.6768149882904</c:v>
                </c:pt>
                <c:pt idx="9">
                  <c:v>23.51042810098792</c:v>
                </c:pt>
                <c:pt idx="10">
                  <c:v>22.74939058691168</c:v>
                </c:pt>
                <c:pt idx="11">
                  <c:v>22.69616804891337</c:v>
                </c:pt>
                <c:pt idx="12">
                  <c:v>23.90117767537122</c:v>
                </c:pt>
                <c:pt idx="13">
                  <c:v>18.01846046673633</c:v>
                </c:pt>
                <c:pt idx="14">
                  <c:v>22.57320441988951</c:v>
                </c:pt>
                <c:pt idx="15">
                  <c:v>23.53899848254932</c:v>
                </c:pt>
                <c:pt idx="16">
                  <c:v>20.8351712130006</c:v>
                </c:pt>
                <c:pt idx="17">
                  <c:v>21.20784486557955</c:v>
                </c:pt>
                <c:pt idx="18">
                  <c:v>23.09716076696165</c:v>
                </c:pt>
                <c:pt idx="19">
                  <c:v>21.33130217028381</c:v>
                </c:pt>
                <c:pt idx="20">
                  <c:v>22.82395666625631</c:v>
                </c:pt>
                <c:pt idx="21">
                  <c:v>24.21946919079436</c:v>
                </c:pt>
                <c:pt idx="22">
                  <c:v>26.28160689240632</c:v>
                </c:pt>
                <c:pt idx="23">
                  <c:v>24.97073947110671</c:v>
                </c:pt>
                <c:pt idx="24">
                  <c:v>24.70961248112727</c:v>
                </c:pt>
                <c:pt idx="25">
                  <c:v>33.22891969727413</c:v>
                </c:pt>
                <c:pt idx="26">
                  <c:v>24.09900254011522</c:v>
                </c:pt>
                <c:pt idx="27">
                  <c:v>26.03615833544786</c:v>
                </c:pt>
                <c:pt idx="28">
                  <c:v>24.32067627494457</c:v>
                </c:pt>
                <c:pt idx="29">
                  <c:v>24.00838490716708</c:v>
                </c:pt>
                <c:pt idx="30">
                  <c:v>24.54535878867676</c:v>
                </c:pt>
                <c:pt idx="31">
                  <c:v>23.5390064040365</c:v>
                </c:pt>
                <c:pt idx="32">
                  <c:v>23.36975524475524</c:v>
                </c:pt>
                <c:pt idx="33">
                  <c:v>21.04209621993121</c:v>
                </c:pt>
                <c:pt idx="34">
                  <c:v>24.25128705840583</c:v>
                </c:pt>
                <c:pt idx="35">
                  <c:v>23.47990815154995</c:v>
                </c:pt>
                <c:pt idx="36">
                  <c:v>23.14987761250235</c:v>
                </c:pt>
                <c:pt idx="38">
                  <c:v>26.67911733046287</c:v>
                </c:pt>
                <c:pt idx="39">
                  <c:v>23.06183435011891</c:v>
                </c:pt>
                <c:pt idx="40">
                  <c:v>21.67136626432701</c:v>
                </c:pt>
                <c:pt idx="41">
                  <c:v>21.921651439407</c:v>
                </c:pt>
                <c:pt idx="42">
                  <c:v>20.80661357340718</c:v>
                </c:pt>
                <c:pt idx="43">
                  <c:v>25.23765524093393</c:v>
                </c:pt>
                <c:pt idx="44">
                  <c:v>22.4038737446198</c:v>
                </c:pt>
                <c:pt idx="45">
                  <c:v>21.27334225393987</c:v>
                </c:pt>
                <c:pt idx="46">
                  <c:v>22.7677032596478</c:v>
                </c:pt>
                <c:pt idx="47">
                  <c:v>24.94952369169863</c:v>
                </c:pt>
                <c:pt idx="48">
                  <c:v>22.84611525678811</c:v>
                </c:pt>
                <c:pt idx="49">
                  <c:v>22.87827801511667</c:v>
                </c:pt>
                <c:pt idx="50">
                  <c:v>24.48017939814815</c:v>
                </c:pt>
                <c:pt idx="51">
                  <c:v>24.03045786995292</c:v>
                </c:pt>
                <c:pt idx="52">
                  <c:v>26.07627436281861</c:v>
                </c:pt>
                <c:pt idx="53">
                  <c:v>25.06709866220736</c:v>
                </c:pt>
                <c:pt idx="54">
                  <c:v>25.5070902889966</c:v>
                </c:pt>
                <c:pt idx="55">
                  <c:v>23.51450189155107</c:v>
                </c:pt>
                <c:pt idx="56">
                  <c:v>22.78958611481976</c:v>
                </c:pt>
                <c:pt idx="57">
                  <c:v>26.39940387481371</c:v>
                </c:pt>
                <c:pt idx="58">
                  <c:v>23.53140703517587</c:v>
                </c:pt>
                <c:pt idx="59">
                  <c:v>23.01670538776413</c:v>
                </c:pt>
                <c:pt idx="60">
                  <c:v>22.3310403517481</c:v>
                </c:pt>
                <c:pt idx="61">
                  <c:v>24.99016955266955</c:v>
                </c:pt>
                <c:pt idx="62">
                  <c:v>23.36667749269244</c:v>
                </c:pt>
                <c:pt idx="63">
                  <c:v>27.11325886352598</c:v>
                </c:pt>
                <c:pt idx="64">
                  <c:v>19.9209735146743</c:v>
                </c:pt>
                <c:pt idx="65">
                  <c:v>23.31675213675214</c:v>
                </c:pt>
                <c:pt idx="66">
                  <c:v>22.33190165876778</c:v>
                </c:pt>
                <c:pt idx="67">
                  <c:v>16.86685751830299</c:v>
                </c:pt>
                <c:pt idx="68">
                  <c:v>22.85207305461785</c:v>
                </c:pt>
                <c:pt idx="69">
                  <c:v>22.83314360058545</c:v>
                </c:pt>
                <c:pt idx="70">
                  <c:v>21.61798762227991</c:v>
                </c:pt>
                <c:pt idx="71">
                  <c:v>23.39265785609398</c:v>
                </c:pt>
                <c:pt idx="72">
                  <c:v>24.3089640672783</c:v>
                </c:pt>
                <c:pt idx="73">
                  <c:v>22.09349057335712</c:v>
                </c:pt>
                <c:pt idx="74">
                  <c:v>23.91529585072427</c:v>
                </c:pt>
                <c:pt idx="75">
                  <c:v>21.81637847801282</c:v>
                </c:pt>
                <c:pt idx="76">
                  <c:v>24.82647212089631</c:v>
                </c:pt>
                <c:pt idx="77">
                  <c:v>23.13653523489933</c:v>
                </c:pt>
                <c:pt idx="78">
                  <c:v>23.67383778437191</c:v>
                </c:pt>
                <c:pt idx="79">
                  <c:v>28.09785335935322</c:v>
                </c:pt>
                <c:pt idx="80">
                  <c:v>23.42438856355493</c:v>
                </c:pt>
                <c:pt idx="81">
                  <c:v>21.0625965078988</c:v>
                </c:pt>
                <c:pt idx="82">
                  <c:v>22.54153716925662</c:v>
                </c:pt>
                <c:pt idx="83">
                  <c:v>24.56640793445451</c:v>
                </c:pt>
                <c:pt idx="84">
                  <c:v>23.23797571399498</c:v>
                </c:pt>
                <c:pt idx="85">
                  <c:v>23.35864592863679</c:v>
                </c:pt>
                <c:pt idx="86">
                  <c:v>24.62790311877903</c:v>
                </c:pt>
                <c:pt idx="87">
                  <c:v>24.43609467455621</c:v>
                </c:pt>
                <c:pt idx="88">
                  <c:v>23.89365918097754</c:v>
                </c:pt>
                <c:pt idx="89">
                  <c:v>24.94233967843277</c:v>
                </c:pt>
                <c:pt idx="90">
                  <c:v>23.46467307096368</c:v>
                </c:pt>
                <c:pt idx="91">
                  <c:v>20.66295353278166</c:v>
                </c:pt>
                <c:pt idx="92">
                  <c:v>23.15704263356718</c:v>
                </c:pt>
                <c:pt idx="93">
                  <c:v>23.01972637607381</c:v>
                </c:pt>
                <c:pt idx="94">
                  <c:v>24.42276307386646</c:v>
                </c:pt>
                <c:pt idx="95">
                  <c:v>20.57083503609864</c:v>
                </c:pt>
                <c:pt idx="96">
                  <c:v>21.26697569531446</c:v>
                </c:pt>
                <c:pt idx="97">
                  <c:v>23.79934091962308</c:v>
                </c:pt>
                <c:pt idx="98">
                  <c:v>22.75832438238453</c:v>
                </c:pt>
                <c:pt idx="99">
                  <c:v>16.56997921583823</c:v>
                </c:pt>
              </c:numCache>
            </c:numRef>
          </c:xVal>
          <c:yVal>
            <c:numRef>
              <c:f>HSDP2!$FB$25:$FB$133</c:f>
              <c:numCache>
                <c:formatCode>General</c:formatCode>
                <c:ptCount val="109"/>
                <c:pt idx="0">
                  <c:v>10806.58512107462</c:v>
                </c:pt>
                <c:pt idx="1">
                  <c:v>8471.675282437627</c:v>
                </c:pt>
                <c:pt idx="2">
                  <c:v>10286.15661642717</c:v>
                </c:pt>
                <c:pt idx="3">
                  <c:v>11317.76378842977</c:v>
                </c:pt>
                <c:pt idx="4">
                  <c:v>9466.471224454941</c:v>
                </c:pt>
                <c:pt idx="5">
                  <c:v>10971.38656720481</c:v>
                </c:pt>
                <c:pt idx="6">
                  <c:v>11663.81483999075</c:v>
                </c:pt>
                <c:pt idx="7">
                  <c:v>9820.877079633879</c:v>
                </c:pt>
                <c:pt idx="8">
                  <c:v>9325.143094005488</c:v>
                </c:pt>
                <c:pt idx="9">
                  <c:v>10102.36584901037</c:v>
                </c:pt>
                <c:pt idx="10">
                  <c:v>11284.36605928934</c:v>
                </c:pt>
                <c:pt idx="11">
                  <c:v>9789.055063419455</c:v>
                </c:pt>
                <c:pt idx="12">
                  <c:v>9859.893550407007</c:v>
                </c:pt>
                <c:pt idx="13">
                  <c:v>9720.871685605038</c:v>
                </c:pt>
                <c:pt idx="14">
                  <c:v>10162.75000920844</c:v>
                </c:pt>
                <c:pt idx="15">
                  <c:v>10010.13936141206</c:v>
                </c:pt>
                <c:pt idx="16">
                  <c:v>9460.78414690589</c:v>
                </c:pt>
                <c:pt idx="17">
                  <c:v>11464.92390173725</c:v>
                </c:pt>
                <c:pt idx="18">
                  <c:v>10905.91839564956</c:v>
                </c:pt>
                <c:pt idx="19">
                  <c:v>11579.57097701904</c:v>
                </c:pt>
                <c:pt idx="20">
                  <c:v>9901.043965632286</c:v>
                </c:pt>
                <c:pt idx="21">
                  <c:v>9830.575185615877</c:v>
                </c:pt>
                <c:pt idx="22">
                  <c:v>10073.18231742922</c:v>
                </c:pt>
                <c:pt idx="23">
                  <c:v>10509.06545278015</c:v>
                </c:pt>
                <c:pt idx="24">
                  <c:v>11544.32313506112</c:v>
                </c:pt>
                <c:pt idx="25">
                  <c:v>10134.49513612671</c:v>
                </c:pt>
                <c:pt idx="26">
                  <c:v>9394.61229151895</c:v>
                </c:pt>
                <c:pt idx="27">
                  <c:v>9485.516321363415</c:v>
                </c:pt>
                <c:pt idx="28">
                  <c:v>9821.774530089715</c:v>
                </c:pt>
                <c:pt idx="29">
                  <c:v>10040.37092160867</c:v>
                </c:pt>
                <c:pt idx="30">
                  <c:v>9866.20310571862</c:v>
                </c:pt>
                <c:pt idx="31">
                  <c:v>10532.4341877079</c:v>
                </c:pt>
                <c:pt idx="32">
                  <c:v>9558.678483138544</c:v>
                </c:pt>
                <c:pt idx="33">
                  <c:v>9393.269082428105</c:v>
                </c:pt>
                <c:pt idx="34">
                  <c:v>9801.550985019985</c:v>
                </c:pt>
                <c:pt idx="35">
                  <c:v>10282.5545111569</c:v>
                </c:pt>
                <c:pt idx="36">
                  <c:v>10617.44035669202</c:v>
                </c:pt>
                <c:pt idx="38">
                  <c:v>10170.72502689448</c:v>
                </c:pt>
                <c:pt idx="39">
                  <c:v>10494.53394493373</c:v>
                </c:pt>
                <c:pt idx="40">
                  <c:v>10583.84816734866</c:v>
                </c:pt>
                <c:pt idx="41">
                  <c:v>10427.56685521755</c:v>
                </c:pt>
                <c:pt idx="42">
                  <c:v>9915.355998379302</c:v>
                </c:pt>
                <c:pt idx="43">
                  <c:v>9863.015718238866</c:v>
                </c:pt>
                <c:pt idx="44">
                  <c:v>10119.96578951388</c:v>
                </c:pt>
                <c:pt idx="45">
                  <c:v>9843.137103088367</c:v>
                </c:pt>
                <c:pt idx="46">
                  <c:v>9886.853358067765</c:v>
                </c:pt>
                <c:pt idx="47">
                  <c:v>10105.7577433268</c:v>
                </c:pt>
                <c:pt idx="48">
                  <c:v>9259.831311401991</c:v>
                </c:pt>
                <c:pt idx="49">
                  <c:v>9905.481869414243</c:v>
                </c:pt>
                <c:pt idx="50">
                  <c:v>11421.41515341265</c:v>
                </c:pt>
                <c:pt idx="51">
                  <c:v>9073.003685188411</c:v>
                </c:pt>
                <c:pt idx="52">
                  <c:v>10073.90193511229</c:v>
                </c:pt>
                <c:pt idx="53">
                  <c:v>10280.41654152236</c:v>
                </c:pt>
                <c:pt idx="54">
                  <c:v>9845.823903406221</c:v>
                </c:pt>
                <c:pt idx="55">
                  <c:v>9805.406413621273</c:v>
                </c:pt>
                <c:pt idx="56">
                  <c:v>9683.950960437664</c:v>
                </c:pt>
                <c:pt idx="57">
                  <c:v>9688.755543564141</c:v>
                </c:pt>
                <c:pt idx="58">
                  <c:v>10773.73734288376</c:v>
                </c:pt>
                <c:pt idx="59">
                  <c:v>10059.48653725736</c:v>
                </c:pt>
                <c:pt idx="60">
                  <c:v>10760.23691963415</c:v>
                </c:pt>
                <c:pt idx="61">
                  <c:v>10094.77789237173</c:v>
                </c:pt>
                <c:pt idx="62">
                  <c:v>10386.06538453234</c:v>
                </c:pt>
                <c:pt idx="63">
                  <c:v>10294.43480862901</c:v>
                </c:pt>
                <c:pt idx="64">
                  <c:v>9504.354169221921</c:v>
                </c:pt>
                <c:pt idx="65">
                  <c:v>10041.9213421649</c:v>
                </c:pt>
                <c:pt idx="66">
                  <c:v>10083.14796392429</c:v>
                </c:pt>
                <c:pt idx="67">
                  <c:v>9459.569560896366</c:v>
                </c:pt>
                <c:pt idx="68">
                  <c:v>11230.28599516588</c:v>
                </c:pt>
                <c:pt idx="69">
                  <c:v>10214.2330930141</c:v>
                </c:pt>
                <c:pt idx="70">
                  <c:v>10293.83966137666</c:v>
                </c:pt>
                <c:pt idx="71">
                  <c:v>9978.00008874908</c:v>
                </c:pt>
                <c:pt idx="72">
                  <c:v>10243.09278527376</c:v>
                </c:pt>
                <c:pt idx="73">
                  <c:v>9522.8581306135</c:v>
                </c:pt>
                <c:pt idx="74">
                  <c:v>10002.37588953791</c:v>
                </c:pt>
                <c:pt idx="75">
                  <c:v>11207.78990768549</c:v>
                </c:pt>
                <c:pt idx="76">
                  <c:v>10444.36120651012</c:v>
                </c:pt>
                <c:pt idx="77">
                  <c:v>11045.71070757671</c:v>
                </c:pt>
                <c:pt idx="78">
                  <c:v>9571.275687368361</c:v>
                </c:pt>
                <c:pt idx="79">
                  <c:v>10180.25333959507</c:v>
                </c:pt>
                <c:pt idx="80">
                  <c:v>9547.090739270205</c:v>
                </c:pt>
                <c:pt idx="81">
                  <c:v>9807.614737756</c:v>
                </c:pt>
                <c:pt idx="82">
                  <c:v>10494.37274535772</c:v>
                </c:pt>
                <c:pt idx="83">
                  <c:v>9486.406622988323</c:v>
                </c:pt>
                <c:pt idx="84">
                  <c:v>9732.39573153638</c:v>
                </c:pt>
                <c:pt idx="85">
                  <c:v>10286.79094363576</c:v>
                </c:pt>
                <c:pt idx="86">
                  <c:v>9814.697345796988</c:v>
                </c:pt>
                <c:pt idx="87">
                  <c:v>9921.935740951232</c:v>
                </c:pt>
                <c:pt idx="88">
                  <c:v>8683.159979642069</c:v>
                </c:pt>
                <c:pt idx="89">
                  <c:v>9888.800921121787</c:v>
                </c:pt>
                <c:pt idx="90">
                  <c:v>9699.340919668861</c:v>
                </c:pt>
                <c:pt idx="91">
                  <c:v>9534.842114679301</c:v>
                </c:pt>
                <c:pt idx="92">
                  <c:v>9833.51256431897</c:v>
                </c:pt>
                <c:pt idx="93">
                  <c:v>10600.98544499443</c:v>
                </c:pt>
                <c:pt idx="94">
                  <c:v>9822.215240147717</c:v>
                </c:pt>
                <c:pt idx="95">
                  <c:v>9493.575000313387</c:v>
                </c:pt>
                <c:pt idx="96">
                  <c:v>10032.71539753262</c:v>
                </c:pt>
                <c:pt idx="97">
                  <c:v>9826.363095400135</c:v>
                </c:pt>
                <c:pt idx="98">
                  <c:v>9948.684521182132</c:v>
                </c:pt>
                <c:pt idx="99">
                  <c:v>11183.34558833082</c:v>
                </c:pt>
              </c:numCache>
            </c:numRef>
          </c:yVal>
          <c:smooth val="0"/>
        </c:ser>
        <c:ser>
          <c:idx val="1"/>
          <c:order val="1"/>
          <c:tx>
            <c:v>Kilauea</c:v>
          </c:tx>
          <c:spPr>
            <a:ln w="28575">
              <a:noFill/>
            </a:ln>
          </c:spPr>
          <c:marker>
            <c:symbol val="square"/>
            <c:size val="7"/>
            <c:spPr>
              <a:noFill/>
              <a:ln>
                <a:solidFill>
                  <a:schemeClr val="tx1"/>
                </a:solidFill>
              </a:ln>
            </c:spPr>
          </c:marker>
          <c:xVal>
            <c:numRef>
              <c:f>Kilauea!$BG$55:$BG$155</c:f>
              <c:numCache>
                <c:formatCode>General</c:formatCode>
                <c:ptCount val="101"/>
                <c:pt idx="0">
                  <c:v>26.0655737704918</c:v>
                </c:pt>
                <c:pt idx="1">
                  <c:v>0.0</c:v>
                </c:pt>
                <c:pt idx="2">
                  <c:v>0.0</c:v>
                </c:pt>
                <c:pt idx="3">
                  <c:v>27.06422018348623</c:v>
                </c:pt>
                <c:pt idx="4">
                  <c:v>26.32478632478633</c:v>
                </c:pt>
                <c:pt idx="5">
                  <c:v>0.0</c:v>
                </c:pt>
                <c:pt idx="6">
                  <c:v>0.0</c:v>
                </c:pt>
                <c:pt idx="7">
                  <c:v>0.0</c:v>
                </c:pt>
                <c:pt idx="8">
                  <c:v>23.31168831168831</c:v>
                </c:pt>
                <c:pt idx="9">
                  <c:v>20.15625</c:v>
                </c:pt>
                <c:pt idx="10">
                  <c:v>19.3</c:v>
                </c:pt>
                <c:pt idx="11">
                  <c:v>0.0</c:v>
                </c:pt>
                <c:pt idx="12">
                  <c:v>0.0</c:v>
                </c:pt>
                <c:pt idx="13">
                  <c:v>0.0</c:v>
                </c:pt>
                <c:pt idx="14">
                  <c:v>0.0</c:v>
                </c:pt>
                <c:pt idx="15">
                  <c:v>20.37037037037037</c:v>
                </c:pt>
                <c:pt idx="16">
                  <c:v>21.731843575419</c:v>
                </c:pt>
                <c:pt idx="17">
                  <c:v>0.0</c:v>
                </c:pt>
                <c:pt idx="18">
                  <c:v>0.0</c:v>
                </c:pt>
                <c:pt idx="19">
                  <c:v>0.0</c:v>
                </c:pt>
                <c:pt idx="20">
                  <c:v>20.7537688442211</c:v>
                </c:pt>
                <c:pt idx="21">
                  <c:v>20.4945054945055</c:v>
                </c:pt>
                <c:pt idx="22">
                  <c:v>0.0</c:v>
                </c:pt>
                <c:pt idx="23">
                  <c:v>19.6</c:v>
                </c:pt>
                <c:pt idx="24">
                  <c:v>20.05076142131981</c:v>
                </c:pt>
                <c:pt idx="25">
                  <c:v>0.0</c:v>
                </c:pt>
                <c:pt idx="26">
                  <c:v>0.0</c:v>
                </c:pt>
                <c:pt idx="27">
                  <c:v>21.0989010989011</c:v>
                </c:pt>
                <c:pt idx="28">
                  <c:v>22.58620689655172</c:v>
                </c:pt>
                <c:pt idx="29">
                  <c:v>23.83116883116883</c:v>
                </c:pt>
                <c:pt idx="30">
                  <c:v>24.84375</c:v>
                </c:pt>
                <c:pt idx="31">
                  <c:v>0.0</c:v>
                </c:pt>
                <c:pt idx="32">
                  <c:v>25.13698630136986</c:v>
                </c:pt>
                <c:pt idx="33">
                  <c:v>0.0</c:v>
                </c:pt>
                <c:pt idx="34">
                  <c:v>24.20634920634915</c:v>
                </c:pt>
                <c:pt idx="35">
                  <c:v>23.88888888888889</c:v>
                </c:pt>
                <c:pt idx="36">
                  <c:v>0.0</c:v>
                </c:pt>
                <c:pt idx="37">
                  <c:v>0.0</c:v>
                </c:pt>
                <c:pt idx="38">
                  <c:v>0.0</c:v>
                </c:pt>
                <c:pt idx="39">
                  <c:v>0.0</c:v>
                </c:pt>
                <c:pt idx="40">
                  <c:v>0.0</c:v>
                </c:pt>
              </c:numCache>
            </c:numRef>
          </c:xVal>
          <c:yVal>
            <c:numRef>
              <c:f>Kilauea!$CP$55:$CP$155</c:f>
              <c:numCache>
                <c:formatCode>General</c:formatCode>
                <c:ptCount val="101"/>
              </c:numCache>
            </c:numRef>
          </c:yVal>
          <c:smooth val="0"/>
        </c:ser>
        <c:ser>
          <c:idx val="3"/>
          <c:order val="2"/>
          <c:tx>
            <c:v>Mauna Loa</c:v>
          </c:tx>
          <c:spPr>
            <a:ln w="28575">
              <a:noFill/>
            </a:ln>
          </c:spPr>
          <c:marker>
            <c:symbol val="square"/>
            <c:size val="7"/>
            <c:spPr>
              <a:noFill/>
              <a:ln>
                <a:solidFill>
                  <a:srgbClr val="0000FF"/>
                </a:solidFill>
              </a:ln>
            </c:spPr>
          </c:marker>
          <c:xVal>
            <c:numRef>
              <c:f>'Mauna Loa'!$BC$3:$BC$141</c:f>
              <c:numCache>
                <c:formatCode>General</c:formatCode>
                <c:ptCount val="139"/>
                <c:pt idx="0">
                  <c:v>30.78260869565218</c:v>
                </c:pt>
                <c:pt idx="1">
                  <c:v>36.13861386138614</c:v>
                </c:pt>
                <c:pt idx="2">
                  <c:v>31.96261682242985</c:v>
                </c:pt>
                <c:pt idx="3">
                  <c:v>33.5643564356435</c:v>
                </c:pt>
                <c:pt idx="4">
                  <c:v>33.8235294117647</c:v>
                </c:pt>
                <c:pt idx="5">
                  <c:v>34.63157894736842</c:v>
                </c:pt>
                <c:pt idx="6">
                  <c:v>33.76623376623377</c:v>
                </c:pt>
                <c:pt idx="7">
                  <c:v>30.93457943925234</c:v>
                </c:pt>
                <c:pt idx="8">
                  <c:v>30.51020408163265</c:v>
                </c:pt>
                <c:pt idx="9">
                  <c:v>34.51219512195122</c:v>
                </c:pt>
                <c:pt idx="10">
                  <c:v>32.43902439024387</c:v>
                </c:pt>
                <c:pt idx="11">
                  <c:v>30.90909090909091</c:v>
                </c:pt>
                <c:pt idx="12">
                  <c:v>30.48076923076917</c:v>
                </c:pt>
                <c:pt idx="13">
                  <c:v>33.15789473684203</c:v>
                </c:pt>
                <c:pt idx="14">
                  <c:v>33.87096774193547</c:v>
                </c:pt>
                <c:pt idx="15">
                  <c:v>33.87096774193547</c:v>
                </c:pt>
                <c:pt idx="16">
                  <c:v>36.86046511627907</c:v>
                </c:pt>
                <c:pt idx="17">
                  <c:v>30.0</c:v>
                </c:pt>
                <c:pt idx="18">
                  <c:v>30.98039215686275</c:v>
                </c:pt>
                <c:pt idx="19">
                  <c:v>32.53968253968247</c:v>
                </c:pt>
                <c:pt idx="20">
                  <c:v>30.5</c:v>
                </c:pt>
                <c:pt idx="21">
                  <c:v>31.95402298850572</c:v>
                </c:pt>
                <c:pt idx="22">
                  <c:v>30.21978021978022</c:v>
                </c:pt>
                <c:pt idx="23">
                  <c:v>29.69696969696969</c:v>
                </c:pt>
                <c:pt idx="24">
                  <c:v>30.84210526315789</c:v>
                </c:pt>
                <c:pt idx="25">
                  <c:v>32.5</c:v>
                </c:pt>
                <c:pt idx="26">
                  <c:v>28.69158878504674</c:v>
                </c:pt>
                <c:pt idx="27">
                  <c:v>31.23711340206185</c:v>
                </c:pt>
                <c:pt idx="28">
                  <c:v>33.15217391304348</c:v>
                </c:pt>
                <c:pt idx="29">
                  <c:v>33.2967032967033</c:v>
                </c:pt>
                <c:pt idx="30">
                  <c:v>32.0</c:v>
                </c:pt>
                <c:pt idx="31">
                  <c:v>32.58064516129023</c:v>
                </c:pt>
                <c:pt idx="32">
                  <c:v>27.5</c:v>
                </c:pt>
                <c:pt idx="33">
                  <c:v>34.38202247191006</c:v>
                </c:pt>
                <c:pt idx="34">
                  <c:v>31.97802197802192</c:v>
                </c:pt>
                <c:pt idx="38">
                  <c:v>31.96261682242985</c:v>
                </c:pt>
                <c:pt idx="39">
                  <c:v>30.78947368421052</c:v>
                </c:pt>
                <c:pt idx="40">
                  <c:v>33.55140186915887</c:v>
                </c:pt>
                <c:pt idx="41">
                  <c:v>32.78846153846154</c:v>
                </c:pt>
                <c:pt idx="42">
                  <c:v>33.5643564356435</c:v>
                </c:pt>
                <c:pt idx="43">
                  <c:v>31.57407407407408</c:v>
                </c:pt>
                <c:pt idx="44">
                  <c:v>33.8235294117647</c:v>
                </c:pt>
                <c:pt idx="45">
                  <c:v>32.40384615384603</c:v>
                </c:pt>
                <c:pt idx="46">
                  <c:v>34.63157894736842</c:v>
                </c:pt>
                <c:pt idx="47">
                  <c:v>34.73118279569892</c:v>
                </c:pt>
                <c:pt idx="48">
                  <c:v>36.26373626373626</c:v>
                </c:pt>
                <c:pt idx="49">
                  <c:v>34.28571428571428</c:v>
                </c:pt>
                <c:pt idx="50">
                  <c:v>0.0</c:v>
                </c:pt>
                <c:pt idx="51">
                  <c:v>33.132530120482</c:v>
                </c:pt>
                <c:pt idx="52">
                  <c:v>34.7560975609756</c:v>
                </c:pt>
                <c:pt idx="53">
                  <c:v>0.0</c:v>
                </c:pt>
                <c:pt idx="54">
                  <c:v>30.0</c:v>
                </c:pt>
                <c:pt idx="55">
                  <c:v>30.98039215686275</c:v>
                </c:pt>
                <c:pt idx="56">
                  <c:v>31.7948717948718</c:v>
                </c:pt>
                <c:pt idx="57">
                  <c:v>29.85507246376811</c:v>
                </c:pt>
                <c:pt idx="58">
                  <c:v>29.58333333333327</c:v>
                </c:pt>
                <c:pt idx="59">
                  <c:v>32.22222222222222</c:v>
                </c:pt>
                <c:pt idx="60">
                  <c:v>32.03125</c:v>
                </c:pt>
                <c:pt idx="61">
                  <c:v>32.53968253968247</c:v>
                </c:pt>
                <c:pt idx="62">
                  <c:v>33.84615384615386</c:v>
                </c:pt>
                <c:pt idx="63">
                  <c:v>0.0</c:v>
                </c:pt>
                <c:pt idx="64">
                  <c:v>0.0</c:v>
                </c:pt>
                <c:pt idx="70">
                  <c:v>33.07692307692308</c:v>
                </c:pt>
                <c:pt idx="71">
                  <c:v>36.0759493670886</c:v>
                </c:pt>
                <c:pt idx="72">
                  <c:v>33.0</c:v>
                </c:pt>
                <c:pt idx="73">
                  <c:v>31.23076923076917</c:v>
                </c:pt>
                <c:pt idx="74">
                  <c:v>31.3235294117647</c:v>
                </c:pt>
                <c:pt idx="75">
                  <c:v>36.3888888888889</c:v>
                </c:pt>
                <c:pt idx="76">
                  <c:v>35.75</c:v>
                </c:pt>
                <c:pt idx="77">
                  <c:v>35.22727272727273</c:v>
                </c:pt>
                <c:pt idx="78">
                  <c:v>30.15625</c:v>
                </c:pt>
                <c:pt idx="79">
                  <c:v>29.52941176470588</c:v>
                </c:pt>
                <c:pt idx="80">
                  <c:v>29.50617283950617</c:v>
                </c:pt>
                <c:pt idx="81">
                  <c:v>34.65753424657535</c:v>
                </c:pt>
                <c:pt idx="85">
                  <c:v>30.21505376344086</c:v>
                </c:pt>
                <c:pt idx="86">
                  <c:v>0.0</c:v>
                </c:pt>
                <c:pt idx="87">
                  <c:v>31.14754098360656</c:v>
                </c:pt>
                <c:pt idx="88">
                  <c:v>36.10169491525419</c:v>
                </c:pt>
                <c:pt idx="89">
                  <c:v>27.71428571428572</c:v>
                </c:pt>
                <c:pt idx="90">
                  <c:v>28.02816901408451</c:v>
                </c:pt>
                <c:pt idx="91">
                  <c:v>30.0</c:v>
                </c:pt>
                <c:pt idx="92">
                  <c:v>28.10526315789474</c:v>
                </c:pt>
                <c:pt idx="93">
                  <c:v>31.82795698924731</c:v>
                </c:pt>
                <c:pt idx="94">
                  <c:v>30.89887640449438</c:v>
                </c:pt>
                <c:pt idx="95">
                  <c:v>32.03125</c:v>
                </c:pt>
                <c:pt idx="96">
                  <c:v>26.86868686868687</c:v>
                </c:pt>
                <c:pt idx="97">
                  <c:v>29.23728813559322</c:v>
                </c:pt>
                <c:pt idx="98">
                  <c:v>26.93069306930693</c:v>
                </c:pt>
                <c:pt idx="99">
                  <c:v>31.68421052631579</c:v>
                </c:pt>
                <c:pt idx="100">
                  <c:v>32.42424242424234</c:v>
                </c:pt>
                <c:pt idx="101">
                  <c:v>27.46835443037972</c:v>
                </c:pt>
                <c:pt idx="102">
                  <c:v>35.0</c:v>
                </c:pt>
                <c:pt idx="103">
                  <c:v>33.81578947368411</c:v>
                </c:pt>
                <c:pt idx="104">
                  <c:v>37.60416666666658</c:v>
                </c:pt>
                <c:pt idx="105">
                  <c:v>34.08450704225346</c:v>
                </c:pt>
                <c:pt idx="106">
                  <c:v>29.873417721519</c:v>
                </c:pt>
                <c:pt idx="107">
                  <c:v>36.82926829268293</c:v>
                </c:pt>
                <c:pt idx="108">
                  <c:v>25.49295774647888</c:v>
                </c:pt>
                <c:pt idx="109">
                  <c:v>22.66666666666667</c:v>
                </c:pt>
                <c:pt idx="110">
                  <c:v>23.85964912280702</c:v>
                </c:pt>
                <c:pt idx="111">
                  <c:v>21.45833333333328</c:v>
                </c:pt>
                <c:pt idx="112">
                  <c:v>23.24324324324318</c:v>
                </c:pt>
                <c:pt idx="113">
                  <c:v>26.71875</c:v>
                </c:pt>
                <c:pt idx="114">
                  <c:v>27.61363636363636</c:v>
                </c:pt>
                <c:pt idx="115">
                  <c:v>28.8</c:v>
                </c:pt>
                <c:pt idx="116">
                  <c:v>27.84090909090909</c:v>
                </c:pt>
                <c:pt idx="117">
                  <c:v>24.8235294117647</c:v>
                </c:pt>
                <c:pt idx="118">
                  <c:v>28.7012987012987</c:v>
                </c:pt>
                <c:pt idx="119">
                  <c:v>22.75362318840579</c:v>
                </c:pt>
                <c:pt idx="120">
                  <c:v>29.01098901098901</c:v>
                </c:pt>
                <c:pt idx="124">
                  <c:v>0.0</c:v>
                </c:pt>
                <c:pt idx="126">
                  <c:v>31.89473684210521</c:v>
                </c:pt>
                <c:pt idx="127">
                  <c:v>28.22784810126582</c:v>
                </c:pt>
                <c:pt idx="128">
                  <c:v>36.5909090909091</c:v>
                </c:pt>
                <c:pt idx="129">
                  <c:v>0.0</c:v>
                </c:pt>
                <c:pt idx="130">
                  <c:v>38.15789473684205</c:v>
                </c:pt>
                <c:pt idx="131">
                  <c:v>34.9367088607595</c:v>
                </c:pt>
                <c:pt idx="132">
                  <c:v>0.0</c:v>
                </c:pt>
                <c:pt idx="133">
                  <c:v>0.0</c:v>
                </c:pt>
                <c:pt idx="134">
                  <c:v>0.0</c:v>
                </c:pt>
                <c:pt idx="135">
                  <c:v>0.0</c:v>
                </c:pt>
                <c:pt idx="136">
                  <c:v>0.0</c:v>
                </c:pt>
                <c:pt idx="137">
                  <c:v>34.09836065573771</c:v>
                </c:pt>
                <c:pt idx="138">
                  <c:v>29.68421052631579</c:v>
                </c:pt>
              </c:numCache>
            </c:numRef>
          </c:xVal>
          <c:yVal>
            <c:numRef>
              <c:f>'Mauna Loa'!$CZ$3:$CZ$141</c:f>
              <c:numCache>
                <c:formatCode>General</c:formatCode>
                <c:ptCount val="139"/>
                <c:pt idx="0">
                  <c:v>9241.36875960607</c:v>
                </c:pt>
                <c:pt idx="1">
                  <c:v>9104.464939558267</c:v>
                </c:pt>
                <c:pt idx="2">
                  <c:v>9062.118591002197</c:v>
                </c:pt>
                <c:pt idx="3">
                  <c:v>9269.340071806234</c:v>
                </c:pt>
                <c:pt idx="4">
                  <c:v>9141.670979908124</c:v>
                </c:pt>
                <c:pt idx="5">
                  <c:v>9068.392124121609</c:v>
                </c:pt>
                <c:pt idx="6">
                  <c:v>8949.616351554686</c:v>
                </c:pt>
                <c:pt idx="7">
                  <c:v>9126.63449850824</c:v>
                </c:pt>
                <c:pt idx="8">
                  <c:v>9217.8269037053</c:v>
                </c:pt>
                <c:pt idx="9">
                  <c:v>9343.460769765223</c:v>
                </c:pt>
                <c:pt idx="10">
                  <c:v>9564.902475724073</c:v>
                </c:pt>
                <c:pt idx="11">
                  <c:v>9151.24288273071</c:v>
                </c:pt>
                <c:pt idx="12">
                  <c:v>8977.891238379654</c:v>
                </c:pt>
                <c:pt idx="13">
                  <c:v>9224.989162371752</c:v>
                </c:pt>
                <c:pt idx="14">
                  <c:v>9170.724520240155</c:v>
                </c:pt>
                <c:pt idx="15">
                  <c:v>9224.989162371752</c:v>
                </c:pt>
                <c:pt idx="16">
                  <c:v>9082.54447677631</c:v>
                </c:pt>
                <c:pt idx="17">
                  <c:v>9101.44020037571</c:v>
                </c:pt>
                <c:pt idx="18">
                  <c:v>9211.096106404317</c:v>
                </c:pt>
                <c:pt idx="19">
                  <c:v>9422.667501565433</c:v>
                </c:pt>
                <c:pt idx="20">
                  <c:v>9046.056182929186</c:v>
                </c:pt>
                <c:pt idx="21">
                  <c:v>9124.71754104163</c:v>
                </c:pt>
                <c:pt idx="22">
                  <c:v>9322.283969943635</c:v>
                </c:pt>
                <c:pt idx="23">
                  <c:v>9656.526232083925</c:v>
                </c:pt>
                <c:pt idx="24">
                  <c:v>8994.364433312464</c:v>
                </c:pt>
                <c:pt idx="25">
                  <c:v>9323.426546726332</c:v>
                </c:pt>
                <c:pt idx="26">
                  <c:v>9151.24288273071</c:v>
                </c:pt>
                <c:pt idx="27">
                  <c:v>8994.364433312464</c:v>
                </c:pt>
                <c:pt idx="28">
                  <c:v>9301.400970192604</c:v>
                </c:pt>
                <c:pt idx="29">
                  <c:v>9200.821900344581</c:v>
                </c:pt>
                <c:pt idx="30">
                  <c:v>9369.129618033814</c:v>
                </c:pt>
                <c:pt idx="31">
                  <c:v>9047.58552463382</c:v>
                </c:pt>
                <c:pt idx="32">
                  <c:v>9369.129618033812</c:v>
                </c:pt>
                <c:pt idx="33">
                  <c:v>9369.129618033814</c:v>
                </c:pt>
                <c:pt idx="34">
                  <c:v>9145.213312697153</c:v>
                </c:pt>
                <c:pt idx="38">
                  <c:v>9062.118591002197</c:v>
                </c:pt>
                <c:pt idx="44">
                  <c:v>9141.670979908124</c:v>
                </c:pt>
                <c:pt idx="50">
                  <c:v>8949.616351554686</c:v>
                </c:pt>
                <c:pt idx="54">
                  <c:v>9101.44020037571</c:v>
                </c:pt>
                <c:pt idx="55">
                  <c:v>9211.096106404317</c:v>
                </c:pt>
                <c:pt idx="61">
                  <c:v>9422.667501565433</c:v>
                </c:pt>
              </c:numCache>
            </c:numRef>
          </c:yVal>
          <c:smooth val="0"/>
        </c:ser>
        <c:ser>
          <c:idx val="4"/>
          <c:order val="3"/>
          <c:tx>
            <c:v>KSDP</c:v>
          </c:tx>
          <c:spPr>
            <a:ln w="28575">
              <a:noFill/>
            </a:ln>
          </c:spPr>
          <c:marker>
            <c:symbol val="circle"/>
            <c:size val="7"/>
            <c:spPr>
              <a:noFill/>
              <a:ln>
                <a:solidFill>
                  <a:srgbClr val="00FF00"/>
                </a:solidFill>
              </a:ln>
            </c:spPr>
          </c:marker>
          <c:xVal>
            <c:numRef>
              <c:f>KSDP!$DZ$22:$DZ$112</c:f>
              <c:numCache>
                <c:formatCode>General</c:formatCode>
                <c:ptCount val="91"/>
                <c:pt idx="0">
                  <c:v>36.62949483185326</c:v>
                </c:pt>
                <c:pt idx="1">
                  <c:v>27.5536792298907</c:v>
                </c:pt>
                <c:pt idx="2">
                  <c:v>31.96510263929618</c:v>
                </c:pt>
                <c:pt idx="3">
                  <c:v>32.65584279108867</c:v>
                </c:pt>
                <c:pt idx="4">
                  <c:v>31.0268345546496</c:v>
                </c:pt>
                <c:pt idx="5">
                  <c:v>33.29909169550173</c:v>
                </c:pt>
                <c:pt idx="6">
                  <c:v>31.84124599358974</c:v>
                </c:pt>
                <c:pt idx="7">
                  <c:v>36.59376015599607</c:v>
                </c:pt>
                <c:pt idx="8">
                  <c:v>33.66902057107765</c:v>
                </c:pt>
                <c:pt idx="9">
                  <c:v>29.13983333333332</c:v>
                </c:pt>
                <c:pt idx="10">
                  <c:v>34.61092472216398</c:v>
                </c:pt>
                <c:pt idx="11">
                  <c:v>34.01787787322954</c:v>
                </c:pt>
                <c:pt idx="12">
                  <c:v>34.92233009708738</c:v>
                </c:pt>
                <c:pt idx="13">
                  <c:v>39.05741417092764</c:v>
                </c:pt>
                <c:pt idx="14">
                  <c:v>31.3960450933284</c:v>
                </c:pt>
                <c:pt idx="15">
                  <c:v>29.30591539088686</c:v>
                </c:pt>
                <c:pt idx="16">
                  <c:v>35.70280943247208</c:v>
                </c:pt>
                <c:pt idx="17">
                  <c:v>32.14040991128785</c:v>
                </c:pt>
                <c:pt idx="18">
                  <c:v>41.53803309993634</c:v>
                </c:pt>
                <c:pt idx="19">
                  <c:v>34.96976974148891</c:v>
                </c:pt>
                <c:pt idx="20">
                  <c:v>33.39708126669201</c:v>
                </c:pt>
                <c:pt idx="21">
                  <c:v>30.83064921992952</c:v>
                </c:pt>
                <c:pt idx="22">
                  <c:v>34.64347931284781</c:v>
                </c:pt>
                <c:pt idx="23">
                  <c:v>33.92169761273203</c:v>
                </c:pt>
                <c:pt idx="24">
                  <c:v>30.92186929536327</c:v>
                </c:pt>
                <c:pt idx="25">
                  <c:v>33.1934303144064</c:v>
                </c:pt>
                <c:pt idx="26">
                  <c:v>35.62677460987915</c:v>
                </c:pt>
                <c:pt idx="27">
                  <c:v>30.58737482819556</c:v>
                </c:pt>
                <c:pt idx="28">
                  <c:v>38.81651376146785</c:v>
                </c:pt>
                <c:pt idx="29">
                  <c:v>26.92663383077257</c:v>
                </c:pt>
                <c:pt idx="30">
                  <c:v>35.03473389355742</c:v>
                </c:pt>
                <c:pt idx="31">
                  <c:v>41.824635204417</c:v>
                </c:pt>
                <c:pt idx="32">
                  <c:v>35.22376433932871</c:v>
                </c:pt>
                <c:pt idx="33">
                  <c:v>28.65337772003897</c:v>
                </c:pt>
                <c:pt idx="34">
                  <c:v>31.23863840488593</c:v>
                </c:pt>
                <c:pt idx="35">
                  <c:v>35.769079830631</c:v>
                </c:pt>
                <c:pt idx="36">
                  <c:v>33.10361492364198</c:v>
                </c:pt>
                <c:pt idx="37">
                  <c:v>31.89035345478969</c:v>
                </c:pt>
                <c:pt idx="38">
                  <c:v>32.48626253815961</c:v>
                </c:pt>
                <c:pt idx="39">
                  <c:v>28.88948875255624</c:v>
                </c:pt>
                <c:pt idx="40">
                  <c:v>33.1496360989811</c:v>
                </c:pt>
                <c:pt idx="41">
                  <c:v>33.33146882121393</c:v>
                </c:pt>
                <c:pt idx="42">
                  <c:v>31.97226865965188</c:v>
                </c:pt>
                <c:pt idx="43">
                  <c:v>34.58414036686796</c:v>
                </c:pt>
                <c:pt idx="44">
                  <c:v>33.97902523051981</c:v>
                </c:pt>
                <c:pt idx="46">
                  <c:v>29.87534054321803</c:v>
                </c:pt>
                <c:pt idx="47">
                  <c:v>34.41001114413076</c:v>
                </c:pt>
                <c:pt idx="48">
                  <c:v>30.80574606116769</c:v>
                </c:pt>
                <c:pt idx="49">
                  <c:v>34.50598540145985</c:v>
                </c:pt>
                <c:pt idx="50">
                  <c:v>34.1313860252004</c:v>
                </c:pt>
                <c:pt idx="51">
                  <c:v>32.67766641452344</c:v>
                </c:pt>
                <c:pt idx="52">
                  <c:v>41.24164810690424</c:v>
                </c:pt>
                <c:pt idx="53">
                  <c:v>32.79372158097237</c:v>
                </c:pt>
                <c:pt idx="54">
                  <c:v>36.08025136499433</c:v>
                </c:pt>
                <c:pt idx="55">
                  <c:v>32.5270283823087</c:v>
                </c:pt>
                <c:pt idx="56">
                  <c:v>34.2402965547318</c:v>
                </c:pt>
                <c:pt idx="57">
                  <c:v>31.54262279074304</c:v>
                </c:pt>
                <c:pt idx="58">
                  <c:v>34.59355048154961</c:v>
                </c:pt>
                <c:pt idx="59">
                  <c:v>31.74636997925702</c:v>
                </c:pt>
                <c:pt idx="60">
                  <c:v>33.69279964714963</c:v>
                </c:pt>
                <c:pt idx="61">
                  <c:v>33.09998054853141</c:v>
                </c:pt>
                <c:pt idx="62">
                  <c:v>31.2548056832428</c:v>
                </c:pt>
                <c:pt idx="63">
                  <c:v>32.3083226905066</c:v>
                </c:pt>
                <c:pt idx="64">
                  <c:v>33.95176470588224</c:v>
                </c:pt>
                <c:pt idx="65">
                  <c:v>33.20333479596315</c:v>
                </c:pt>
                <c:pt idx="66">
                  <c:v>31.45971906630861</c:v>
                </c:pt>
                <c:pt idx="67">
                  <c:v>34.0733474192574</c:v>
                </c:pt>
                <c:pt idx="68">
                  <c:v>36.08050796693423</c:v>
                </c:pt>
                <c:pt idx="69">
                  <c:v>32.94201605709188</c:v>
                </c:pt>
                <c:pt idx="70">
                  <c:v>29.88457556935818</c:v>
                </c:pt>
                <c:pt idx="71">
                  <c:v>34.85822617870095</c:v>
                </c:pt>
                <c:pt idx="72">
                  <c:v>31.30761822209382</c:v>
                </c:pt>
                <c:pt idx="73">
                  <c:v>30.24771711676705</c:v>
                </c:pt>
                <c:pt idx="74">
                  <c:v>28.97809820732657</c:v>
                </c:pt>
                <c:pt idx="75">
                  <c:v>38.32640913508259</c:v>
                </c:pt>
                <c:pt idx="76">
                  <c:v>34.85568326947629</c:v>
                </c:pt>
                <c:pt idx="77">
                  <c:v>37.19438176895306</c:v>
                </c:pt>
                <c:pt idx="78">
                  <c:v>29.52139293937068</c:v>
                </c:pt>
                <c:pt idx="79">
                  <c:v>31.80192649396802</c:v>
                </c:pt>
                <c:pt idx="80">
                  <c:v>32.45056709826348</c:v>
                </c:pt>
                <c:pt idx="81">
                  <c:v>32.16552003237556</c:v>
                </c:pt>
                <c:pt idx="82">
                  <c:v>27.18503464203232</c:v>
                </c:pt>
                <c:pt idx="83">
                  <c:v>24.86980763869529</c:v>
                </c:pt>
                <c:pt idx="84">
                  <c:v>33.27850985831765</c:v>
                </c:pt>
                <c:pt idx="85">
                  <c:v>37.64167812929843</c:v>
                </c:pt>
                <c:pt idx="86">
                  <c:v>24.21126046157748</c:v>
                </c:pt>
                <c:pt idx="87">
                  <c:v>24.99823508648075</c:v>
                </c:pt>
                <c:pt idx="88">
                  <c:v>23.83151735270379</c:v>
                </c:pt>
                <c:pt idx="89">
                  <c:v>24.45470262793912</c:v>
                </c:pt>
              </c:numCache>
            </c:numRef>
          </c:xVal>
          <c:yVal>
            <c:numRef>
              <c:f>KSDP!$EI$22:$EI$112</c:f>
              <c:numCache>
                <c:formatCode>General</c:formatCode>
                <c:ptCount val="91"/>
                <c:pt idx="0">
                  <c:v>9518.750699386441</c:v>
                </c:pt>
                <c:pt idx="1">
                  <c:v>9805.150406160246</c:v>
                </c:pt>
                <c:pt idx="2">
                  <c:v>9509.851722968699</c:v>
                </c:pt>
                <c:pt idx="3">
                  <c:v>9310.405728690002</c:v>
                </c:pt>
                <c:pt idx="4">
                  <c:v>9255.66859880625</c:v>
                </c:pt>
                <c:pt idx="5">
                  <c:v>9398.800430466066</c:v>
                </c:pt>
                <c:pt idx="6">
                  <c:v>9543.62466752367</c:v>
                </c:pt>
                <c:pt idx="7">
                  <c:v>9393.285753328926</c:v>
                </c:pt>
                <c:pt idx="8">
                  <c:v>9734.508912619029</c:v>
                </c:pt>
                <c:pt idx="9">
                  <c:v>9510.393656620567</c:v>
                </c:pt>
                <c:pt idx="10">
                  <c:v>8969.927805191226</c:v>
                </c:pt>
                <c:pt idx="11">
                  <c:v>9153.639636819034</c:v>
                </c:pt>
                <c:pt idx="12">
                  <c:v>9376.840835826435</c:v>
                </c:pt>
                <c:pt idx="13">
                  <c:v>8881.385675601608</c:v>
                </c:pt>
                <c:pt idx="14">
                  <c:v>9802.818850490345</c:v>
                </c:pt>
                <c:pt idx="15">
                  <c:v>10254.791655682</c:v>
                </c:pt>
                <c:pt idx="16">
                  <c:v>9389.252827573493</c:v>
                </c:pt>
                <c:pt idx="17">
                  <c:v>9232.191683579101</c:v>
                </c:pt>
                <c:pt idx="18">
                  <c:v>8950.137486047207</c:v>
                </c:pt>
                <c:pt idx="19">
                  <c:v>8091.794904835634</c:v>
                </c:pt>
                <c:pt idx="20">
                  <c:v>9107.337126677719</c:v>
                </c:pt>
                <c:pt idx="21">
                  <c:v>9393.308017048083</c:v>
                </c:pt>
                <c:pt idx="22">
                  <c:v>9388.006306317291</c:v>
                </c:pt>
                <c:pt idx="23">
                  <c:v>9507.972676985104</c:v>
                </c:pt>
                <c:pt idx="24">
                  <c:v>9579.559267208904</c:v>
                </c:pt>
                <c:pt idx="25">
                  <c:v>9411.272713408403</c:v>
                </c:pt>
                <c:pt idx="26">
                  <c:v>9291.151994478914</c:v>
                </c:pt>
                <c:pt idx="27">
                  <c:v>9317.578424997921</c:v>
                </c:pt>
                <c:pt idx="28">
                  <c:v>9112.879919079029</c:v>
                </c:pt>
                <c:pt idx="29">
                  <c:v>9720.949995527319</c:v>
                </c:pt>
                <c:pt idx="30">
                  <c:v>8791.14066216121</c:v>
                </c:pt>
                <c:pt idx="31">
                  <c:v>8776.14673081649</c:v>
                </c:pt>
                <c:pt idx="32">
                  <c:v>9780.75695207202</c:v>
                </c:pt>
                <c:pt idx="33">
                  <c:v>9390.75824884145</c:v>
                </c:pt>
                <c:pt idx="34">
                  <c:v>9689.441741727276</c:v>
                </c:pt>
                <c:pt idx="35">
                  <c:v>9266.196475154056</c:v>
                </c:pt>
                <c:pt idx="36">
                  <c:v>9288.557169278934</c:v>
                </c:pt>
                <c:pt idx="37">
                  <c:v>9732.591432649165</c:v>
                </c:pt>
                <c:pt idx="38">
                  <c:v>9505.76275829681</c:v>
                </c:pt>
                <c:pt idx="39">
                  <c:v>9277.265721937109</c:v>
                </c:pt>
                <c:pt idx="40">
                  <c:v>9784.922656997761</c:v>
                </c:pt>
                <c:pt idx="41">
                  <c:v>9531.879756938626</c:v>
                </c:pt>
                <c:pt idx="42">
                  <c:v>9098.59848681246</c:v>
                </c:pt>
                <c:pt idx="43">
                  <c:v>9049.75285155495</c:v>
                </c:pt>
                <c:pt idx="44">
                  <c:v>8999.202714341678</c:v>
                </c:pt>
                <c:pt idx="46">
                  <c:v>9519.988484764863</c:v>
                </c:pt>
                <c:pt idx="47">
                  <c:v>9378.201394963582</c:v>
                </c:pt>
                <c:pt idx="48">
                  <c:v>9795.759627426425</c:v>
                </c:pt>
                <c:pt idx="49">
                  <c:v>9102.02723857233</c:v>
                </c:pt>
                <c:pt idx="50">
                  <c:v>9276.655091933726</c:v>
                </c:pt>
                <c:pt idx="51">
                  <c:v>9679.505051758684</c:v>
                </c:pt>
                <c:pt idx="52">
                  <c:v>9054.651485456346</c:v>
                </c:pt>
                <c:pt idx="53">
                  <c:v>9278.777424652355</c:v>
                </c:pt>
                <c:pt idx="54">
                  <c:v>9320.499127470845</c:v>
                </c:pt>
                <c:pt idx="55">
                  <c:v>9725.552569020187</c:v>
                </c:pt>
                <c:pt idx="56">
                  <c:v>8823.802348099086</c:v>
                </c:pt>
                <c:pt idx="57">
                  <c:v>9477.986961593584</c:v>
                </c:pt>
                <c:pt idx="58">
                  <c:v>9468.683533691785</c:v>
                </c:pt>
                <c:pt idx="59">
                  <c:v>9622.01320506924</c:v>
                </c:pt>
                <c:pt idx="60">
                  <c:v>9414.483366503271</c:v>
                </c:pt>
                <c:pt idx="61">
                  <c:v>9673.572731480215</c:v>
                </c:pt>
                <c:pt idx="62">
                  <c:v>9421.012756936</c:v>
                </c:pt>
                <c:pt idx="63">
                  <c:v>9785.794015953824</c:v>
                </c:pt>
                <c:pt idx="64">
                  <c:v>9339.851087977444</c:v>
                </c:pt>
                <c:pt idx="65">
                  <c:v>9154.838298310636</c:v>
                </c:pt>
                <c:pt idx="66">
                  <c:v>9582.60345743206</c:v>
                </c:pt>
                <c:pt idx="67">
                  <c:v>8740.45186516249</c:v>
                </c:pt>
                <c:pt idx="68">
                  <c:v>9324.458736542561</c:v>
                </c:pt>
                <c:pt idx="69">
                  <c:v>10179.43272013404</c:v>
                </c:pt>
                <c:pt idx="70">
                  <c:v>10228.94001689577</c:v>
                </c:pt>
                <c:pt idx="71">
                  <c:v>9808.3944487903</c:v>
                </c:pt>
                <c:pt idx="72">
                  <c:v>9490.640514103875</c:v>
                </c:pt>
                <c:pt idx="73">
                  <c:v>10650.98678192633</c:v>
                </c:pt>
                <c:pt idx="74">
                  <c:v>9612.79387633047</c:v>
                </c:pt>
                <c:pt idx="75">
                  <c:v>9840.311443685408</c:v>
                </c:pt>
                <c:pt idx="76">
                  <c:v>9402.003757044454</c:v>
                </c:pt>
                <c:pt idx="77">
                  <c:v>9460.855362546023</c:v>
                </c:pt>
                <c:pt idx="78">
                  <c:v>9605.591105869775</c:v>
                </c:pt>
                <c:pt idx="79">
                  <c:v>9775.744535167748</c:v>
                </c:pt>
                <c:pt idx="80">
                  <c:v>9476.205385097044</c:v>
                </c:pt>
                <c:pt idx="81">
                  <c:v>8963.25034666183</c:v>
                </c:pt>
                <c:pt idx="82">
                  <c:v>10225.91889439221</c:v>
                </c:pt>
                <c:pt idx="83">
                  <c:v>9888.5680157482</c:v>
                </c:pt>
                <c:pt idx="84">
                  <c:v>9139.118252615638</c:v>
                </c:pt>
                <c:pt idx="85">
                  <c:v>8976.379936092228</c:v>
                </c:pt>
                <c:pt idx="86">
                  <c:v>10202.65908060371</c:v>
                </c:pt>
                <c:pt idx="87">
                  <c:v>9421.180338134006</c:v>
                </c:pt>
                <c:pt idx="88">
                  <c:v>10276.91575200911</c:v>
                </c:pt>
                <c:pt idx="89">
                  <c:v>9827.66262344524</c:v>
                </c:pt>
                <c:pt idx="90">
                  <c:v>12942.05171674382</c:v>
                </c:pt>
              </c:numCache>
            </c:numRef>
          </c:yVal>
          <c:smooth val="0"/>
        </c:ser>
        <c:ser>
          <c:idx val="5"/>
          <c:order val="4"/>
          <c:tx>
            <c:v>Makapuu</c:v>
          </c:tx>
          <c:spPr>
            <a:ln w="28575">
              <a:noFill/>
            </a:ln>
          </c:spPr>
          <c:marker>
            <c:spPr>
              <a:solidFill>
                <a:srgbClr val="FF0000"/>
              </a:solidFill>
              <a:ln>
                <a:solidFill>
                  <a:srgbClr val="FF0000"/>
                </a:solidFill>
              </a:ln>
            </c:spPr>
          </c:marker>
          <c:xVal>
            <c:numRef>
              <c:f>Makapuu_Koolau!$BX$115:$BX$136</c:f>
              <c:numCache>
                <c:formatCode>0.00</c:formatCode>
                <c:ptCount val="22"/>
                <c:pt idx="0">
                  <c:v>42.22604057745837</c:v>
                </c:pt>
                <c:pt idx="1">
                  <c:v>48.89418205550329</c:v>
                </c:pt>
                <c:pt idx="2">
                  <c:v>48.40043626204022</c:v>
                </c:pt>
                <c:pt idx="3">
                  <c:v>43.02723268212321</c:v>
                </c:pt>
                <c:pt idx="4">
                  <c:v>50.7393582222253</c:v>
                </c:pt>
                <c:pt idx="5">
                  <c:v>42.6006798002139</c:v>
                </c:pt>
                <c:pt idx="6">
                  <c:v>46.44197540683464</c:v>
                </c:pt>
                <c:pt idx="7">
                  <c:v>55.42043068765695</c:v>
                </c:pt>
                <c:pt idx="8">
                  <c:v>39.89152052598654</c:v>
                </c:pt>
                <c:pt idx="9">
                  <c:v>49.96195169335915</c:v>
                </c:pt>
                <c:pt idx="10">
                  <c:v>44.13555705239916</c:v>
                </c:pt>
                <c:pt idx="11">
                  <c:v>43.28467844990227</c:v>
                </c:pt>
                <c:pt idx="12">
                  <c:v>42.53934386324978</c:v>
                </c:pt>
                <c:pt idx="13">
                  <c:v>51.2330325099502</c:v>
                </c:pt>
                <c:pt idx="14">
                  <c:v>50.9273980482738</c:v>
                </c:pt>
                <c:pt idx="15">
                  <c:v>45.45229664493606</c:v>
                </c:pt>
                <c:pt idx="16">
                  <c:v>45.12515042778463</c:v>
                </c:pt>
                <c:pt idx="17">
                  <c:v>0.0</c:v>
                </c:pt>
                <c:pt idx="18">
                  <c:v>0.0</c:v>
                </c:pt>
                <c:pt idx="19">
                  <c:v>0.0</c:v>
                </c:pt>
                <c:pt idx="20">
                  <c:v>0.0</c:v>
                </c:pt>
                <c:pt idx="21">
                  <c:v>0.0</c:v>
                </c:pt>
              </c:numCache>
            </c:numRef>
          </c:xVal>
          <c:yVal>
            <c:numRef>
              <c:f>Makapuu_Koolau!$DM$115:$DM$136</c:f>
              <c:numCache>
                <c:formatCode>0</c:formatCode>
                <c:ptCount val="22"/>
                <c:pt idx="0">
                  <c:v>8591.296146799084</c:v>
                </c:pt>
                <c:pt idx="1">
                  <c:v>8453.850525685906</c:v>
                </c:pt>
                <c:pt idx="2">
                  <c:v>8731.23143127407</c:v>
                </c:pt>
                <c:pt idx="3">
                  <c:v>8794.055393787277</c:v>
                </c:pt>
                <c:pt idx="4">
                  <c:v>9010.472540647685</c:v>
                </c:pt>
                <c:pt idx="5">
                  <c:v>8270.381315052375</c:v>
                </c:pt>
                <c:pt idx="6">
                  <c:v>9074.83942443481</c:v>
                </c:pt>
                <c:pt idx="7">
                  <c:v>8551.68877887651</c:v>
                </c:pt>
                <c:pt idx="8">
                  <c:v>9794.13414369953</c:v>
                </c:pt>
                <c:pt idx="9">
                  <c:v>8799.73500036325</c:v>
                </c:pt>
                <c:pt idx="10">
                  <c:v>9004.098593954564</c:v>
                </c:pt>
                <c:pt idx="11">
                  <c:v>8508.18257205233</c:v>
                </c:pt>
                <c:pt idx="12">
                  <c:v>9311.41424050999</c:v>
                </c:pt>
                <c:pt idx="13">
                  <c:v>9158.526704429589</c:v>
                </c:pt>
                <c:pt idx="14">
                  <c:v>8837.808960301405</c:v>
                </c:pt>
                <c:pt idx="15">
                  <c:v>9337.29792057729</c:v>
                </c:pt>
                <c:pt idx="16">
                  <c:v>9068.139124494783</c:v>
                </c:pt>
              </c:numCache>
            </c:numRef>
          </c:yVal>
          <c:smooth val="0"/>
        </c:ser>
        <c:dLbls>
          <c:showLegendKey val="0"/>
          <c:showVal val="0"/>
          <c:showCatName val="0"/>
          <c:showSerName val="0"/>
          <c:showPercent val="0"/>
          <c:showBubbleSize val="0"/>
        </c:dLbls>
        <c:axId val="-2031074664"/>
        <c:axId val="-2030795336"/>
      </c:scatterChart>
      <c:valAx>
        <c:axId val="-2031074664"/>
        <c:scaling>
          <c:orientation val="minMax"/>
          <c:min val="10.0"/>
        </c:scaling>
        <c:delete val="0"/>
        <c:axPos val="b"/>
        <c:title>
          <c:tx>
            <c:rich>
              <a:bodyPr/>
              <a:lstStyle/>
              <a:p>
                <a:pPr>
                  <a:defRPr sz="1600"/>
                </a:pPr>
                <a:r>
                  <a:rPr lang="en-US" sz="1600"/>
                  <a:t>Sr/Nb</a:t>
                </a:r>
              </a:p>
            </c:rich>
          </c:tx>
          <c:layout>
            <c:manualLayout>
              <c:xMode val="edge"/>
              <c:yMode val="edge"/>
              <c:x val="0.499339096307327"/>
              <c:y val="0.893375263132594"/>
            </c:manualLayout>
          </c:layout>
          <c:overlay val="0"/>
          <c:spPr>
            <a:noFill/>
            <a:ln w="25400">
              <a:noFill/>
            </a:ln>
          </c:spPr>
        </c:title>
        <c:numFmt formatCode="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30795336"/>
        <c:crosses val="autoZero"/>
        <c:crossBetween val="midCat"/>
      </c:valAx>
      <c:valAx>
        <c:axId val="-2030795336"/>
        <c:scaling>
          <c:orientation val="minMax"/>
          <c:max val="13000.0"/>
          <c:min val="7000.0"/>
        </c:scaling>
        <c:delete val="0"/>
        <c:axPos val="l"/>
        <c:title>
          <c:tx>
            <c:rich>
              <a:bodyPr rot="-5400000" vert="horz"/>
              <a:lstStyle/>
              <a:p>
                <a:pPr>
                  <a:defRPr sz="1600"/>
                </a:pPr>
                <a:r>
                  <a:rPr lang="en-US" sz="1600"/>
                  <a:t>Ti/Eu</a:t>
                </a:r>
              </a:p>
            </c:rich>
          </c:tx>
          <c:layout>
            <c:manualLayout>
              <c:xMode val="edge"/>
              <c:yMode val="edge"/>
              <c:x val="0.0"/>
              <c:y val="0.328990550889443"/>
            </c:manualLayout>
          </c:layout>
          <c:overlay val="0"/>
          <c:spPr>
            <a:noFill/>
            <a:ln w="25400">
              <a:noFill/>
            </a:ln>
          </c:spPr>
        </c:title>
        <c:numFmt formatCode="#,##0" sourceLinked="0"/>
        <c:majorTickMark val="in"/>
        <c:minorTickMark val="in"/>
        <c:tickLblPos val="nextTo"/>
        <c:spPr>
          <a:ln w="12700">
            <a:solidFill>
              <a:schemeClr val="tx1"/>
            </a:solidFill>
          </a:ln>
        </c:spPr>
        <c:crossAx val="-2031074664"/>
        <c:crosses val="autoZero"/>
        <c:crossBetween val="midCat"/>
        <c:minorUnit val="500.0"/>
      </c:valAx>
      <c:spPr>
        <a:ln w="15875">
          <a:solidFill>
            <a:schemeClr val="tx1"/>
          </a:solid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98556702418"/>
          <c:y val="0.0453927057210095"/>
          <c:w val="0.685928647606616"/>
          <c:h val="0.700376657534599"/>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HSDP2!$EK$85:$EK$124</c:f>
              <c:numCache>
                <c:formatCode>0.000000</c:formatCode>
                <c:ptCount val="40"/>
                <c:pt idx="0">
                  <c:v>0.512992232858</c:v>
                </c:pt>
                <c:pt idx="1">
                  <c:v>0.513024529052</c:v>
                </c:pt>
                <c:pt idx="2">
                  <c:v>0.513008124636</c:v>
                </c:pt>
                <c:pt idx="3">
                  <c:v>0.51300966255</c:v>
                </c:pt>
                <c:pt idx="5">
                  <c:v>0.513006074084</c:v>
                </c:pt>
                <c:pt idx="6">
                  <c:v>0.513026579604</c:v>
                </c:pt>
                <c:pt idx="7">
                  <c:v>0.513026579604</c:v>
                </c:pt>
                <c:pt idx="8">
                  <c:v>0.512979929546</c:v>
                </c:pt>
                <c:pt idx="10">
                  <c:v>0.513022991138</c:v>
                </c:pt>
                <c:pt idx="11">
                  <c:v>0.513011200464</c:v>
                </c:pt>
                <c:pt idx="12">
                  <c:v>0.51303273126</c:v>
                </c:pt>
                <c:pt idx="13">
                  <c:v>0.5129968466</c:v>
                </c:pt>
                <c:pt idx="14">
                  <c:v>0.51300453617</c:v>
                </c:pt>
                <c:pt idx="15">
                  <c:v>0.512987619116</c:v>
                </c:pt>
                <c:pt idx="17">
                  <c:v>0.512990182306</c:v>
                </c:pt>
                <c:pt idx="18">
                  <c:v>0.513012738378</c:v>
                </c:pt>
                <c:pt idx="19">
                  <c:v>0.513031705984</c:v>
                </c:pt>
                <c:pt idx="20">
                  <c:v>0.513020940586</c:v>
                </c:pt>
                <c:pt idx="21">
                  <c:v>0.51302760488</c:v>
                </c:pt>
                <c:pt idx="22">
                  <c:v>0.513010175188</c:v>
                </c:pt>
                <c:pt idx="23">
                  <c:v>0.513041446106</c:v>
                </c:pt>
                <c:pt idx="24">
                  <c:v>0.513062464264</c:v>
                </c:pt>
                <c:pt idx="26">
                  <c:v>0.513026579604</c:v>
                </c:pt>
                <c:pt idx="27">
                  <c:v>0.513008637274</c:v>
                </c:pt>
                <c:pt idx="28">
                  <c:v>0.513011200464</c:v>
                </c:pt>
                <c:pt idx="29">
                  <c:v>0.51302504169</c:v>
                </c:pt>
                <c:pt idx="30">
                  <c:v>0.51301222574</c:v>
                </c:pt>
                <c:pt idx="31">
                  <c:v>0.512987619116</c:v>
                </c:pt>
                <c:pt idx="32">
                  <c:v>0.513013763654</c:v>
                </c:pt>
                <c:pt idx="33">
                  <c:v>0.513007611998</c:v>
                </c:pt>
                <c:pt idx="34">
                  <c:v>0.513026579604</c:v>
                </c:pt>
                <c:pt idx="36">
                  <c:v>0.51301478893</c:v>
                </c:pt>
                <c:pt idx="37">
                  <c:v>0.513046059848</c:v>
                </c:pt>
                <c:pt idx="38">
                  <c:v>0.513036319726</c:v>
                </c:pt>
                <c:pt idx="39">
                  <c:v>0.513042471382</c:v>
                </c:pt>
              </c:numCache>
            </c:numRef>
          </c:xVal>
          <c:yVal>
            <c:numRef>
              <c:f>HSDP2!$EX$85:$EX$124</c:f>
              <c:numCache>
                <c:formatCode>General</c:formatCode>
                <c:ptCount val="40"/>
                <c:pt idx="0">
                  <c:v>3.039999999999999</c:v>
                </c:pt>
                <c:pt idx="1">
                  <c:v>3.036585365853658</c:v>
                </c:pt>
                <c:pt idx="2">
                  <c:v>3.018808777429467</c:v>
                </c:pt>
                <c:pt idx="3">
                  <c:v>2.713692946058091</c:v>
                </c:pt>
                <c:pt idx="4">
                  <c:v>2.511508951406649</c:v>
                </c:pt>
                <c:pt idx="5">
                  <c:v>3.007662835249042</c:v>
                </c:pt>
                <c:pt idx="6">
                  <c:v>2.882539682539682</c:v>
                </c:pt>
                <c:pt idx="7">
                  <c:v>2.308474576271187</c:v>
                </c:pt>
                <c:pt idx="8">
                  <c:v>3.34146341463414</c:v>
                </c:pt>
                <c:pt idx="9">
                  <c:v>3.230158730158728</c:v>
                </c:pt>
                <c:pt idx="10">
                  <c:v>2.841409691629956</c:v>
                </c:pt>
                <c:pt idx="11">
                  <c:v>2.386111111111111</c:v>
                </c:pt>
                <c:pt idx="12">
                  <c:v>2.865217391304348</c:v>
                </c:pt>
                <c:pt idx="13">
                  <c:v>2.903846153846154</c:v>
                </c:pt>
                <c:pt idx="14">
                  <c:v>3.29375</c:v>
                </c:pt>
                <c:pt idx="15">
                  <c:v>3.337837837837838</c:v>
                </c:pt>
                <c:pt idx="16">
                  <c:v>2.970149253731343</c:v>
                </c:pt>
                <c:pt idx="17">
                  <c:v>3.427777777777778</c:v>
                </c:pt>
                <c:pt idx="18">
                  <c:v>3.17741935483871</c:v>
                </c:pt>
                <c:pt idx="19">
                  <c:v>3.166666666666667</c:v>
                </c:pt>
                <c:pt idx="20">
                  <c:v>2.968749999999999</c:v>
                </c:pt>
                <c:pt idx="21">
                  <c:v>3.150837988826816</c:v>
                </c:pt>
                <c:pt idx="22">
                  <c:v>3.17857142857143</c:v>
                </c:pt>
                <c:pt idx="23">
                  <c:v>3.22872340425532</c:v>
                </c:pt>
                <c:pt idx="24">
                  <c:v>3.018018018018017</c:v>
                </c:pt>
                <c:pt idx="25">
                  <c:v>3.233128834355828</c:v>
                </c:pt>
                <c:pt idx="26">
                  <c:v>3.151260504201681</c:v>
                </c:pt>
                <c:pt idx="27">
                  <c:v>2.957692307692308</c:v>
                </c:pt>
                <c:pt idx="28">
                  <c:v>2.726775956284153</c:v>
                </c:pt>
                <c:pt idx="29">
                  <c:v>3.244541484716157</c:v>
                </c:pt>
                <c:pt idx="30">
                  <c:v>2.890070921985814</c:v>
                </c:pt>
                <c:pt idx="31">
                  <c:v>3.313291139240506</c:v>
                </c:pt>
                <c:pt idx="32">
                  <c:v>3.017985611510791</c:v>
                </c:pt>
                <c:pt idx="33">
                  <c:v>2.895910780669145</c:v>
                </c:pt>
                <c:pt idx="34">
                  <c:v>2.900621118012423</c:v>
                </c:pt>
                <c:pt idx="35">
                  <c:v>3.227868852459017</c:v>
                </c:pt>
                <c:pt idx="36">
                  <c:v>3.203761755485894</c:v>
                </c:pt>
                <c:pt idx="37">
                  <c:v>3.327628361858191</c:v>
                </c:pt>
                <c:pt idx="38">
                  <c:v>3.177777777777778</c:v>
                </c:pt>
                <c:pt idx="39">
                  <c:v>3.628450106157113</c:v>
                </c:pt>
              </c:numCache>
            </c:numRef>
          </c:yVal>
          <c:smooth val="0"/>
        </c:ser>
        <c:ser>
          <c:idx val="1"/>
          <c:order val="1"/>
          <c:tx>
            <c:v>Kilauea</c:v>
          </c:tx>
          <c:spPr>
            <a:ln w="28575">
              <a:noFill/>
            </a:ln>
          </c:spPr>
          <c:marker>
            <c:symbol val="square"/>
            <c:size val="7"/>
            <c:spPr>
              <a:noFill/>
              <a:ln>
                <a:solidFill>
                  <a:schemeClr val="tx1"/>
                </a:solidFill>
              </a:ln>
            </c:spPr>
          </c:marker>
          <c:xVal>
            <c:numRef>
              <c:f>Kilauea!$AX$55:$AX$155</c:f>
              <c:numCache>
                <c:formatCode>General</c:formatCode>
                <c:ptCount val="101"/>
                <c:pt idx="0">
                  <c:v>0.51297</c:v>
                </c:pt>
                <c:pt idx="1">
                  <c:v>0.512945</c:v>
                </c:pt>
                <c:pt idx="3">
                  <c:v>0.512953</c:v>
                </c:pt>
                <c:pt idx="5">
                  <c:v>0.512948</c:v>
                </c:pt>
                <c:pt idx="6">
                  <c:v>0.512952</c:v>
                </c:pt>
                <c:pt idx="12">
                  <c:v>0.512969</c:v>
                </c:pt>
                <c:pt idx="14">
                  <c:v>0.51297</c:v>
                </c:pt>
                <c:pt idx="15">
                  <c:v>0.512968</c:v>
                </c:pt>
                <c:pt idx="16">
                  <c:v>0.512975</c:v>
                </c:pt>
                <c:pt idx="21">
                  <c:v>0.51294</c:v>
                </c:pt>
                <c:pt idx="22">
                  <c:v>0.512943</c:v>
                </c:pt>
                <c:pt idx="25">
                  <c:v>0.51294</c:v>
                </c:pt>
                <c:pt idx="27">
                  <c:v>0.512969</c:v>
                </c:pt>
                <c:pt idx="31">
                  <c:v>0.512961</c:v>
                </c:pt>
                <c:pt idx="37">
                  <c:v>0.512975</c:v>
                </c:pt>
                <c:pt idx="42">
                  <c:v>0.512971</c:v>
                </c:pt>
                <c:pt idx="45">
                  <c:v>0.512956</c:v>
                </c:pt>
                <c:pt idx="46">
                  <c:v>0.512952</c:v>
                </c:pt>
                <c:pt idx="48">
                  <c:v>0.51298</c:v>
                </c:pt>
                <c:pt idx="49">
                  <c:v>0.512958</c:v>
                </c:pt>
                <c:pt idx="50">
                  <c:v>0.512978</c:v>
                </c:pt>
                <c:pt idx="51">
                  <c:v>0.512959</c:v>
                </c:pt>
                <c:pt idx="55">
                  <c:v>0.512952</c:v>
                </c:pt>
                <c:pt idx="56">
                  <c:v>0.51295</c:v>
                </c:pt>
                <c:pt idx="57">
                  <c:v>0.512948</c:v>
                </c:pt>
                <c:pt idx="58">
                  <c:v>0.512951</c:v>
                </c:pt>
                <c:pt idx="59">
                  <c:v>0.512951</c:v>
                </c:pt>
                <c:pt idx="60">
                  <c:v>0.512949</c:v>
                </c:pt>
                <c:pt idx="61">
                  <c:v>0.512951</c:v>
                </c:pt>
                <c:pt idx="62">
                  <c:v>0.512945</c:v>
                </c:pt>
                <c:pt idx="63">
                  <c:v>0.512964</c:v>
                </c:pt>
                <c:pt idx="64">
                  <c:v>0.512956</c:v>
                </c:pt>
                <c:pt idx="65">
                  <c:v>0.512948</c:v>
                </c:pt>
                <c:pt idx="66">
                  <c:v>0.512944</c:v>
                </c:pt>
                <c:pt idx="67">
                  <c:v>0.51295</c:v>
                </c:pt>
                <c:pt idx="68">
                  <c:v>0.512956</c:v>
                </c:pt>
                <c:pt idx="74">
                  <c:v>0.512944</c:v>
                </c:pt>
                <c:pt idx="76">
                  <c:v>0.512948</c:v>
                </c:pt>
                <c:pt idx="77">
                  <c:v>0.512944</c:v>
                </c:pt>
                <c:pt idx="78">
                  <c:v>0.512947</c:v>
                </c:pt>
                <c:pt idx="80">
                  <c:v>0.512946</c:v>
                </c:pt>
                <c:pt idx="82">
                  <c:v>0.512943</c:v>
                </c:pt>
                <c:pt idx="84">
                  <c:v>0.51294</c:v>
                </c:pt>
                <c:pt idx="86">
                  <c:v>0.512945</c:v>
                </c:pt>
                <c:pt idx="88">
                  <c:v>0.512953</c:v>
                </c:pt>
                <c:pt idx="90">
                  <c:v>0.512946</c:v>
                </c:pt>
                <c:pt idx="92">
                  <c:v>0.512943</c:v>
                </c:pt>
                <c:pt idx="94">
                  <c:v>0.512955</c:v>
                </c:pt>
                <c:pt idx="96">
                  <c:v>0.512953</c:v>
                </c:pt>
                <c:pt idx="99">
                  <c:v>0.512956</c:v>
                </c:pt>
              </c:numCache>
            </c:numRef>
          </c:xVal>
          <c:yVal>
            <c:numRef>
              <c:f>Kilauea!$CL$55:$CL$155</c:f>
              <c:numCache>
                <c:formatCode>General</c:formatCode>
                <c:ptCount val="101"/>
                <c:pt idx="0">
                  <c:v>2.804054054054054</c:v>
                </c:pt>
                <c:pt idx="1">
                  <c:v>2.88135593220339</c:v>
                </c:pt>
                <c:pt idx="2">
                  <c:v>3.004291845493562</c:v>
                </c:pt>
                <c:pt idx="3">
                  <c:v>2.962962962962963</c:v>
                </c:pt>
                <c:pt idx="4">
                  <c:v>2.8</c:v>
                </c:pt>
                <c:pt idx="5">
                  <c:v>2.84789644012945</c:v>
                </c:pt>
                <c:pt idx="6">
                  <c:v>2.878411910669975</c:v>
                </c:pt>
                <c:pt idx="7">
                  <c:v>2.868852459016394</c:v>
                </c:pt>
                <c:pt idx="8">
                  <c:v>2.845303867403315</c:v>
                </c:pt>
                <c:pt idx="9">
                  <c:v>2.838137472283813</c:v>
                </c:pt>
                <c:pt idx="10">
                  <c:v>2.803347280334728</c:v>
                </c:pt>
                <c:pt idx="11">
                  <c:v>2.72300469483568</c:v>
                </c:pt>
                <c:pt idx="12">
                  <c:v>2.90953545232274</c:v>
                </c:pt>
                <c:pt idx="13">
                  <c:v>2.846534653465346</c:v>
                </c:pt>
                <c:pt idx="14">
                  <c:v>2.853598014888337</c:v>
                </c:pt>
                <c:pt idx="15">
                  <c:v>2.733188720173536</c:v>
                </c:pt>
                <c:pt idx="16">
                  <c:v>2.821100917431193</c:v>
                </c:pt>
                <c:pt idx="17">
                  <c:v>2.727272727272727</c:v>
                </c:pt>
                <c:pt idx="18">
                  <c:v>2.78538812785388</c:v>
                </c:pt>
                <c:pt idx="19">
                  <c:v>2.788671023965142</c:v>
                </c:pt>
                <c:pt idx="20">
                  <c:v>2.937365010799136</c:v>
                </c:pt>
                <c:pt idx="21">
                  <c:v>3.093023255813954</c:v>
                </c:pt>
                <c:pt idx="22">
                  <c:v>2.905982905982906</c:v>
                </c:pt>
                <c:pt idx="23">
                  <c:v>3.010204081632653</c:v>
                </c:pt>
                <c:pt idx="24">
                  <c:v>2.906724511930586</c:v>
                </c:pt>
                <c:pt idx="25">
                  <c:v>2.982062780269058</c:v>
                </c:pt>
                <c:pt idx="26">
                  <c:v>2.85377358490566</c:v>
                </c:pt>
                <c:pt idx="27">
                  <c:v>2.91196388261851</c:v>
                </c:pt>
                <c:pt idx="28">
                  <c:v>2.952380952380953</c:v>
                </c:pt>
                <c:pt idx="29">
                  <c:v>2.973684210526316</c:v>
                </c:pt>
                <c:pt idx="30">
                  <c:v>2.903225806451613</c:v>
                </c:pt>
                <c:pt idx="31">
                  <c:v>2.88</c:v>
                </c:pt>
                <c:pt idx="32">
                  <c:v>3.0</c:v>
                </c:pt>
                <c:pt idx="33">
                  <c:v>2.865168539325837</c:v>
                </c:pt>
                <c:pt idx="34">
                  <c:v>2.891156462585034</c:v>
                </c:pt>
                <c:pt idx="35">
                  <c:v>3.047945205479453</c:v>
                </c:pt>
                <c:pt idx="36">
                  <c:v>2.894736842105263</c:v>
                </c:pt>
                <c:pt idx="37">
                  <c:v>2.920634920634921</c:v>
                </c:pt>
                <c:pt idx="38">
                  <c:v>2.878338278931751</c:v>
                </c:pt>
                <c:pt idx="39">
                  <c:v>2.994011976047904</c:v>
                </c:pt>
                <c:pt idx="40">
                  <c:v>2.826666666666667</c:v>
                </c:pt>
                <c:pt idx="55">
                  <c:v>3.021126760563381</c:v>
                </c:pt>
                <c:pt idx="56">
                  <c:v>3.135714285714285</c:v>
                </c:pt>
                <c:pt idx="57">
                  <c:v>3.139372822299652</c:v>
                </c:pt>
                <c:pt idx="58">
                  <c:v>3.106382978723405</c:v>
                </c:pt>
                <c:pt idx="59">
                  <c:v>3.070175438596491</c:v>
                </c:pt>
                <c:pt idx="60">
                  <c:v>3.125925925925926</c:v>
                </c:pt>
                <c:pt idx="61">
                  <c:v>3.045283018867925</c:v>
                </c:pt>
                <c:pt idx="62">
                  <c:v>3.059090909090909</c:v>
                </c:pt>
                <c:pt idx="63">
                  <c:v>3.026666666666667</c:v>
                </c:pt>
                <c:pt idx="64">
                  <c:v>3.073394495412844</c:v>
                </c:pt>
                <c:pt idx="65">
                  <c:v>3.109452736318408</c:v>
                </c:pt>
                <c:pt idx="66">
                  <c:v>3.067510548523207</c:v>
                </c:pt>
                <c:pt idx="67">
                  <c:v>3.178260869565217</c:v>
                </c:pt>
                <c:pt idx="68">
                  <c:v>3.23247232472324</c:v>
                </c:pt>
                <c:pt idx="74">
                  <c:v>3.104693140794224</c:v>
                </c:pt>
                <c:pt idx="75">
                  <c:v>3.099630996309963</c:v>
                </c:pt>
                <c:pt idx="76">
                  <c:v>3.076923076923077</c:v>
                </c:pt>
                <c:pt idx="77">
                  <c:v>3.088803088803089</c:v>
                </c:pt>
                <c:pt idx="78">
                  <c:v>3.06513409961686</c:v>
                </c:pt>
                <c:pt idx="79">
                  <c:v>3.103448275862069</c:v>
                </c:pt>
                <c:pt idx="80">
                  <c:v>3.056603773584905</c:v>
                </c:pt>
                <c:pt idx="81">
                  <c:v>3.014184397163121</c:v>
                </c:pt>
                <c:pt idx="82">
                  <c:v>3.04029304029304</c:v>
                </c:pt>
                <c:pt idx="83">
                  <c:v>3.143939393939394</c:v>
                </c:pt>
                <c:pt idx="84">
                  <c:v>2.988505747126437</c:v>
                </c:pt>
                <c:pt idx="85">
                  <c:v>3.007518796992481</c:v>
                </c:pt>
                <c:pt idx="86">
                  <c:v>2.899628252788104</c:v>
                </c:pt>
                <c:pt idx="87">
                  <c:v>3.035019455252918</c:v>
                </c:pt>
                <c:pt idx="88">
                  <c:v>3.0</c:v>
                </c:pt>
                <c:pt idx="89">
                  <c:v>2.988929889298893</c:v>
                </c:pt>
                <c:pt idx="90">
                  <c:v>3.097014925373134</c:v>
                </c:pt>
                <c:pt idx="91">
                  <c:v>3.108614232209738</c:v>
                </c:pt>
                <c:pt idx="92">
                  <c:v>3.063380281690141</c:v>
                </c:pt>
                <c:pt idx="93">
                  <c:v>3.018181818181818</c:v>
                </c:pt>
                <c:pt idx="94">
                  <c:v>3.154121863799283</c:v>
                </c:pt>
                <c:pt idx="95">
                  <c:v>3.093525179856115</c:v>
                </c:pt>
                <c:pt idx="96">
                  <c:v>2.98932384341637</c:v>
                </c:pt>
                <c:pt idx="97">
                  <c:v>3.115384615384615</c:v>
                </c:pt>
                <c:pt idx="98">
                  <c:v>3.132075471698113</c:v>
                </c:pt>
                <c:pt idx="99">
                  <c:v>3.02158273381295</c:v>
                </c:pt>
                <c:pt idx="100">
                  <c:v>3.113553113553113</c:v>
                </c:pt>
              </c:numCache>
            </c:numRef>
          </c:yVal>
          <c:smooth val="0"/>
        </c:ser>
        <c:ser>
          <c:idx val="2"/>
          <c:order val="2"/>
          <c:tx>
            <c:v>Kahoolawe</c:v>
          </c:tx>
          <c:spPr>
            <a:ln w="28575">
              <a:noFill/>
            </a:ln>
          </c:spPr>
          <c:marker>
            <c:symbol val="triangle"/>
            <c:size val="7"/>
            <c:spPr>
              <a:noFill/>
              <a:ln>
                <a:solidFill>
                  <a:srgbClr val="FF0000"/>
                </a:solidFill>
              </a:ln>
            </c:spPr>
          </c:marker>
          <c:xVal>
            <c:numRef>
              <c:f>Kahoolawe!$W$50:$Z$50</c:f>
              <c:numCache>
                <c:formatCode>0.000000</c:formatCode>
                <c:ptCount val="4"/>
                <c:pt idx="1">
                  <c:v>0.512873</c:v>
                </c:pt>
              </c:numCache>
            </c:numRef>
          </c:xVal>
          <c:yVal>
            <c:numRef>
              <c:f>Kahoolawe!$W$75:$Z$75</c:f>
              <c:numCache>
                <c:formatCode>General</c:formatCode>
                <c:ptCount val="4"/>
                <c:pt idx="0">
                  <c:v>3.51905668907045</c:v>
                </c:pt>
                <c:pt idx="1">
                  <c:v>3.657966630663309</c:v>
                </c:pt>
                <c:pt idx="2">
                  <c:v>3.430079546751588</c:v>
                </c:pt>
                <c:pt idx="3">
                  <c:v>3.316104309602561</c:v>
                </c:pt>
              </c:numCache>
            </c:numRef>
          </c:yVal>
          <c:smooth val="0"/>
        </c:ser>
        <c:ser>
          <c:idx val="3"/>
          <c:order val="3"/>
          <c:tx>
            <c:v>Mauna Loa</c:v>
          </c:tx>
          <c:spPr>
            <a:ln w="28575">
              <a:noFill/>
            </a:ln>
          </c:spPr>
          <c:marker>
            <c:symbol val="square"/>
            <c:size val="7"/>
            <c:spPr>
              <a:noFill/>
              <a:ln>
                <a:solidFill>
                  <a:srgbClr val="0000FF"/>
                </a:solidFill>
              </a:ln>
            </c:spPr>
          </c:marker>
          <c:xVal>
            <c:numRef>
              <c:f>'Mauna Loa'!$AP$3:$AP$141</c:f>
              <c:numCache>
                <c:formatCode>General</c:formatCode>
                <c:ptCount val="139"/>
                <c:pt idx="1">
                  <c:v>0.512862</c:v>
                </c:pt>
                <c:pt idx="4">
                  <c:v>0.512838</c:v>
                </c:pt>
                <c:pt idx="11">
                  <c:v>0.512891</c:v>
                </c:pt>
                <c:pt idx="20">
                  <c:v>0.512943</c:v>
                </c:pt>
                <c:pt idx="21">
                  <c:v>0.512907</c:v>
                </c:pt>
                <c:pt idx="22">
                  <c:v>0.512891</c:v>
                </c:pt>
                <c:pt idx="31">
                  <c:v>0.5129</c:v>
                </c:pt>
                <c:pt idx="70">
                  <c:v>0.512927</c:v>
                </c:pt>
                <c:pt idx="71">
                  <c:v>0.512918</c:v>
                </c:pt>
                <c:pt idx="72">
                  <c:v>0.512897</c:v>
                </c:pt>
                <c:pt idx="73">
                  <c:v>0.512957</c:v>
                </c:pt>
                <c:pt idx="74">
                  <c:v>0.512966</c:v>
                </c:pt>
                <c:pt idx="76">
                  <c:v>0.512937</c:v>
                </c:pt>
                <c:pt idx="79" formatCode="0.000000">
                  <c:v>0.51295</c:v>
                </c:pt>
                <c:pt idx="80" formatCode="0.000000">
                  <c:v>0.51296</c:v>
                </c:pt>
                <c:pt idx="81">
                  <c:v>0.512955</c:v>
                </c:pt>
                <c:pt idx="85">
                  <c:v>0.512915</c:v>
                </c:pt>
                <c:pt idx="86">
                  <c:v>0.51292</c:v>
                </c:pt>
                <c:pt idx="87">
                  <c:v>0.512925</c:v>
                </c:pt>
                <c:pt idx="88">
                  <c:v>0.512938</c:v>
                </c:pt>
                <c:pt idx="89">
                  <c:v>0.512934</c:v>
                </c:pt>
                <c:pt idx="90">
                  <c:v>0.512917</c:v>
                </c:pt>
                <c:pt idx="92">
                  <c:v>0.512889</c:v>
                </c:pt>
                <c:pt idx="93">
                  <c:v>0.5128945</c:v>
                </c:pt>
                <c:pt idx="94">
                  <c:v>0.512894</c:v>
                </c:pt>
                <c:pt idx="95">
                  <c:v>0.5128775</c:v>
                </c:pt>
                <c:pt idx="96">
                  <c:v>0.5128327</c:v>
                </c:pt>
                <c:pt idx="97">
                  <c:v>0.512827</c:v>
                </c:pt>
                <c:pt idx="98">
                  <c:v>0.5128373</c:v>
                </c:pt>
                <c:pt idx="99">
                  <c:v>0.51283</c:v>
                </c:pt>
                <c:pt idx="100">
                  <c:v>0.512853</c:v>
                </c:pt>
                <c:pt idx="101">
                  <c:v>0.512915</c:v>
                </c:pt>
                <c:pt idx="102">
                  <c:v>0.512835</c:v>
                </c:pt>
                <c:pt idx="103">
                  <c:v>0.512883</c:v>
                </c:pt>
                <c:pt idx="104">
                  <c:v>0.51289</c:v>
                </c:pt>
                <c:pt idx="105">
                  <c:v>0.512864</c:v>
                </c:pt>
                <c:pt idx="106">
                  <c:v>0.512868</c:v>
                </c:pt>
                <c:pt idx="107">
                  <c:v>0.512863</c:v>
                </c:pt>
                <c:pt idx="108">
                  <c:v>0.512932</c:v>
                </c:pt>
                <c:pt idx="109">
                  <c:v>0.512911</c:v>
                </c:pt>
                <c:pt idx="110">
                  <c:v>0.512913</c:v>
                </c:pt>
                <c:pt idx="111">
                  <c:v>0.512928</c:v>
                </c:pt>
                <c:pt idx="112">
                  <c:v>0.512915</c:v>
                </c:pt>
                <c:pt idx="113">
                  <c:v>0.51291</c:v>
                </c:pt>
                <c:pt idx="114">
                  <c:v>0.512911</c:v>
                </c:pt>
                <c:pt idx="115">
                  <c:v>0.512917</c:v>
                </c:pt>
                <c:pt idx="116">
                  <c:v>0.512937</c:v>
                </c:pt>
                <c:pt idx="117">
                  <c:v>0.512928</c:v>
                </c:pt>
                <c:pt idx="118">
                  <c:v>0.512912</c:v>
                </c:pt>
                <c:pt idx="119">
                  <c:v>0.512879</c:v>
                </c:pt>
                <c:pt idx="120">
                  <c:v>0.51288</c:v>
                </c:pt>
                <c:pt idx="124">
                  <c:v>0.512906</c:v>
                </c:pt>
                <c:pt idx="125">
                  <c:v>0.51289</c:v>
                </c:pt>
                <c:pt idx="126">
                  <c:v>0.512852</c:v>
                </c:pt>
                <c:pt idx="127">
                  <c:v>0.512935</c:v>
                </c:pt>
                <c:pt idx="128">
                  <c:v>0.512881</c:v>
                </c:pt>
                <c:pt idx="129">
                  <c:v>0.512916</c:v>
                </c:pt>
                <c:pt idx="130">
                  <c:v>0.512926</c:v>
                </c:pt>
                <c:pt idx="131">
                  <c:v>0.512901</c:v>
                </c:pt>
                <c:pt idx="132">
                  <c:v>0.512894</c:v>
                </c:pt>
                <c:pt idx="133">
                  <c:v>0.512927</c:v>
                </c:pt>
                <c:pt idx="134">
                  <c:v>0.512896</c:v>
                </c:pt>
                <c:pt idx="135">
                  <c:v>0.512921</c:v>
                </c:pt>
                <c:pt idx="136">
                  <c:v>0.51293</c:v>
                </c:pt>
                <c:pt idx="137">
                  <c:v>0.512921</c:v>
                </c:pt>
                <c:pt idx="138">
                  <c:v>0.512913</c:v>
                </c:pt>
              </c:numCache>
            </c:numRef>
          </c:xVal>
          <c:yVal>
            <c:numRef>
              <c:f>'Mauna Loa'!$CV$3:$CV$141</c:f>
              <c:numCache>
                <c:formatCode>General</c:formatCode>
                <c:ptCount val="139"/>
                <c:pt idx="124">
                  <c:v>2.934095860566448</c:v>
                </c:pt>
                <c:pt idx="125">
                  <c:v>2.936989498249706</c:v>
                </c:pt>
                <c:pt idx="126">
                  <c:v>2.902857142857143</c:v>
                </c:pt>
                <c:pt idx="127">
                  <c:v>2.957078795643818</c:v>
                </c:pt>
                <c:pt idx="128">
                  <c:v>2.947674418604651</c:v>
                </c:pt>
                <c:pt idx="129">
                  <c:v>3.337298810356893</c:v>
                </c:pt>
                <c:pt idx="130">
                  <c:v>3.248275862068966</c:v>
                </c:pt>
                <c:pt idx="131">
                  <c:v>3.216764898493779</c:v>
                </c:pt>
                <c:pt idx="132">
                  <c:v>3.177083333333333</c:v>
                </c:pt>
                <c:pt idx="133">
                  <c:v>3.158333333333334</c:v>
                </c:pt>
                <c:pt idx="134">
                  <c:v>3.033350176857</c:v>
                </c:pt>
                <c:pt idx="135">
                  <c:v>3.15014005602241</c:v>
                </c:pt>
                <c:pt idx="136">
                  <c:v>3.183256427158866</c:v>
                </c:pt>
                <c:pt idx="137">
                  <c:v>3.257601351351353</c:v>
                </c:pt>
                <c:pt idx="138">
                  <c:v>3.330635118306351</c:v>
                </c:pt>
              </c:numCache>
            </c:numRef>
          </c:yVal>
          <c:smooth val="0"/>
        </c:ser>
        <c:ser>
          <c:idx val="4"/>
          <c:order val="4"/>
          <c:tx>
            <c:v>KSDP</c:v>
          </c:tx>
          <c:spPr>
            <a:ln w="28575">
              <a:noFill/>
            </a:ln>
          </c:spPr>
          <c:marker>
            <c:symbol val="circle"/>
            <c:size val="7"/>
            <c:spPr>
              <a:noFill/>
              <a:ln>
                <a:solidFill>
                  <a:srgbClr val="00CC00"/>
                </a:solidFill>
              </a:ln>
            </c:spPr>
          </c:marker>
          <c:xVal>
            <c:numRef>
              <c:f>KSDP!$CT$22:$CT$112</c:f>
              <c:numCache>
                <c:formatCode>0.000000</c:formatCode>
                <c:ptCount val="91"/>
                <c:pt idx="1">
                  <c:v>0.512934</c:v>
                </c:pt>
                <c:pt idx="2">
                  <c:v>0.512956</c:v>
                </c:pt>
                <c:pt idx="3">
                  <c:v>0.51295</c:v>
                </c:pt>
                <c:pt idx="4">
                  <c:v>0.512917</c:v>
                </c:pt>
                <c:pt idx="5">
                  <c:v>0.512916</c:v>
                </c:pt>
                <c:pt idx="9">
                  <c:v>0.512914</c:v>
                </c:pt>
                <c:pt idx="10">
                  <c:v>0.512913</c:v>
                </c:pt>
                <c:pt idx="11">
                  <c:v>0.512909</c:v>
                </c:pt>
                <c:pt idx="12">
                  <c:v>0.512918</c:v>
                </c:pt>
                <c:pt idx="13">
                  <c:v>0.512856</c:v>
                </c:pt>
                <c:pt idx="14">
                  <c:v>0.512966</c:v>
                </c:pt>
                <c:pt idx="15">
                  <c:v>0.512934</c:v>
                </c:pt>
                <c:pt idx="16">
                  <c:v>0.512884</c:v>
                </c:pt>
                <c:pt idx="18">
                  <c:v>0.512847</c:v>
                </c:pt>
                <c:pt idx="20">
                  <c:v>0.51286</c:v>
                </c:pt>
                <c:pt idx="22">
                  <c:v>0.512902</c:v>
                </c:pt>
                <c:pt idx="23">
                  <c:v>0.51295</c:v>
                </c:pt>
                <c:pt idx="24">
                  <c:v>0.512967</c:v>
                </c:pt>
                <c:pt idx="25">
                  <c:v>0.512909</c:v>
                </c:pt>
                <c:pt idx="26">
                  <c:v>0.512909</c:v>
                </c:pt>
                <c:pt idx="27">
                  <c:v>0.512933</c:v>
                </c:pt>
                <c:pt idx="32">
                  <c:v>0.51286</c:v>
                </c:pt>
                <c:pt idx="33">
                  <c:v>0.512937</c:v>
                </c:pt>
                <c:pt idx="35">
                  <c:v>0.512913</c:v>
                </c:pt>
                <c:pt idx="38">
                  <c:v>0.512944</c:v>
                </c:pt>
                <c:pt idx="39">
                  <c:v>0.512938</c:v>
                </c:pt>
                <c:pt idx="46">
                  <c:v>0.512932</c:v>
                </c:pt>
                <c:pt idx="49">
                  <c:v>0.512909</c:v>
                </c:pt>
                <c:pt idx="51">
                  <c:v>0.5129</c:v>
                </c:pt>
                <c:pt idx="56">
                  <c:v>0.51292</c:v>
                </c:pt>
                <c:pt idx="59">
                  <c:v>0.51296</c:v>
                </c:pt>
                <c:pt idx="61">
                  <c:v>0.512924</c:v>
                </c:pt>
                <c:pt idx="62">
                  <c:v>0.512905</c:v>
                </c:pt>
                <c:pt idx="64">
                  <c:v>0.51291</c:v>
                </c:pt>
                <c:pt idx="65" formatCode="General">
                  <c:v>0.512936</c:v>
                </c:pt>
                <c:pt idx="66">
                  <c:v>0.513009</c:v>
                </c:pt>
                <c:pt idx="68">
                  <c:v>0.512903</c:v>
                </c:pt>
                <c:pt idx="76">
                  <c:v>0.512909</c:v>
                </c:pt>
              </c:numCache>
            </c:numRef>
          </c:xVal>
          <c:yVal>
            <c:numRef>
              <c:f>KSDP!$EE$22:$EE$112</c:f>
              <c:numCache>
                <c:formatCode>General</c:formatCode>
                <c:ptCount val="91"/>
                <c:pt idx="0">
                  <c:v>3.363636363636364</c:v>
                </c:pt>
                <c:pt idx="1">
                  <c:v>3.353413654618474</c:v>
                </c:pt>
                <c:pt idx="2">
                  <c:v>3.391752577319587</c:v>
                </c:pt>
                <c:pt idx="3">
                  <c:v>3.167487684729064</c:v>
                </c:pt>
                <c:pt idx="4">
                  <c:v>3.373134328358209</c:v>
                </c:pt>
                <c:pt idx="5">
                  <c:v>3.236842105263151</c:v>
                </c:pt>
                <c:pt idx="6">
                  <c:v>3.298429319371728</c:v>
                </c:pt>
                <c:pt idx="7">
                  <c:v>3.528455284552845</c:v>
                </c:pt>
                <c:pt idx="8">
                  <c:v>3.343589743589744</c:v>
                </c:pt>
                <c:pt idx="9">
                  <c:v>3.52212389380531</c:v>
                </c:pt>
                <c:pt idx="10">
                  <c:v>3.223350253807107</c:v>
                </c:pt>
                <c:pt idx="11">
                  <c:v>3.198830409356725</c:v>
                </c:pt>
                <c:pt idx="12">
                  <c:v>3.157360406091371</c:v>
                </c:pt>
                <c:pt idx="13">
                  <c:v>3.18493150684932</c:v>
                </c:pt>
                <c:pt idx="14">
                  <c:v>3.278538812785388</c:v>
                </c:pt>
                <c:pt idx="15">
                  <c:v>3.507537688442211</c:v>
                </c:pt>
                <c:pt idx="16">
                  <c:v>3.529069767441861</c:v>
                </c:pt>
                <c:pt idx="17">
                  <c:v>3.543589743589743</c:v>
                </c:pt>
                <c:pt idx="18">
                  <c:v>3.25</c:v>
                </c:pt>
                <c:pt idx="19">
                  <c:v>3.353741496598638</c:v>
                </c:pt>
                <c:pt idx="20">
                  <c:v>3.423076923076923</c:v>
                </c:pt>
                <c:pt idx="21">
                  <c:v>3.517391304347826</c:v>
                </c:pt>
                <c:pt idx="22">
                  <c:v>3.48</c:v>
                </c:pt>
                <c:pt idx="23">
                  <c:v>3.166666666666666</c:v>
                </c:pt>
                <c:pt idx="24">
                  <c:v>3.179824561403509</c:v>
                </c:pt>
                <c:pt idx="25">
                  <c:v>3.416267942583731</c:v>
                </c:pt>
                <c:pt idx="26">
                  <c:v>3.208092485549133</c:v>
                </c:pt>
                <c:pt idx="27">
                  <c:v>3.408866995073884</c:v>
                </c:pt>
                <c:pt idx="28">
                  <c:v>3.547445255474452</c:v>
                </c:pt>
                <c:pt idx="29">
                  <c:v>4.586387434554977</c:v>
                </c:pt>
                <c:pt idx="30">
                  <c:v>3.447368421052632</c:v>
                </c:pt>
                <c:pt idx="31">
                  <c:v>3.472727272727272</c:v>
                </c:pt>
                <c:pt idx="32">
                  <c:v>3.654411764705882</c:v>
                </c:pt>
                <c:pt idx="33">
                  <c:v>3.278884462151394</c:v>
                </c:pt>
                <c:pt idx="34">
                  <c:v>3.203619909502262</c:v>
                </c:pt>
                <c:pt idx="35">
                  <c:v>3.207070707070707</c:v>
                </c:pt>
                <c:pt idx="36">
                  <c:v>3.178260869565217</c:v>
                </c:pt>
                <c:pt idx="37">
                  <c:v>3.263374485596708</c:v>
                </c:pt>
                <c:pt idx="38">
                  <c:v>3.267782426778243</c:v>
                </c:pt>
                <c:pt idx="39">
                  <c:v>3.755656108597285</c:v>
                </c:pt>
                <c:pt idx="40">
                  <c:v>3.299019607843137</c:v>
                </c:pt>
                <c:pt idx="41">
                  <c:v>3.340659340659341</c:v>
                </c:pt>
                <c:pt idx="42">
                  <c:v>3.6</c:v>
                </c:pt>
                <c:pt idx="43">
                  <c:v>3.215116279069768</c:v>
                </c:pt>
                <c:pt idx="44">
                  <c:v>3.585635359116022</c:v>
                </c:pt>
                <c:pt idx="46">
                  <c:v>3.541125541125541</c:v>
                </c:pt>
                <c:pt idx="47">
                  <c:v>3.294605809128631</c:v>
                </c:pt>
                <c:pt idx="48">
                  <c:v>3.071111111111111</c:v>
                </c:pt>
                <c:pt idx="49">
                  <c:v>3.225806451612903</c:v>
                </c:pt>
                <c:pt idx="50">
                  <c:v>3.541176470588235</c:v>
                </c:pt>
                <c:pt idx="51">
                  <c:v>3.295454545454545</c:v>
                </c:pt>
                <c:pt idx="52">
                  <c:v>3.251748251748252</c:v>
                </c:pt>
                <c:pt idx="53">
                  <c:v>3.442982456140351</c:v>
                </c:pt>
                <c:pt idx="54">
                  <c:v>3.226130653266332</c:v>
                </c:pt>
                <c:pt idx="55">
                  <c:v>3.381720430107527</c:v>
                </c:pt>
                <c:pt idx="56">
                  <c:v>3.36</c:v>
                </c:pt>
                <c:pt idx="57">
                  <c:v>3.077625570776256</c:v>
                </c:pt>
                <c:pt idx="58">
                  <c:v>3.709302325581396</c:v>
                </c:pt>
                <c:pt idx="59">
                  <c:v>3.159292035398223</c:v>
                </c:pt>
                <c:pt idx="60">
                  <c:v>3.200956937799043</c:v>
                </c:pt>
                <c:pt idx="61">
                  <c:v>3.315533980582525</c:v>
                </c:pt>
                <c:pt idx="62">
                  <c:v>3.398963730569948</c:v>
                </c:pt>
                <c:pt idx="63">
                  <c:v>3.448863636363637</c:v>
                </c:pt>
                <c:pt idx="64">
                  <c:v>3.17032967032967</c:v>
                </c:pt>
                <c:pt idx="65">
                  <c:v>3.295546558704453</c:v>
                </c:pt>
                <c:pt idx="66">
                  <c:v>3.2741935483871</c:v>
                </c:pt>
                <c:pt idx="67">
                  <c:v>3.22</c:v>
                </c:pt>
                <c:pt idx="68">
                  <c:v>3.339181286549707</c:v>
                </c:pt>
                <c:pt idx="69">
                  <c:v>3.32716049382716</c:v>
                </c:pt>
                <c:pt idx="70">
                  <c:v>3.005102040816327</c:v>
                </c:pt>
                <c:pt idx="71">
                  <c:v>3.404761904761904</c:v>
                </c:pt>
                <c:pt idx="72">
                  <c:v>3.333333333333333</c:v>
                </c:pt>
                <c:pt idx="73">
                  <c:v>3.157635467980295</c:v>
                </c:pt>
                <c:pt idx="74">
                  <c:v>3.923076923076923</c:v>
                </c:pt>
                <c:pt idx="75">
                  <c:v>3.1875</c:v>
                </c:pt>
                <c:pt idx="76">
                  <c:v>2.905263157894737</c:v>
                </c:pt>
                <c:pt idx="77">
                  <c:v>3.464968152866242</c:v>
                </c:pt>
                <c:pt idx="78">
                  <c:v>3.036363636363636</c:v>
                </c:pt>
                <c:pt idx="79">
                  <c:v>3.320574162679426</c:v>
                </c:pt>
                <c:pt idx="80">
                  <c:v>2.471042471042471</c:v>
                </c:pt>
                <c:pt idx="81">
                  <c:v>1.618798955613577</c:v>
                </c:pt>
                <c:pt idx="82">
                  <c:v>4.037974683544304</c:v>
                </c:pt>
                <c:pt idx="83">
                  <c:v>4.30952380952381</c:v>
                </c:pt>
                <c:pt idx="84">
                  <c:v>3.180952380952381</c:v>
                </c:pt>
                <c:pt idx="85">
                  <c:v>3.384057971014493</c:v>
                </c:pt>
                <c:pt idx="86">
                  <c:v>3.98360655737705</c:v>
                </c:pt>
                <c:pt idx="87">
                  <c:v>3.511737089201878</c:v>
                </c:pt>
                <c:pt idx="88">
                  <c:v>3.52046783625731</c:v>
                </c:pt>
                <c:pt idx="89">
                  <c:v>5.393162393162393</c:v>
                </c:pt>
                <c:pt idx="90">
                  <c:v>3.780269058295964</c:v>
                </c:pt>
              </c:numCache>
            </c:numRef>
          </c:yVal>
          <c:smooth val="0"/>
        </c:ser>
        <c:ser>
          <c:idx val="5"/>
          <c:order val="5"/>
          <c:tx>
            <c:v>Makapuu</c:v>
          </c:tx>
          <c:spPr>
            <a:ln w="28575">
              <a:noFill/>
            </a:ln>
          </c:spPr>
          <c:marker>
            <c:spPr>
              <a:solidFill>
                <a:srgbClr val="FF0000"/>
              </a:solidFill>
              <a:ln>
                <a:solidFill>
                  <a:srgbClr val="FF0000"/>
                </a:solidFill>
              </a:ln>
            </c:spPr>
          </c:marker>
          <c:xVal>
            <c:numRef>
              <c:f>Makapuu_Koolau!$BG$126:$BG$136</c:f>
              <c:numCache>
                <c:formatCode>General</c:formatCode>
                <c:ptCount val="11"/>
                <c:pt idx="1">
                  <c:v>0.51271</c:v>
                </c:pt>
                <c:pt idx="2">
                  <c:v>0.51274</c:v>
                </c:pt>
                <c:pt idx="3">
                  <c:v>0.51271</c:v>
                </c:pt>
                <c:pt idx="6" formatCode="0.00000">
                  <c:v>0.51270776904</c:v>
                </c:pt>
                <c:pt idx="7" formatCode="0.00000">
                  <c:v>0.51267188452</c:v>
                </c:pt>
                <c:pt idx="8" formatCode="0.00000">
                  <c:v>0.51273340084</c:v>
                </c:pt>
                <c:pt idx="10">
                  <c:v>0.51254</c:v>
                </c:pt>
              </c:numCache>
            </c:numRef>
          </c:xVal>
          <c:yVal>
            <c:numRef>
              <c:f>Makapuu_Koolau!$DI$126:$DI$136</c:f>
              <c:numCache>
                <c:formatCode>0.00</c:formatCode>
                <c:ptCount val="11"/>
                <c:pt idx="0">
                  <c:v>4.527065566709127</c:v>
                </c:pt>
                <c:pt idx="1">
                  <c:v>3.891456353010765</c:v>
                </c:pt>
                <c:pt idx="2">
                  <c:v>3.37392279337171</c:v>
                </c:pt>
                <c:pt idx="3">
                  <c:v>3.378669501852945</c:v>
                </c:pt>
                <c:pt idx="4">
                  <c:v>3.377842596342797</c:v>
                </c:pt>
                <c:pt idx="5">
                  <c:v>3.264692611135616</c:v>
                </c:pt>
              </c:numCache>
            </c:numRef>
          </c:yVal>
          <c:smooth val="0"/>
        </c:ser>
        <c:dLbls>
          <c:showLegendKey val="0"/>
          <c:showVal val="0"/>
          <c:showCatName val="0"/>
          <c:showSerName val="0"/>
          <c:showPercent val="0"/>
          <c:showBubbleSize val="0"/>
        </c:dLbls>
        <c:axId val="2074540632"/>
        <c:axId val="2074548536"/>
      </c:scatterChart>
      <c:valAx>
        <c:axId val="2074540632"/>
        <c:scaling>
          <c:orientation val="minMax"/>
          <c:min val="0.5124"/>
        </c:scaling>
        <c:delete val="0"/>
        <c:axPos val="b"/>
        <c:title>
          <c:tx>
            <c:rich>
              <a:bodyPr/>
              <a:lstStyle/>
              <a:p>
                <a:pPr>
                  <a:defRPr sz="1600"/>
                </a:pPr>
                <a:r>
                  <a:rPr lang="en-US" sz="1600"/>
                  <a:t>143Nd/144Nd</a:t>
                </a:r>
              </a:p>
            </c:rich>
          </c:tx>
          <c:layout>
            <c:manualLayout>
              <c:xMode val="edge"/>
              <c:yMode val="edge"/>
              <c:x val="0.284063420985345"/>
              <c:y val="0.838851419870134"/>
            </c:manualLayout>
          </c:layout>
          <c:overlay val="0"/>
        </c:title>
        <c:numFmt formatCode="0.0000" sourceLinked="0"/>
        <c:majorTickMark val="in"/>
        <c:minorTickMark val="in"/>
        <c:tickLblPos val="nextTo"/>
        <c:spPr>
          <a:ln w="12700">
            <a:solidFill>
              <a:schemeClr val="tx1"/>
            </a:solidFill>
          </a:ln>
        </c:spPr>
        <c:txPr>
          <a:bodyPr/>
          <a:lstStyle/>
          <a:p>
            <a:pPr>
              <a:defRPr sz="1200"/>
            </a:pPr>
            <a:endParaRPr lang="en-US"/>
          </a:p>
        </c:txPr>
        <c:crossAx val="2074548536"/>
        <c:crosses val="autoZero"/>
        <c:crossBetween val="midCat"/>
        <c:minorUnit val="5.0E-5"/>
      </c:valAx>
      <c:valAx>
        <c:axId val="2074548536"/>
        <c:scaling>
          <c:orientation val="minMax"/>
          <c:max val="6.0"/>
          <c:min val="0.0"/>
        </c:scaling>
        <c:delete val="0"/>
        <c:axPos val="l"/>
        <c:title>
          <c:tx>
            <c:rich>
              <a:bodyPr rot="-5400000" vert="horz"/>
              <a:lstStyle/>
              <a:p>
                <a:pPr>
                  <a:defRPr sz="1600"/>
                </a:pPr>
                <a:r>
                  <a:rPr lang="en-US" sz="1600"/>
                  <a:t>Th/U</a:t>
                </a:r>
              </a:p>
            </c:rich>
          </c:tx>
          <c:layout/>
          <c:overlay val="0"/>
        </c:title>
        <c:numFmt formatCode="General" sourceLinked="1"/>
        <c:majorTickMark val="in"/>
        <c:minorTickMark val="in"/>
        <c:tickLblPos val="nextTo"/>
        <c:spPr>
          <a:ln w="12700">
            <a:solidFill>
              <a:schemeClr val="tx1"/>
            </a:solidFill>
          </a:ln>
        </c:spPr>
        <c:txPr>
          <a:bodyPr/>
          <a:lstStyle/>
          <a:p>
            <a:pPr>
              <a:defRPr sz="1600"/>
            </a:pPr>
            <a:endParaRPr lang="en-US"/>
          </a:p>
        </c:txPr>
        <c:crossAx val="2074540632"/>
        <c:crosses val="autoZero"/>
        <c:crossBetween val="midCat"/>
        <c:majorUnit val="1.0"/>
        <c:minorUnit val="0.5"/>
      </c:valAx>
      <c:spPr>
        <a:ln>
          <a:solidFill>
            <a:schemeClr val="tx1"/>
          </a:solid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016862422756"/>
          <c:y val="0.0520459489078442"/>
          <c:w val="0.772942457911918"/>
          <c:h val="0.731113771199657"/>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HSDP2!$EK$25:$EK$133</c:f>
              <c:numCache>
                <c:formatCode>0.000000</c:formatCode>
                <c:ptCount val="109"/>
                <c:pt idx="0">
                  <c:v>0.513002998256</c:v>
                </c:pt>
                <c:pt idx="1">
                  <c:v>0.513013763654</c:v>
                </c:pt>
                <c:pt idx="2">
                  <c:v>0.51300966255</c:v>
                </c:pt>
                <c:pt idx="3">
                  <c:v>0.513016326844</c:v>
                </c:pt>
                <c:pt idx="4">
                  <c:v>0.513008124636</c:v>
                </c:pt>
                <c:pt idx="6">
                  <c:v>0.513010687826</c:v>
                </c:pt>
                <c:pt idx="7">
                  <c:v>0.513033756536</c:v>
                </c:pt>
                <c:pt idx="8">
                  <c:v>0.513023503776</c:v>
                </c:pt>
                <c:pt idx="9">
                  <c:v>0.512998384514</c:v>
                </c:pt>
                <c:pt idx="10">
                  <c:v>0.512981980098</c:v>
                </c:pt>
                <c:pt idx="11">
                  <c:v>0.513042471382</c:v>
                </c:pt>
                <c:pt idx="12">
                  <c:v>0.513024529052</c:v>
                </c:pt>
                <c:pt idx="14">
                  <c:v>0.513057337884</c:v>
                </c:pt>
                <c:pt idx="15">
                  <c:v>0.513022991138</c:v>
                </c:pt>
                <c:pt idx="16">
                  <c:v>0.513012738378</c:v>
                </c:pt>
                <c:pt idx="17">
                  <c:v>0.51298915703</c:v>
                </c:pt>
                <c:pt idx="18">
                  <c:v>0.513024016414</c:v>
                </c:pt>
                <c:pt idx="19">
                  <c:v>0.51299172022</c:v>
                </c:pt>
                <c:pt idx="21">
                  <c:v>0.513082457146</c:v>
                </c:pt>
                <c:pt idx="23">
                  <c:v>0.512992745496</c:v>
                </c:pt>
                <c:pt idx="24">
                  <c:v>0.51299428341</c:v>
                </c:pt>
                <c:pt idx="25">
                  <c:v>0.513040933468</c:v>
                </c:pt>
                <c:pt idx="26">
                  <c:v>0.513052724142</c:v>
                </c:pt>
                <c:pt idx="27">
                  <c:v>0.513006586722</c:v>
                </c:pt>
                <c:pt idx="29">
                  <c:v>0.513022991138</c:v>
                </c:pt>
                <c:pt idx="30">
                  <c:v>0.513010175188</c:v>
                </c:pt>
                <c:pt idx="31">
                  <c:v>0.512981980098</c:v>
                </c:pt>
                <c:pt idx="32">
                  <c:v>0.513024529052</c:v>
                </c:pt>
                <c:pt idx="33">
                  <c:v>0.513053749418</c:v>
                </c:pt>
                <c:pt idx="34">
                  <c:v>0.513015814206</c:v>
                </c:pt>
                <c:pt idx="35">
                  <c:v>0.513038882916</c:v>
                </c:pt>
                <c:pt idx="36">
                  <c:v>0.51297634108</c:v>
                </c:pt>
                <c:pt idx="37">
                  <c:v>0.513014276292</c:v>
                </c:pt>
                <c:pt idx="38">
                  <c:v>0.5129968466</c:v>
                </c:pt>
                <c:pt idx="39">
                  <c:v>0.513018377396</c:v>
                </c:pt>
                <c:pt idx="40">
                  <c:v>0.513022991138</c:v>
                </c:pt>
                <c:pt idx="41">
                  <c:v>0.512988644392</c:v>
                </c:pt>
                <c:pt idx="42">
                  <c:v>0.513024529052</c:v>
                </c:pt>
                <c:pt idx="43">
                  <c:v>0.513030680708</c:v>
                </c:pt>
                <c:pt idx="44">
                  <c:v>0.51301735212</c:v>
                </c:pt>
                <c:pt idx="45">
                  <c:v>0.513024529052</c:v>
                </c:pt>
                <c:pt idx="46">
                  <c:v>0.513020427948</c:v>
                </c:pt>
                <c:pt idx="47">
                  <c:v>0.51300453617</c:v>
                </c:pt>
                <c:pt idx="49">
                  <c:v>0.51300709936</c:v>
                </c:pt>
                <c:pt idx="50">
                  <c:v>0.513006074084</c:v>
                </c:pt>
                <c:pt idx="51">
                  <c:v>0.512995308686</c:v>
                </c:pt>
                <c:pt idx="52">
                  <c:v>0.513000947704</c:v>
                </c:pt>
                <c:pt idx="53">
                  <c:v>0.512997359238</c:v>
                </c:pt>
                <c:pt idx="54">
                  <c:v>0.513007611998</c:v>
                </c:pt>
                <c:pt idx="55">
                  <c:v>0.513018377396</c:v>
                </c:pt>
                <c:pt idx="56">
                  <c:v>0.513008124636</c:v>
                </c:pt>
                <c:pt idx="57">
                  <c:v>0.513039395554</c:v>
                </c:pt>
                <c:pt idx="58">
                  <c:v>0.512983518012</c:v>
                </c:pt>
                <c:pt idx="59">
                  <c:v>0.513018890034</c:v>
                </c:pt>
                <c:pt idx="60">
                  <c:v>0.512992232858</c:v>
                </c:pt>
                <c:pt idx="61">
                  <c:v>0.513024529052</c:v>
                </c:pt>
                <c:pt idx="62">
                  <c:v>0.513008124636</c:v>
                </c:pt>
                <c:pt idx="63">
                  <c:v>0.51300966255</c:v>
                </c:pt>
                <c:pt idx="65">
                  <c:v>0.513006074084</c:v>
                </c:pt>
                <c:pt idx="66">
                  <c:v>0.513026579604</c:v>
                </c:pt>
                <c:pt idx="67">
                  <c:v>0.513026579604</c:v>
                </c:pt>
                <c:pt idx="68">
                  <c:v>0.512979929546</c:v>
                </c:pt>
                <c:pt idx="70">
                  <c:v>0.513022991138</c:v>
                </c:pt>
                <c:pt idx="71">
                  <c:v>0.513011200464</c:v>
                </c:pt>
                <c:pt idx="72">
                  <c:v>0.51303273126</c:v>
                </c:pt>
                <c:pt idx="73">
                  <c:v>0.5129968466</c:v>
                </c:pt>
                <c:pt idx="74">
                  <c:v>0.51300453617</c:v>
                </c:pt>
                <c:pt idx="75">
                  <c:v>0.512987619116</c:v>
                </c:pt>
                <c:pt idx="77">
                  <c:v>0.512990182306</c:v>
                </c:pt>
                <c:pt idx="78">
                  <c:v>0.513012738378</c:v>
                </c:pt>
                <c:pt idx="79">
                  <c:v>0.513031705984</c:v>
                </c:pt>
                <c:pt idx="80">
                  <c:v>0.513020940586</c:v>
                </c:pt>
                <c:pt idx="81">
                  <c:v>0.51302760488</c:v>
                </c:pt>
                <c:pt idx="82">
                  <c:v>0.513010175188</c:v>
                </c:pt>
                <c:pt idx="83">
                  <c:v>0.513041446106</c:v>
                </c:pt>
                <c:pt idx="84">
                  <c:v>0.513062464264</c:v>
                </c:pt>
                <c:pt idx="86">
                  <c:v>0.513026579604</c:v>
                </c:pt>
                <c:pt idx="87">
                  <c:v>0.513008637274</c:v>
                </c:pt>
                <c:pt idx="88">
                  <c:v>0.513011200464</c:v>
                </c:pt>
                <c:pt idx="89">
                  <c:v>0.51302504169</c:v>
                </c:pt>
                <c:pt idx="90">
                  <c:v>0.51301222574</c:v>
                </c:pt>
                <c:pt idx="91">
                  <c:v>0.512987619116</c:v>
                </c:pt>
                <c:pt idx="92">
                  <c:v>0.513013763654</c:v>
                </c:pt>
                <c:pt idx="93">
                  <c:v>0.513007611998</c:v>
                </c:pt>
                <c:pt idx="94">
                  <c:v>0.513026579604</c:v>
                </c:pt>
                <c:pt idx="96">
                  <c:v>0.51301478893</c:v>
                </c:pt>
                <c:pt idx="97">
                  <c:v>0.513046059848</c:v>
                </c:pt>
                <c:pt idx="98">
                  <c:v>0.513036319726</c:v>
                </c:pt>
                <c:pt idx="99">
                  <c:v>0.513042471382</c:v>
                </c:pt>
              </c:numCache>
            </c:numRef>
          </c:xVal>
          <c:yVal>
            <c:numRef>
              <c:f>HSDP2!$EX$25:$EX$133</c:f>
              <c:numCache>
                <c:formatCode>General</c:formatCode>
                <c:ptCount val="109"/>
                <c:pt idx="0">
                  <c:v>2.98032786885246</c:v>
                </c:pt>
                <c:pt idx="1">
                  <c:v>2.945945945945946</c:v>
                </c:pt>
                <c:pt idx="2">
                  <c:v>2.110843373493976</c:v>
                </c:pt>
                <c:pt idx="3">
                  <c:v>2.608552631578947</c:v>
                </c:pt>
                <c:pt idx="4">
                  <c:v>2.879699248120301</c:v>
                </c:pt>
                <c:pt idx="5">
                  <c:v>3.460526315789474</c:v>
                </c:pt>
                <c:pt idx="6">
                  <c:v>3.897959183673463</c:v>
                </c:pt>
                <c:pt idx="7">
                  <c:v>3.759162303664921</c:v>
                </c:pt>
                <c:pt idx="8">
                  <c:v>2.462311557788945</c:v>
                </c:pt>
                <c:pt idx="9">
                  <c:v>2.534391534391535</c:v>
                </c:pt>
                <c:pt idx="10">
                  <c:v>3.145631067961166</c:v>
                </c:pt>
                <c:pt idx="11">
                  <c:v>4.388461538461538</c:v>
                </c:pt>
                <c:pt idx="12">
                  <c:v>3.669811320754717</c:v>
                </c:pt>
                <c:pt idx="13">
                  <c:v>3.377272727272727</c:v>
                </c:pt>
                <c:pt idx="14">
                  <c:v>2.614525139664798</c:v>
                </c:pt>
                <c:pt idx="15">
                  <c:v>2.709251101321586</c:v>
                </c:pt>
                <c:pt idx="16">
                  <c:v>3.484536082474227</c:v>
                </c:pt>
                <c:pt idx="17">
                  <c:v>3.074235807860261</c:v>
                </c:pt>
                <c:pt idx="18">
                  <c:v>2.319444444444438</c:v>
                </c:pt>
                <c:pt idx="19">
                  <c:v>2.634057971014492</c:v>
                </c:pt>
                <c:pt idx="20">
                  <c:v>2.495283018867925</c:v>
                </c:pt>
                <c:pt idx="21">
                  <c:v>2.862903225806451</c:v>
                </c:pt>
                <c:pt idx="22">
                  <c:v>3.271028037383177</c:v>
                </c:pt>
                <c:pt idx="23">
                  <c:v>2.911602209944745</c:v>
                </c:pt>
                <c:pt idx="24">
                  <c:v>2.872659176029956</c:v>
                </c:pt>
                <c:pt idx="25">
                  <c:v>4.678217821782178</c:v>
                </c:pt>
                <c:pt idx="26">
                  <c:v>3.487719298245614</c:v>
                </c:pt>
                <c:pt idx="27">
                  <c:v>3.010810810810811</c:v>
                </c:pt>
                <c:pt idx="28">
                  <c:v>2.892561983471074</c:v>
                </c:pt>
                <c:pt idx="29">
                  <c:v>3.139303482587064</c:v>
                </c:pt>
                <c:pt idx="30">
                  <c:v>2.519417475728154</c:v>
                </c:pt>
                <c:pt idx="31">
                  <c:v>3.053921568627458</c:v>
                </c:pt>
                <c:pt idx="32">
                  <c:v>2.372881355932204</c:v>
                </c:pt>
                <c:pt idx="33">
                  <c:v>4.143333333333337</c:v>
                </c:pt>
                <c:pt idx="34">
                  <c:v>2.945833333333333</c:v>
                </c:pt>
                <c:pt idx="35">
                  <c:v>2.144200626959248</c:v>
                </c:pt>
                <c:pt idx="36">
                  <c:v>3.167441860465117</c:v>
                </c:pt>
                <c:pt idx="38">
                  <c:v>2.58695652173913</c:v>
                </c:pt>
                <c:pt idx="39">
                  <c:v>2.856502242152467</c:v>
                </c:pt>
                <c:pt idx="40">
                  <c:v>3.037735849056604</c:v>
                </c:pt>
                <c:pt idx="41">
                  <c:v>3.277777777777778</c:v>
                </c:pt>
                <c:pt idx="42">
                  <c:v>2.975903614457831</c:v>
                </c:pt>
                <c:pt idx="43">
                  <c:v>2.567226890756303</c:v>
                </c:pt>
                <c:pt idx="44">
                  <c:v>2.993031358885018</c:v>
                </c:pt>
                <c:pt idx="45">
                  <c:v>2.969387755102041</c:v>
                </c:pt>
                <c:pt idx="46">
                  <c:v>3.0</c:v>
                </c:pt>
                <c:pt idx="47">
                  <c:v>3.032258064516122</c:v>
                </c:pt>
                <c:pt idx="48">
                  <c:v>3.713286713286714</c:v>
                </c:pt>
                <c:pt idx="49">
                  <c:v>3.074534161490683</c:v>
                </c:pt>
                <c:pt idx="50">
                  <c:v>2.894736842105263</c:v>
                </c:pt>
                <c:pt idx="51">
                  <c:v>3.004739336492891</c:v>
                </c:pt>
                <c:pt idx="52">
                  <c:v>2.410344827586207</c:v>
                </c:pt>
                <c:pt idx="53">
                  <c:v>3.037735849056604</c:v>
                </c:pt>
                <c:pt idx="54">
                  <c:v>2.850393700787402</c:v>
                </c:pt>
                <c:pt idx="55">
                  <c:v>2.541516245487365</c:v>
                </c:pt>
                <c:pt idx="56">
                  <c:v>2.6</c:v>
                </c:pt>
                <c:pt idx="57">
                  <c:v>2.822916666666667</c:v>
                </c:pt>
                <c:pt idx="58">
                  <c:v>3.21195652173913</c:v>
                </c:pt>
                <c:pt idx="59">
                  <c:v>3.036199095022625</c:v>
                </c:pt>
                <c:pt idx="60">
                  <c:v>3.039999999999999</c:v>
                </c:pt>
                <c:pt idx="61">
                  <c:v>3.036585365853658</c:v>
                </c:pt>
                <c:pt idx="62">
                  <c:v>3.018808777429467</c:v>
                </c:pt>
                <c:pt idx="63">
                  <c:v>2.713692946058091</c:v>
                </c:pt>
                <c:pt idx="64">
                  <c:v>2.511508951406649</c:v>
                </c:pt>
                <c:pt idx="65">
                  <c:v>3.007662835249042</c:v>
                </c:pt>
                <c:pt idx="66">
                  <c:v>2.882539682539682</c:v>
                </c:pt>
                <c:pt idx="67">
                  <c:v>2.308474576271187</c:v>
                </c:pt>
                <c:pt idx="68">
                  <c:v>3.34146341463414</c:v>
                </c:pt>
                <c:pt idx="69">
                  <c:v>3.230158730158728</c:v>
                </c:pt>
                <c:pt idx="70">
                  <c:v>2.841409691629956</c:v>
                </c:pt>
                <c:pt idx="71">
                  <c:v>2.386111111111111</c:v>
                </c:pt>
                <c:pt idx="72">
                  <c:v>2.865217391304348</c:v>
                </c:pt>
                <c:pt idx="73">
                  <c:v>2.903846153846154</c:v>
                </c:pt>
                <c:pt idx="74">
                  <c:v>3.29375</c:v>
                </c:pt>
                <c:pt idx="75">
                  <c:v>3.337837837837838</c:v>
                </c:pt>
                <c:pt idx="76">
                  <c:v>2.970149253731343</c:v>
                </c:pt>
                <c:pt idx="77">
                  <c:v>3.427777777777778</c:v>
                </c:pt>
                <c:pt idx="78">
                  <c:v>3.17741935483871</c:v>
                </c:pt>
                <c:pt idx="79">
                  <c:v>3.166666666666667</c:v>
                </c:pt>
                <c:pt idx="80">
                  <c:v>2.968749999999999</c:v>
                </c:pt>
                <c:pt idx="81">
                  <c:v>3.150837988826816</c:v>
                </c:pt>
                <c:pt idx="82">
                  <c:v>3.17857142857143</c:v>
                </c:pt>
                <c:pt idx="83">
                  <c:v>3.22872340425532</c:v>
                </c:pt>
                <c:pt idx="84">
                  <c:v>3.018018018018017</c:v>
                </c:pt>
                <c:pt idx="85">
                  <c:v>3.233128834355828</c:v>
                </c:pt>
                <c:pt idx="86">
                  <c:v>3.151260504201681</c:v>
                </c:pt>
                <c:pt idx="87">
                  <c:v>2.957692307692308</c:v>
                </c:pt>
                <c:pt idx="88">
                  <c:v>2.726775956284153</c:v>
                </c:pt>
                <c:pt idx="89">
                  <c:v>3.244541484716157</c:v>
                </c:pt>
                <c:pt idx="90">
                  <c:v>2.890070921985814</c:v>
                </c:pt>
                <c:pt idx="91">
                  <c:v>3.313291139240506</c:v>
                </c:pt>
                <c:pt idx="92">
                  <c:v>3.017985611510791</c:v>
                </c:pt>
                <c:pt idx="93">
                  <c:v>2.895910780669145</c:v>
                </c:pt>
                <c:pt idx="94">
                  <c:v>2.900621118012423</c:v>
                </c:pt>
                <c:pt idx="95">
                  <c:v>3.227868852459017</c:v>
                </c:pt>
                <c:pt idx="96">
                  <c:v>3.203761755485894</c:v>
                </c:pt>
                <c:pt idx="97">
                  <c:v>3.327628361858191</c:v>
                </c:pt>
                <c:pt idx="98">
                  <c:v>3.177777777777778</c:v>
                </c:pt>
                <c:pt idx="99">
                  <c:v>3.628450106157113</c:v>
                </c:pt>
              </c:numCache>
            </c:numRef>
          </c:yVal>
          <c:smooth val="0"/>
        </c:ser>
        <c:ser>
          <c:idx val="1"/>
          <c:order val="1"/>
          <c:tx>
            <c:v>Kilauea</c:v>
          </c:tx>
          <c:spPr>
            <a:ln w="28575">
              <a:noFill/>
            </a:ln>
          </c:spPr>
          <c:marker>
            <c:symbol val="square"/>
            <c:size val="7"/>
            <c:spPr>
              <a:noFill/>
              <a:ln>
                <a:solidFill>
                  <a:schemeClr val="tx1"/>
                </a:solidFill>
              </a:ln>
            </c:spPr>
          </c:marker>
          <c:xVal>
            <c:numRef>
              <c:f>Kilauea!$AX$55:$AX$155</c:f>
              <c:numCache>
                <c:formatCode>General</c:formatCode>
                <c:ptCount val="101"/>
                <c:pt idx="0">
                  <c:v>0.51297</c:v>
                </c:pt>
                <c:pt idx="1">
                  <c:v>0.512945</c:v>
                </c:pt>
                <c:pt idx="3">
                  <c:v>0.512953</c:v>
                </c:pt>
                <c:pt idx="5">
                  <c:v>0.512948</c:v>
                </c:pt>
                <c:pt idx="6">
                  <c:v>0.512952</c:v>
                </c:pt>
                <c:pt idx="12">
                  <c:v>0.512969</c:v>
                </c:pt>
                <c:pt idx="14">
                  <c:v>0.51297</c:v>
                </c:pt>
                <c:pt idx="15">
                  <c:v>0.512968</c:v>
                </c:pt>
                <c:pt idx="16">
                  <c:v>0.512975</c:v>
                </c:pt>
                <c:pt idx="21">
                  <c:v>0.51294</c:v>
                </c:pt>
                <c:pt idx="22">
                  <c:v>0.512943</c:v>
                </c:pt>
                <c:pt idx="25">
                  <c:v>0.51294</c:v>
                </c:pt>
                <c:pt idx="27">
                  <c:v>0.512969</c:v>
                </c:pt>
                <c:pt idx="31">
                  <c:v>0.512961</c:v>
                </c:pt>
                <c:pt idx="37">
                  <c:v>0.512975</c:v>
                </c:pt>
                <c:pt idx="42">
                  <c:v>0.512971</c:v>
                </c:pt>
                <c:pt idx="45">
                  <c:v>0.512956</c:v>
                </c:pt>
                <c:pt idx="46">
                  <c:v>0.512952</c:v>
                </c:pt>
                <c:pt idx="48">
                  <c:v>0.51298</c:v>
                </c:pt>
                <c:pt idx="49">
                  <c:v>0.512958</c:v>
                </c:pt>
                <c:pt idx="50">
                  <c:v>0.512978</c:v>
                </c:pt>
                <c:pt idx="51">
                  <c:v>0.512959</c:v>
                </c:pt>
                <c:pt idx="55">
                  <c:v>0.512952</c:v>
                </c:pt>
                <c:pt idx="56">
                  <c:v>0.51295</c:v>
                </c:pt>
                <c:pt idx="57">
                  <c:v>0.512948</c:v>
                </c:pt>
                <c:pt idx="58">
                  <c:v>0.512951</c:v>
                </c:pt>
                <c:pt idx="59">
                  <c:v>0.512951</c:v>
                </c:pt>
                <c:pt idx="60">
                  <c:v>0.512949</c:v>
                </c:pt>
                <c:pt idx="61">
                  <c:v>0.512951</c:v>
                </c:pt>
                <c:pt idx="62">
                  <c:v>0.512945</c:v>
                </c:pt>
                <c:pt idx="63">
                  <c:v>0.512964</c:v>
                </c:pt>
                <c:pt idx="64">
                  <c:v>0.512956</c:v>
                </c:pt>
                <c:pt idx="65">
                  <c:v>0.512948</c:v>
                </c:pt>
                <c:pt idx="66">
                  <c:v>0.512944</c:v>
                </c:pt>
                <c:pt idx="67">
                  <c:v>0.51295</c:v>
                </c:pt>
                <c:pt idx="68">
                  <c:v>0.512956</c:v>
                </c:pt>
                <c:pt idx="74">
                  <c:v>0.512944</c:v>
                </c:pt>
                <c:pt idx="76">
                  <c:v>0.512948</c:v>
                </c:pt>
                <c:pt idx="77">
                  <c:v>0.512944</c:v>
                </c:pt>
                <c:pt idx="78">
                  <c:v>0.512947</c:v>
                </c:pt>
                <c:pt idx="80">
                  <c:v>0.512946</c:v>
                </c:pt>
                <c:pt idx="82">
                  <c:v>0.512943</c:v>
                </c:pt>
                <c:pt idx="84">
                  <c:v>0.51294</c:v>
                </c:pt>
                <c:pt idx="86">
                  <c:v>0.512945</c:v>
                </c:pt>
                <c:pt idx="88">
                  <c:v>0.512953</c:v>
                </c:pt>
                <c:pt idx="90">
                  <c:v>0.512946</c:v>
                </c:pt>
                <c:pt idx="92">
                  <c:v>0.512943</c:v>
                </c:pt>
                <c:pt idx="94">
                  <c:v>0.512955</c:v>
                </c:pt>
                <c:pt idx="96">
                  <c:v>0.512953</c:v>
                </c:pt>
                <c:pt idx="99">
                  <c:v>0.512956</c:v>
                </c:pt>
              </c:numCache>
            </c:numRef>
          </c:xVal>
          <c:yVal>
            <c:numRef>
              <c:f>Kilauea!$CL$55:$CL$155</c:f>
              <c:numCache>
                <c:formatCode>General</c:formatCode>
                <c:ptCount val="101"/>
                <c:pt idx="0">
                  <c:v>2.804054054054054</c:v>
                </c:pt>
                <c:pt idx="1">
                  <c:v>2.88135593220339</c:v>
                </c:pt>
                <c:pt idx="2">
                  <c:v>3.004291845493562</c:v>
                </c:pt>
                <c:pt idx="3">
                  <c:v>2.962962962962963</c:v>
                </c:pt>
                <c:pt idx="4">
                  <c:v>2.8</c:v>
                </c:pt>
                <c:pt idx="5">
                  <c:v>2.84789644012945</c:v>
                </c:pt>
                <c:pt idx="6">
                  <c:v>2.878411910669975</c:v>
                </c:pt>
                <c:pt idx="7">
                  <c:v>2.868852459016394</c:v>
                </c:pt>
                <c:pt idx="8">
                  <c:v>2.845303867403315</c:v>
                </c:pt>
                <c:pt idx="9">
                  <c:v>2.838137472283813</c:v>
                </c:pt>
                <c:pt idx="10">
                  <c:v>2.803347280334728</c:v>
                </c:pt>
                <c:pt idx="11">
                  <c:v>2.72300469483568</c:v>
                </c:pt>
                <c:pt idx="12">
                  <c:v>2.90953545232274</c:v>
                </c:pt>
                <c:pt idx="13">
                  <c:v>2.846534653465346</c:v>
                </c:pt>
                <c:pt idx="14">
                  <c:v>2.853598014888337</c:v>
                </c:pt>
                <c:pt idx="15">
                  <c:v>2.733188720173536</c:v>
                </c:pt>
                <c:pt idx="16">
                  <c:v>2.821100917431193</c:v>
                </c:pt>
                <c:pt idx="17">
                  <c:v>2.727272727272727</c:v>
                </c:pt>
                <c:pt idx="18">
                  <c:v>2.78538812785388</c:v>
                </c:pt>
                <c:pt idx="19">
                  <c:v>2.788671023965142</c:v>
                </c:pt>
                <c:pt idx="20">
                  <c:v>2.937365010799136</c:v>
                </c:pt>
                <c:pt idx="21">
                  <c:v>3.093023255813954</c:v>
                </c:pt>
                <c:pt idx="22">
                  <c:v>2.905982905982906</c:v>
                </c:pt>
                <c:pt idx="23">
                  <c:v>3.010204081632653</c:v>
                </c:pt>
                <c:pt idx="24">
                  <c:v>2.906724511930586</c:v>
                </c:pt>
                <c:pt idx="25">
                  <c:v>2.982062780269058</c:v>
                </c:pt>
                <c:pt idx="26">
                  <c:v>2.85377358490566</c:v>
                </c:pt>
                <c:pt idx="27">
                  <c:v>2.91196388261851</c:v>
                </c:pt>
                <c:pt idx="28">
                  <c:v>2.952380952380953</c:v>
                </c:pt>
                <c:pt idx="29">
                  <c:v>2.973684210526316</c:v>
                </c:pt>
                <c:pt idx="30">
                  <c:v>2.903225806451613</c:v>
                </c:pt>
                <c:pt idx="31">
                  <c:v>2.88</c:v>
                </c:pt>
                <c:pt idx="32">
                  <c:v>3.0</c:v>
                </c:pt>
                <c:pt idx="33">
                  <c:v>2.865168539325837</c:v>
                </c:pt>
                <c:pt idx="34">
                  <c:v>2.891156462585034</c:v>
                </c:pt>
                <c:pt idx="35">
                  <c:v>3.047945205479453</c:v>
                </c:pt>
                <c:pt idx="36">
                  <c:v>2.894736842105263</c:v>
                </c:pt>
                <c:pt idx="37">
                  <c:v>2.920634920634921</c:v>
                </c:pt>
                <c:pt idx="38">
                  <c:v>2.878338278931751</c:v>
                </c:pt>
                <c:pt idx="39">
                  <c:v>2.994011976047904</c:v>
                </c:pt>
                <c:pt idx="40">
                  <c:v>2.826666666666667</c:v>
                </c:pt>
                <c:pt idx="55">
                  <c:v>3.021126760563381</c:v>
                </c:pt>
                <c:pt idx="56">
                  <c:v>3.135714285714285</c:v>
                </c:pt>
                <c:pt idx="57">
                  <c:v>3.139372822299652</c:v>
                </c:pt>
                <c:pt idx="58">
                  <c:v>3.106382978723405</c:v>
                </c:pt>
                <c:pt idx="59">
                  <c:v>3.070175438596491</c:v>
                </c:pt>
                <c:pt idx="60">
                  <c:v>3.125925925925926</c:v>
                </c:pt>
                <c:pt idx="61">
                  <c:v>3.045283018867925</c:v>
                </c:pt>
                <c:pt idx="62">
                  <c:v>3.059090909090909</c:v>
                </c:pt>
                <c:pt idx="63">
                  <c:v>3.026666666666667</c:v>
                </c:pt>
                <c:pt idx="64">
                  <c:v>3.073394495412844</c:v>
                </c:pt>
                <c:pt idx="65">
                  <c:v>3.109452736318408</c:v>
                </c:pt>
                <c:pt idx="66">
                  <c:v>3.067510548523207</c:v>
                </c:pt>
                <c:pt idx="67">
                  <c:v>3.178260869565217</c:v>
                </c:pt>
                <c:pt idx="68">
                  <c:v>3.23247232472324</c:v>
                </c:pt>
                <c:pt idx="74">
                  <c:v>3.104693140794224</c:v>
                </c:pt>
                <c:pt idx="75">
                  <c:v>3.099630996309963</c:v>
                </c:pt>
                <c:pt idx="76">
                  <c:v>3.076923076923077</c:v>
                </c:pt>
                <c:pt idx="77">
                  <c:v>3.088803088803089</c:v>
                </c:pt>
                <c:pt idx="78">
                  <c:v>3.06513409961686</c:v>
                </c:pt>
                <c:pt idx="79">
                  <c:v>3.103448275862069</c:v>
                </c:pt>
                <c:pt idx="80">
                  <c:v>3.056603773584905</c:v>
                </c:pt>
                <c:pt idx="81">
                  <c:v>3.014184397163121</c:v>
                </c:pt>
                <c:pt idx="82">
                  <c:v>3.04029304029304</c:v>
                </c:pt>
                <c:pt idx="83">
                  <c:v>3.143939393939394</c:v>
                </c:pt>
                <c:pt idx="84">
                  <c:v>2.988505747126437</c:v>
                </c:pt>
                <c:pt idx="85">
                  <c:v>3.007518796992481</c:v>
                </c:pt>
                <c:pt idx="86">
                  <c:v>2.899628252788104</c:v>
                </c:pt>
                <c:pt idx="87">
                  <c:v>3.035019455252918</c:v>
                </c:pt>
                <c:pt idx="88">
                  <c:v>3.0</c:v>
                </c:pt>
                <c:pt idx="89">
                  <c:v>2.988929889298893</c:v>
                </c:pt>
                <c:pt idx="90">
                  <c:v>3.097014925373134</c:v>
                </c:pt>
                <c:pt idx="91">
                  <c:v>3.108614232209738</c:v>
                </c:pt>
                <c:pt idx="92">
                  <c:v>3.063380281690141</c:v>
                </c:pt>
                <c:pt idx="93">
                  <c:v>3.018181818181818</c:v>
                </c:pt>
                <c:pt idx="94">
                  <c:v>3.154121863799283</c:v>
                </c:pt>
                <c:pt idx="95">
                  <c:v>3.093525179856115</c:v>
                </c:pt>
                <c:pt idx="96">
                  <c:v>2.98932384341637</c:v>
                </c:pt>
                <c:pt idx="97">
                  <c:v>3.115384615384615</c:v>
                </c:pt>
                <c:pt idx="98">
                  <c:v>3.132075471698113</c:v>
                </c:pt>
                <c:pt idx="99">
                  <c:v>3.02158273381295</c:v>
                </c:pt>
                <c:pt idx="100">
                  <c:v>3.113553113553113</c:v>
                </c:pt>
              </c:numCache>
            </c:numRef>
          </c:yVal>
          <c:smooth val="0"/>
        </c:ser>
        <c:ser>
          <c:idx val="3"/>
          <c:order val="2"/>
          <c:tx>
            <c:v>Mauna Loa</c:v>
          </c:tx>
          <c:spPr>
            <a:ln w="28575">
              <a:noFill/>
            </a:ln>
          </c:spPr>
          <c:marker>
            <c:symbol val="square"/>
            <c:size val="7"/>
            <c:spPr>
              <a:noFill/>
              <a:ln>
                <a:solidFill>
                  <a:srgbClr val="0000FF"/>
                </a:solidFill>
              </a:ln>
            </c:spPr>
          </c:marker>
          <c:xVal>
            <c:numRef>
              <c:f>'Mauna Loa'!$AP$3:$AP$141</c:f>
              <c:numCache>
                <c:formatCode>General</c:formatCode>
                <c:ptCount val="139"/>
                <c:pt idx="1">
                  <c:v>0.512862</c:v>
                </c:pt>
                <c:pt idx="4">
                  <c:v>0.512838</c:v>
                </c:pt>
                <c:pt idx="11">
                  <c:v>0.512891</c:v>
                </c:pt>
                <c:pt idx="20">
                  <c:v>0.512943</c:v>
                </c:pt>
                <c:pt idx="21">
                  <c:v>0.512907</c:v>
                </c:pt>
                <c:pt idx="22">
                  <c:v>0.512891</c:v>
                </c:pt>
                <c:pt idx="31">
                  <c:v>0.5129</c:v>
                </c:pt>
                <c:pt idx="70">
                  <c:v>0.512927</c:v>
                </c:pt>
                <c:pt idx="71">
                  <c:v>0.512918</c:v>
                </c:pt>
                <c:pt idx="72">
                  <c:v>0.512897</c:v>
                </c:pt>
                <c:pt idx="73">
                  <c:v>0.512957</c:v>
                </c:pt>
                <c:pt idx="74">
                  <c:v>0.512966</c:v>
                </c:pt>
                <c:pt idx="76">
                  <c:v>0.512937</c:v>
                </c:pt>
                <c:pt idx="79" formatCode="0.000000">
                  <c:v>0.51295</c:v>
                </c:pt>
                <c:pt idx="80" formatCode="0.000000">
                  <c:v>0.51296</c:v>
                </c:pt>
                <c:pt idx="81">
                  <c:v>0.512955</c:v>
                </c:pt>
                <c:pt idx="85">
                  <c:v>0.512915</c:v>
                </c:pt>
                <c:pt idx="86">
                  <c:v>0.51292</c:v>
                </c:pt>
                <c:pt idx="87">
                  <c:v>0.512925</c:v>
                </c:pt>
                <c:pt idx="88">
                  <c:v>0.512938</c:v>
                </c:pt>
                <c:pt idx="89">
                  <c:v>0.512934</c:v>
                </c:pt>
                <c:pt idx="90">
                  <c:v>0.512917</c:v>
                </c:pt>
                <c:pt idx="92">
                  <c:v>0.512889</c:v>
                </c:pt>
                <c:pt idx="93">
                  <c:v>0.5128945</c:v>
                </c:pt>
                <c:pt idx="94">
                  <c:v>0.512894</c:v>
                </c:pt>
                <c:pt idx="95">
                  <c:v>0.5128775</c:v>
                </c:pt>
                <c:pt idx="96">
                  <c:v>0.5128327</c:v>
                </c:pt>
                <c:pt idx="97">
                  <c:v>0.512827</c:v>
                </c:pt>
                <c:pt idx="98">
                  <c:v>0.5128373</c:v>
                </c:pt>
                <c:pt idx="99">
                  <c:v>0.51283</c:v>
                </c:pt>
                <c:pt idx="100">
                  <c:v>0.512853</c:v>
                </c:pt>
                <c:pt idx="101">
                  <c:v>0.512915</c:v>
                </c:pt>
                <c:pt idx="102">
                  <c:v>0.512835</c:v>
                </c:pt>
                <c:pt idx="103">
                  <c:v>0.512883</c:v>
                </c:pt>
                <c:pt idx="104">
                  <c:v>0.51289</c:v>
                </c:pt>
                <c:pt idx="105">
                  <c:v>0.512864</c:v>
                </c:pt>
                <c:pt idx="106">
                  <c:v>0.512868</c:v>
                </c:pt>
                <c:pt idx="107">
                  <c:v>0.512863</c:v>
                </c:pt>
                <c:pt idx="108">
                  <c:v>0.512932</c:v>
                </c:pt>
                <c:pt idx="109">
                  <c:v>0.512911</c:v>
                </c:pt>
                <c:pt idx="110">
                  <c:v>0.512913</c:v>
                </c:pt>
                <c:pt idx="111">
                  <c:v>0.512928</c:v>
                </c:pt>
                <c:pt idx="112">
                  <c:v>0.512915</c:v>
                </c:pt>
                <c:pt idx="113">
                  <c:v>0.51291</c:v>
                </c:pt>
                <c:pt idx="114">
                  <c:v>0.512911</c:v>
                </c:pt>
                <c:pt idx="115">
                  <c:v>0.512917</c:v>
                </c:pt>
                <c:pt idx="116">
                  <c:v>0.512937</c:v>
                </c:pt>
                <c:pt idx="117">
                  <c:v>0.512928</c:v>
                </c:pt>
                <c:pt idx="118">
                  <c:v>0.512912</c:v>
                </c:pt>
                <c:pt idx="119">
                  <c:v>0.512879</c:v>
                </c:pt>
                <c:pt idx="120">
                  <c:v>0.51288</c:v>
                </c:pt>
                <c:pt idx="124">
                  <c:v>0.512906</c:v>
                </c:pt>
                <c:pt idx="125">
                  <c:v>0.51289</c:v>
                </c:pt>
                <c:pt idx="126">
                  <c:v>0.512852</c:v>
                </c:pt>
                <c:pt idx="127">
                  <c:v>0.512935</c:v>
                </c:pt>
                <c:pt idx="128">
                  <c:v>0.512881</c:v>
                </c:pt>
                <c:pt idx="129">
                  <c:v>0.512916</c:v>
                </c:pt>
                <c:pt idx="130">
                  <c:v>0.512926</c:v>
                </c:pt>
                <c:pt idx="131">
                  <c:v>0.512901</c:v>
                </c:pt>
                <c:pt idx="132">
                  <c:v>0.512894</c:v>
                </c:pt>
                <c:pt idx="133">
                  <c:v>0.512927</c:v>
                </c:pt>
                <c:pt idx="134">
                  <c:v>0.512896</c:v>
                </c:pt>
                <c:pt idx="135">
                  <c:v>0.512921</c:v>
                </c:pt>
                <c:pt idx="136">
                  <c:v>0.51293</c:v>
                </c:pt>
                <c:pt idx="137">
                  <c:v>0.512921</c:v>
                </c:pt>
                <c:pt idx="138">
                  <c:v>0.512913</c:v>
                </c:pt>
              </c:numCache>
            </c:numRef>
          </c:xVal>
          <c:yVal>
            <c:numRef>
              <c:f>'Mauna Loa'!$CV$3:$CV$141</c:f>
              <c:numCache>
                <c:formatCode>General</c:formatCode>
                <c:ptCount val="139"/>
                <c:pt idx="124">
                  <c:v>2.934095860566448</c:v>
                </c:pt>
                <c:pt idx="125">
                  <c:v>2.936989498249706</c:v>
                </c:pt>
                <c:pt idx="126">
                  <c:v>2.902857142857143</c:v>
                </c:pt>
                <c:pt idx="127">
                  <c:v>2.957078795643818</c:v>
                </c:pt>
                <c:pt idx="128">
                  <c:v>2.947674418604651</c:v>
                </c:pt>
                <c:pt idx="129">
                  <c:v>3.337298810356893</c:v>
                </c:pt>
                <c:pt idx="130">
                  <c:v>3.248275862068966</c:v>
                </c:pt>
                <c:pt idx="131">
                  <c:v>3.216764898493779</c:v>
                </c:pt>
                <c:pt idx="132">
                  <c:v>3.177083333333333</c:v>
                </c:pt>
                <c:pt idx="133">
                  <c:v>3.158333333333334</c:v>
                </c:pt>
                <c:pt idx="134">
                  <c:v>3.033350176857</c:v>
                </c:pt>
                <c:pt idx="135">
                  <c:v>3.15014005602241</c:v>
                </c:pt>
                <c:pt idx="136">
                  <c:v>3.183256427158866</c:v>
                </c:pt>
                <c:pt idx="137">
                  <c:v>3.257601351351353</c:v>
                </c:pt>
                <c:pt idx="138">
                  <c:v>3.330635118306351</c:v>
                </c:pt>
              </c:numCache>
            </c:numRef>
          </c:yVal>
          <c:smooth val="0"/>
        </c:ser>
        <c:ser>
          <c:idx val="4"/>
          <c:order val="3"/>
          <c:tx>
            <c:v>KSDP</c:v>
          </c:tx>
          <c:spPr>
            <a:ln w="28575">
              <a:noFill/>
            </a:ln>
          </c:spPr>
          <c:marker>
            <c:symbol val="circle"/>
            <c:size val="7"/>
            <c:spPr>
              <a:noFill/>
              <a:ln>
                <a:solidFill>
                  <a:srgbClr val="00CC00"/>
                </a:solidFill>
              </a:ln>
            </c:spPr>
          </c:marker>
          <c:xVal>
            <c:numRef>
              <c:f>KSDP!$CT$22:$CT$112</c:f>
              <c:numCache>
                <c:formatCode>0.000000</c:formatCode>
                <c:ptCount val="91"/>
                <c:pt idx="1">
                  <c:v>0.512934</c:v>
                </c:pt>
                <c:pt idx="2">
                  <c:v>0.512956</c:v>
                </c:pt>
                <c:pt idx="3">
                  <c:v>0.51295</c:v>
                </c:pt>
                <c:pt idx="4">
                  <c:v>0.512917</c:v>
                </c:pt>
                <c:pt idx="5">
                  <c:v>0.512916</c:v>
                </c:pt>
                <c:pt idx="9">
                  <c:v>0.512914</c:v>
                </c:pt>
                <c:pt idx="10">
                  <c:v>0.512913</c:v>
                </c:pt>
                <c:pt idx="11">
                  <c:v>0.512909</c:v>
                </c:pt>
                <c:pt idx="12">
                  <c:v>0.512918</c:v>
                </c:pt>
                <c:pt idx="13">
                  <c:v>0.512856</c:v>
                </c:pt>
                <c:pt idx="14">
                  <c:v>0.512966</c:v>
                </c:pt>
                <c:pt idx="15">
                  <c:v>0.512934</c:v>
                </c:pt>
                <c:pt idx="16">
                  <c:v>0.512884</c:v>
                </c:pt>
                <c:pt idx="18">
                  <c:v>0.512847</c:v>
                </c:pt>
                <c:pt idx="20">
                  <c:v>0.51286</c:v>
                </c:pt>
                <c:pt idx="22">
                  <c:v>0.512902</c:v>
                </c:pt>
                <c:pt idx="23">
                  <c:v>0.51295</c:v>
                </c:pt>
                <c:pt idx="24">
                  <c:v>0.512967</c:v>
                </c:pt>
                <c:pt idx="25">
                  <c:v>0.512909</c:v>
                </c:pt>
                <c:pt idx="26">
                  <c:v>0.512909</c:v>
                </c:pt>
                <c:pt idx="27">
                  <c:v>0.512933</c:v>
                </c:pt>
                <c:pt idx="32">
                  <c:v>0.51286</c:v>
                </c:pt>
                <c:pt idx="33">
                  <c:v>0.512937</c:v>
                </c:pt>
                <c:pt idx="35">
                  <c:v>0.512913</c:v>
                </c:pt>
                <c:pt idx="38">
                  <c:v>0.512944</c:v>
                </c:pt>
                <c:pt idx="39">
                  <c:v>0.512938</c:v>
                </c:pt>
                <c:pt idx="46">
                  <c:v>0.512932</c:v>
                </c:pt>
                <c:pt idx="49">
                  <c:v>0.512909</c:v>
                </c:pt>
                <c:pt idx="51">
                  <c:v>0.5129</c:v>
                </c:pt>
                <c:pt idx="56">
                  <c:v>0.51292</c:v>
                </c:pt>
                <c:pt idx="59">
                  <c:v>0.51296</c:v>
                </c:pt>
                <c:pt idx="61">
                  <c:v>0.512924</c:v>
                </c:pt>
                <c:pt idx="62">
                  <c:v>0.512905</c:v>
                </c:pt>
                <c:pt idx="64">
                  <c:v>0.51291</c:v>
                </c:pt>
                <c:pt idx="65" formatCode="General">
                  <c:v>0.512936</c:v>
                </c:pt>
                <c:pt idx="66">
                  <c:v>0.513009</c:v>
                </c:pt>
                <c:pt idx="68">
                  <c:v>0.512903</c:v>
                </c:pt>
                <c:pt idx="76">
                  <c:v>0.512909</c:v>
                </c:pt>
              </c:numCache>
            </c:numRef>
          </c:xVal>
          <c:yVal>
            <c:numRef>
              <c:f>KSDP!$EE$22:$EE$112</c:f>
              <c:numCache>
                <c:formatCode>General</c:formatCode>
                <c:ptCount val="91"/>
                <c:pt idx="0">
                  <c:v>3.363636363636364</c:v>
                </c:pt>
                <c:pt idx="1">
                  <c:v>3.353413654618474</c:v>
                </c:pt>
                <c:pt idx="2">
                  <c:v>3.391752577319587</c:v>
                </c:pt>
                <c:pt idx="3">
                  <c:v>3.167487684729064</c:v>
                </c:pt>
                <c:pt idx="4">
                  <c:v>3.373134328358209</c:v>
                </c:pt>
                <c:pt idx="5">
                  <c:v>3.236842105263151</c:v>
                </c:pt>
                <c:pt idx="6">
                  <c:v>3.298429319371728</c:v>
                </c:pt>
                <c:pt idx="7">
                  <c:v>3.528455284552845</c:v>
                </c:pt>
                <c:pt idx="8">
                  <c:v>3.343589743589744</c:v>
                </c:pt>
                <c:pt idx="9">
                  <c:v>3.52212389380531</c:v>
                </c:pt>
                <c:pt idx="10">
                  <c:v>3.223350253807107</c:v>
                </c:pt>
                <c:pt idx="11">
                  <c:v>3.198830409356725</c:v>
                </c:pt>
                <c:pt idx="12">
                  <c:v>3.157360406091371</c:v>
                </c:pt>
                <c:pt idx="13">
                  <c:v>3.18493150684932</c:v>
                </c:pt>
                <c:pt idx="14">
                  <c:v>3.278538812785388</c:v>
                </c:pt>
                <c:pt idx="15">
                  <c:v>3.507537688442211</c:v>
                </c:pt>
                <c:pt idx="16">
                  <c:v>3.529069767441861</c:v>
                </c:pt>
                <c:pt idx="17">
                  <c:v>3.543589743589743</c:v>
                </c:pt>
                <c:pt idx="18">
                  <c:v>3.25</c:v>
                </c:pt>
                <c:pt idx="19">
                  <c:v>3.353741496598638</c:v>
                </c:pt>
                <c:pt idx="20">
                  <c:v>3.423076923076923</c:v>
                </c:pt>
                <c:pt idx="21">
                  <c:v>3.517391304347826</c:v>
                </c:pt>
                <c:pt idx="22">
                  <c:v>3.48</c:v>
                </c:pt>
                <c:pt idx="23">
                  <c:v>3.166666666666666</c:v>
                </c:pt>
                <c:pt idx="24">
                  <c:v>3.179824561403509</c:v>
                </c:pt>
                <c:pt idx="25">
                  <c:v>3.416267942583731</c:v>
                </c:pt>
                <c:pt idx="26">
                  <c:v>3.208092485549133</c:v>
                </c:pt>
                <c:pt idx="27">
                  <c:v>3.408866995073884</c:v>
                </c:pt>
                <c:pt idx="28">
                  <c:v>3.547445255474452</c:v>
                </c:pt>
                <c:pt idx="29">
                  <c:v>4.586387434554977</c:v>
                </c:pt>
                <c:pt idx="30">
                  <c:v>3.447368421052632</c:v>
                </c:pt>
                <c:pt idx="31">
                  <c:v>3.472727272727272</c:v>
                </c:pt>
                <c:pt idx="32">
                  <c:v>3.654411764705882</c:v>
                </c:pt>
                <c:pt idx="33">
                  <c:v>3.278884462151394</c:v>
                </c:pt>
                <c:pt idx="34">
                  <c:v>3.203619909502262</c:v>
                </c:pt>
                <c:pt idx="35">
                  <c:v>3.207070707070707</c:v>
                </c:pt>
                <c:pt idx="36">
                  <c:v>3.178260869565217</c:v>
                </c:pt>
                <c:pt idx="37">
                  <c:v>3.263374485596708</c:v>
                </c:pt>
                <c:pt idx="38">
                  <c:v>3.267782426778243</c:v>
                </c:pt>
                <c:pt idx="39">
                  <c:v>3.755656108597285</c:v>
                </c:pt>
                <c:pt idx="40">
                  <c:v>3.299019607843137</c:v>
                </c:pt>
                <c:pt idx="41">
                  <c:v>3.340659340659341</c:v>
                </c:pt>
                <c:pt idx="42">
                  <c:v>3.6</c:v>
                </c:pt>
                <c:pt idx="43">
                  <c:v>3.215116279069768</c:v>
                </c:pt>
                <c:pt idx="44">
                  <c:v>3.585635359116022</c:v>
                </c:pt>
                <c:pt idx="46">
                  <c:v>3.541125541125541</c:v>
                </c:pt>
                <c:pt idx="47">
                  <c:v>3.294605809128631</c:v>
                </c:pt>
                <c:pt idx="48">
                  <c:v>3.071111111111111</c:v>
                </c:pt>
                <c:pt idx="49">
                  <c:v>3.225806451612903</c:v>
                </c:pt>
                <c:pt idx="50">
                  <c:v>3.541176470588235</c:v>
                </c:pt>
                <c:pt idx="51">
                  <c:v>3.295454545454545</c:v>
                </c:pt>
                <c:pt idx="52">
                  <c:v>3.251748251748252</c:v>
                </c:pt>
                <c:pt idx="53">
                  <c:v>3.442982456140351</c:v>
                </c:pt>
                <c:pt idx="54">
                  <c:v>3.226130653266332</c:v>
                </c:pt>
                <c:pt idx="55">
                  <c:v>3.381720430107527</c:v>
                </c:pt>
                <c:pt idx="56">
                  <c:v>3.36</c:v>
                </c:pt>
                <c:pt idx="57">
                  <c:v>3.077625570776256</c:v>
                </c:pt>
                <c:pt idx="58">
                  <c:v>3.709302325581396</c:v>
                </c:pt>
                <c:pt idx="59">
                  <c:v>3.159292035398223</c:v>
                </c:pt>
                <c:pt idx="60">
                  <c:v>3.200956937799043</c:v>
                </c:pt>
                <c:pt idx="61">
                  <c:v>3.315533980582525</c:v>
                </c:pt>
                <c:pt idx="62">
                  <c:v>3.398963730569948</c:v>
                </c:pt>
                <c:pt idx="63">
                  <c:v>3.448863636363637</c:v>
                </c:pt>
                <c:pt idx="64">
                  <c:v>3.17032967032967</c:v>
                </c:pt>
                <c:pt idx="65">
                  <c:v>3.295546558704453</c:v>
                </c:pt>
                <c:pt idx="66">
                  <c:v>3.2741935483871</c:v>
                </c:pt>
                <c:pt idx="67">
                  <c:v>3.22</c:v>
                </c:pt>
                <c:pt idx="68">
                  <c:v>3.339181286549707</c:v>
                </c:pt>
                <c:pt idx="69">
                  <c:v>3.32716049382716</c:v>
                </c:pt>
                <c:pt idx="70">
                  <c:v>3.005102040816327</c:v>
                </c:pt>
                <c:pt idx="71">
                  <c:v>3.404761904761904</c:v>
                </c:pt>
                <c:pt idx="72">
                  <c:v>3.333333333333333</c:v>
                </c:pt>
                <c:pt idx="73">
                  <c:v>3.157635467980295</c:v>
                </c:pt>
                <c:pt idx="74">
                  <c:v>3.923076923076923</c:v>
                </c:pt>
                <c:pt idx="75">
                  <c:v>3.1875</c:v>
                </c:pt>
                <c:pt idx="76">
                  <c:v>2.905263157894737</c:v>
                </c:pt>
                <c:pt idx="77">
                  <c:v>3.464968152866242</c:v>
                </c:pt>
                <c:pt idx="78">
                  <c:v>3.036363636363636</c:v>
                </c:pt>
                <c:pt idx="79">
                  <c:v>3.320574162679426</c:v>
                </c:pt>
                <c:pt idx="80">
                  <c:v>2.471042471042471</c:v>
                </c:pt>
                <c:pt idx="81">
                  <c:v>1.618798955613577</c:v>
                </c:pt>
                <c:pt idx="82">
                  <c:v>4.037974683544304</c:v>
                </c:pt>
                <c:pt idx="83">
                  <c:v>4.30952380952381</c:v>
                </c:pt>
                <c:pt idx="84">
                  <c:v>3.180952380952381</c:v>
                </c:pt>
                <c:pt idx="85">
                  <c:v>3.384057971014493</c:v>
                </c:pt>
                <c:pt idx="86">
                  <c:v>3.98360655737705</c:v>
                </c:pt>
                <c:pt idx="87">
                  <c:v>3.511737089201878</c:v>
                </c:pt>
                <c:pt idx="88">
                  <c:v>3.52046783625731</c:v>
                </c:pt>
                <c:pt idx="89">
                  <c:v>5.393162393162393</c:v>
                </c:pt>
                <c:pt idx="90">
                  <c:v>3.780269058295964</c:v>
                </c:pt>
              </c:numCache>
            </c:numRef>
          </c:yVal>
          <c:smooth val="0"/>
        </c:ser>
        <c:ser>
          <c:idx val="5"/>
          <c:order val="4"/>
          <c:tx>
            <c:v>Makapuu</c:v>
          </c:tx>
          <c:spPr>
            <a:ln w="28575">
              <a:noFill/>
            </a:ln>
          </c:spPr>
          <c:marker>
            <c:spPr>
              <a:solidFill>
                <a:srgbClr val="FF0000"/>
              </a:solidFill>
              <a:ln>
                <a:solidFill>
                  <a:srgbClr val="FF0000"/>
                </a:solidFill>
              </a:ln>
            </c:spPr>
          </c:marker>
          <c:xVal>
            <c:numRef>
              <c:f>Makapuu_Koolau!$BG$115:$BG$136</c:f>
              <c:numCache>
                <c:formatCode>0.00000</c:formatCode>
                <c:ptCount val="22"/>
                <c:pt idx="1">
                  <c:v>0.51264625272</c:v>
                </c:pt>
                <c:pt idx="3">
                  <c:v>0.512735</c:v>
                </c:pt>
                <c:pt idx="5" formatCode="General">
                  <c:v>0.51259</c:v>
                </c:pt>
                <c:pt idx="7" formatCode="General">
                  <c:v>0.51271</c:v>
                </c:pt>
                <c:pt idx="9">
                  <c:v>0.51271802176</c:v>
                </c:pt>
                <c:pt idx="12" formatCode="General">
                  <c:v>0.51271</c:v>
                </c:pt>
                <c:pt idx="13" formatCode="General">
                  <c:v>0.51274</c:v>
                </c:pt>
                <c:pt idx="14" formatCode="General">
                  <c:v>0.51271</c:v>
                </c:pt>
                <c:pt idx="17">
                  <c:v>0.51270776904</c:v>
                </c:pt>
                <c:pt idx="18">
                  <c:v>0.51267188452</c:v>
                </c:pt>
                <c:pt idx="19">
                  <c:v>0.51273340084</c:v>
                </c:pt>
                <c:pt idx="21" formatCode="General">
                  <c:v>0.51254</c:v>
                </c:pt>
              </c:numCache>
            </c:numRef>
          </c:xVal>
          <c:yVal>
            <c:numRef>
              <c:f>Makapuu_Koolau!$DI$115:$DI$136</c:f>
              <c:numCache>
                <c:formatCode>0.00</c:formatCode>
                <c:ptCount val="22"/>
                <c:pt idx="0">
                  <c:v>5.354117137707275</c:v>
                </c:pt>
                <c:pt idx="1">
                  <c:v>5.151726967178313</c:v>
                </c:pt>
                <c:pt idx="2">
                  <c:v>4.815822277182924</c:v>
                </c:pt>
                <c:pt idx="3">
                  <c:v>4.319881860342283</c:v>
                </c:pt>
                <c:pt idx="4">
                  <c:v>3.964598673897851</c:v>
                </c:pt>
                <c:pt idx="5">
                  <c:v>5.36526003223593</c:v>
                </c:pt>
                <c:pt idx="6">
                  <c:v>4.086220555479931</c:v>
                </c:pt>
                <c:pt idx="7">
                  <c:v>3.541720978673053</c:v>
                </c:pt>
                <c:pt idx="8">
                  <c:v>3.30752086538734</c:v>
                </c:pt>
                <c:pt idx="9">
                  <c:v>3.781218378037376</c:v>
                </c:pt>
                <c:pt idx="10">
                  <c:v>3.998898095583852</c:v>
                </c:pt>
                <c:pt idx="11">
                  <c:v>4.527065566709127</c:v>
                </c:pt>
                <c:pt idx="12">
                  <c:v>3.891456353010765</c:v>
                </c:pt>
                <c:pt idx="13">
                  <c:v>3.37392279337171</c:v>
                </c:pt>
                <c:pt idx="14">
                  <c:v>3.378669501852945</c:v>
                </c:pt>
                <c:pt idx="15">
                  <c:v>3.377842596342797</c:v>
                </c:pt>
                <c:pt idx="16">
                  <c:v>3.264692611135616</c:v>
                </c:pt>
              </c:numCache>
            </c:numRef>
          </c:yVal>
          <c:smooth val="0"/>
        </c:ser>
        <c:ser>
          <c:idx val="7"/>
          <c:order val="5"/>
          <c:spPr>
            <a:ln w="28575">
              <a:noFill/>
            </a:ln>
          </c:spPr>
          <c:marker>
            <c:symbol val="square"/>
            <c:size val="7"/>
            <c:spPr>
              <a:noFill/>
              <a:ln>
                <a:solidFill>
                  <a:srgbClr val="0000FF"/>
                </a:solidFill>
              </a:ln>
            </c:spPr>
          </c:marker>
          <c:xVal>
            <c:numRef>
              <c:f>'[2]Cruise 99'!$AZ$11:$AZ$66</c:f>
              <c:numCache>
                <c:formatCode>General</c:formatCode>
                <c:ptCount val="56"/>
                <c:pt idx="15">
                  <c:v>0.512939</c:v>
                </c:pt>
                <c:pt idx="17">
                  <c:v>0.512962</c:v>
                </c:pt>
                <c:pt idx="24">
                  <c:v>0.51286</c:v>
                </c:pt>
                <c:pt idx="28">
                  <c:v>0.512944</c:v>
                </c:pt>
                <c:pt idx="31">
                  <c:v>0.512965</c:v>
                </c:pt>
                <c:pt idx="35">
                  <c:v>0.51292</c:v>
                </c:pt>
                <c:pt idx="36">
                  <c:v>0.512946</c:v>
                </c:pt>
                <c:pt idx="45">
                  <c:v>0.512953</c:v>
                </c:pt>
                <c:pt idx="50">
                  <c:v>0.512923</c:v>
                </c:pt>
              </c:numCache>
            </c:numRef>
          </c:xVal>
          <c:yVal>
            <c:numRef>
              <c:f>'[2]Cruise 99'!$AW$3:$AW$66</c:f>
              <c:numCache>
                <c:formatCode>General</c:formatCode>
                <c:ptCount val="64"/>
                <c:pt idx="0">
                  <c:v>3.00820219840482</c:v>
                </c:pt>
                <c:pt idx="1">
                  <c:v>3.292024663664875</c:v>
                </c:pt>
                <c:pt idx="2">
                  <c:v>2.837949332316388</c:v>
                </c:pt>
                <c:pt idx="3">
                  <c:v>3.057025527155694</c:v>
                </c:pt>
                <c:pt idx="4">
                  <c:v>1.509376291089705</c:v>
                </c:pt>
                <c:pt idx="5">
                  <c:v>2.896503585348483</c:v>
                </c:pt>
                <c:pt idx="6">
                  <c:v>3.124422095095968</c:v>
                </c:pt>
                <c:pt idx="7">
                  <c:v>3.210232126852273</c:v>
                </c:pt>
                <c:pt idx="8">
                  <c:v>3.221087063328974</c:v>
                </c:pt>
                <c:pt idx="9">
                  <c:v>3.061740769121887</c:v>
                </c:pt>
                <c:pt idx="10">
                  <c:v>0.883692871760434</c:v>
                </c:pt>
                <c:pt idx="11">
                  <c:v>2.836610013215838</c:v>
                </c:pt>
                <c:pt idx="12">
                  <c:v>2.977694785027626</c:v>
                </c:pt>
                <c:pt idx="13">
                  <c:v>3.22803915385752</c:v>
                </c:pt>
                <c:pt idx="14">
                  <c:v>2.24894159533143</c:v>
                </c:pt>
                <c:pt idx="15">
                  <c:v>2.899300933378637</c:v>
                </c:pt>
                <c:pt idx="16">
                  <c:v>3.171691305429841</c:v>
                </c:pt>
                <c:pt idx="17">
                  <c:v>3.086136436092322</c:v>
                </c:pt>
                <c:pt idx="18">
                  <c:v>3.104239747866035</c:v>
                </c:pt>
                <c:pt idx="19">
                  <c:v>3.06410875855562</c:v>
                </c:pt>
                <c:pt idx="20">
                  <c:v>2.815202101015958</c:v>
                </c:pt>
                <c:pt idx="21">
                  <c:v>2.925535235089115</c:v>
                </c:pt>
                <c:pt idx="22">
                  <c:v>2.746841065453778</c:v>
                </c:pt>
                <c:pt idx="23">
                  <c:v>3.044044426326873</c:v>
                </c:pt>
                <c:pt idx="24">
                  <c:v>2.887998746069713</c:v>
                </c:pt>
                <c:pt idx="25">
                  <c:v>3.031765028965903</c:v>
                </c:pt>
                <c:pt idx="26">
                  <c:v>2.220848987060093</c:v>
                </c:pt>
                <c:pt idx="27">
                  <c:v>3.211889137724498</c:v>
                </c:pt>
                <c:pt idx="28">
                  <c:v>3.054085490795797</c:v>
                </c:pt>
                <c:pt idx="29">
                  <c:v>3.186100808696071</c:v>
                </c:pt>
                <c:pt idx="30">
                  <c:v>3.146420948636635</c:v>
                </c:pt>
                <c:pt idx="31">
                  <c:v>2.577789866532261</c:v>
                </c:pt>
                <c:pt idx="32">
                  <c:v>2.994728769784033</c:v>
                </c:pt>
                <c:pt idx="33">
                  <c:v>2.312640718080765</c:v>
                </c:pt>
                <c:pt idx="34">
                  <c:v>3.466279955894477</c:v>
                </c:pt>
                <c:pt idx="36">
                  <c:v>3.24031137004005</c:v>
                </c:pt>
                <c:pt idx="37">
                  <c:v>2.968170817481102</c:v>
                </c:pt>
                <c:pt idx="38">
                  <c:v>3.425250589898999</c:v>
                </c:pt>
                <c:pt idx="39">
                  <c:v>3.351190396914125</c:v>
                </c:pt>
                <c:pt idx="40">
                  <c:v>3.25189886362371</c:v>
                </c:pt>
                <c:pt idx="41">
                  <c:v>2.894865068380199</c:v>
                </c:pt>
                <c:pt idx="42">
                  <c:v>3.41622754199856</c:v>
                </c:pt>
                <c:pt idx="43">
                  <c:v>3.238365978779946</c:v>
                </c:pt>
                <c:pt idx="44">
                  <c:v>2.065729829407435</c:v>
                </c:pt>
                <c:pt idx="45">
                  <c:v>3.23361187780882</c:v>
                </c:pt>
                <c:pt idx="47">
                  <c:v>3.123796332714467</c:v>
                </c:pt>
                <c:pt idx="48">
                  <c:v>3.104692550440883</c:v>
                </c:pt>
                <c:pt idx="49">
                  <c:v>3.158228076614508</c:v>
                </c:pt>
                <c:pt idx="50">
                  <c:v>3.175707488155791</c:v>
                </c:pt>
                <c:pt idx="51">
                  <c:v>3.152784647882043</c:v>
                </c:pt>
                <c:pt idx="52">
                  <c:v>3.166923168027233</c:v>
                </c:pt>
                <c:pt idx="53">
                  <c:v>3.15952452581304</c:v>
                </c:pt>
                <c:pt idx="54">
                  <c:v>2.72334548441507</c:v>
                </c:pt>
                <c:pt idx="55">
                  <c:v>3.08616978997512</c:v>
                </c:pt>
                <c:pt idx="56">
                  <c:v>3.035485572893744</c:v>
                </c:pt>
                <c:pt idx="57">
                  <c:v>3.073438176075808</c:v>
                </c:pt>
                <c:pt idx="58">
                  <c:v>2.653331078083703</c:v>
                </c:pt>
                <c:pt idx="60">
                  <c:v>3.122459889352627</c:v>
                </c:pt>
                <c:pt idx="62">
                  <c:v>3.15780987928829</c:v>
                </c:pt>
                <c:pt idx="63">
                  <c:v>3.227204840532247</c:v>
                </c:pt>
              </c:numCache>
            </c:numRef>
          </c:yVal>
          <c:smooth val="0"/>
        </c:ser>
        <c:ser>
          <c:idx val="8"/>
          <c:order val="6"/>
          <c:spPr>
            <a:ln w="28575">
              <a:noFill/>
            </a:ln>
          </c:spPr>
          <c:marker>
            <c:symbol val="square"/>
            <c:size val="7"/>
            <c:spPr>
              <a:noFill/>
              <a:ln>
                <a:solidFill>
                  <a:srgbClr val="0000FF"/>
                </a:solidFill>
              </a:ln>
            </c:spPr>
          </c:marker>
          <c:xVal>
            <c:numRef>
              <c:f>'[2]Pisces Dive 184'!$AZ$3:$AZ$10</c:f>
              <c:numCache>
                <c:formatCode>General</c:formatCode>
                <c:ptCount val="8"/>
                <c:pt idx="0">
                  <c:v>0.512943</c:v>
                </c:pt>
                <c:pt idx="1">
                  <c:v>0.512894</c:v>
                </c:pt>
                <c:pt idx="2">
                  <c:v>0.512944</c:v>
                </c:pt>
                <c:pt idx="3">
                  <c:v>0.512956</c:v>
                </c:pt>
                <c:pt idx="4">
                  <c:v>0.512958</c:v>
                </c:pt>
                <c:pt idx="5">
                  <c:v>0.512952</c:v>
                </c:pt>
                <c:pt idx="6">
                  <c:v>0.512951</c:v>
                </c:pt>
                <c:pt idx="7">
                  <c:v>0.512915</c:v>
                </c:pt>
              </c:numCache>
            </c:numRef>
          </c:xVal>
          <c:yVal>
            <c:numRef>
              <c:f>'[2]Pisces Dive 184'!$AW$3:$AW$10</c:f>
              <c:numCache>
                <c:formatCode>General</c:formatCode>
                <c:ptCount val="8"/>
                <c:pt idx="0">
                  <c:v>2.438613259993648</c:v>
                </c:pt>
                <c:pt idx="1">
                  <c:v>3.60299684808199</c:v>
                </c:pt>
                <c:pt idx="2">
                  <c:v>1.411234868732953</c:v>
                </c:pt>
                <c:pt idx="3">
                  <c:v>2.696076257740147</c:v>
                </c:pt>
                <c:pt idx="4">
                  <c:v>2.86942996233827</c:v>
                </c:pt>
                <c:pt idx="5">
                  <c:v>2.085445854950178</c:v>
                </c:pt>
                <c:pt idx="6">
                  <c:v>1.957101483548036</c:v>
                </c:pt>
                <c:pt idx="7">
                  <c:v>3.326451514323419</c:v>
                </c:pt>
              </c:numCache>
            </c:numRef>
          </c:yVal>
          <c:smooth val="0"/>
        </c:ser>
        <c:ser>
          <c:idx val="6"/>
          <c:order val="7"/>
          <c:tx>
            <c:v>Mauna Loa</c:v>
          </c:tx>
          <c:spPr>
            <a:ln w="28575">
              <a:noFill/>
            </a:ln>
          </c:spPr>
          <c:marker>
            <c:symbol val="square"/>
            <c:size val="7"/>
            <c:spPr>
              <a:noFill/>
              <a:ln>
                <a:solidFill>
                  <a:srgbClr val="0000FF"/>
                </a:solidFill>
              </a:ln>
            </c:spPr>
          </c:marker>
          <c:xVal>
            <c:numRef>
              <c:f>'[2]Jason Cruise'!$AX$5:$AX$17</c:f>
              <c:numCache>
                <c:formatCode>General</c:formatCode>
                <c:ptCount val="13"/>
                <c:pt idx="0">
                  <c:v>0.512943</c:v>
                </c:pt>
                <c:pt idx="2">
                  <c:v>0.512914</c:v>
                </c:pt>
                <c:pt idx="3">
                  <c:v>0.512913</c:v>
                </c:pt>
                <c:pt idx="4">
                  <c:v>0.512936</c:v>
                </c:pt>
                <c:pt idx="5">
                  <c:v>0.512907</c:v>
                </c:pt>
                <c:pt idx="6">
                  <c:v>0.512943</c:v>
                </c:pt>
                <c:pt idx="7">
                  <c:v>0.512882</c:v>
                </c:pt>
                <c:pt idx="8">
                  <c:v>0.512943</c:v>
                </c:pt>
                <c:pt idx="9">
                  <c:v>0.512947</c:v>
                </c:pt>
                <c:pt idx="10">
                  <c:v>0.512963</c:v>
                </c:pt>
                <c:pt idx="11">
                  <c:v>0.512936</c:v>
                </c:pt>
                <c:pt idx="12">
                  <c:v>0.51294</c:v>
                </c:pt>
              </c:numCache>
            </c:numRef>
          </c:xVal>
          <c:yVal>
            <c:numRef>
              <c:f>'[2]Jason Cruise'!$AU$5:$AU$17</c:f>
              <c:numCache>
                <c:formatCode>General</c:formatCode>
                <c:ptCount val="13"/>
                <c:pt idx="0">
                  <c:v>2.993381358841124</c:v>
                </c:pt>
                <c:pt idx="1">
                  <c:v>1.21293765126566</c:v>
                </c:pt>
                <c:pt idx="2">
                  <c:v>2.149827524853531</c:v>
                </c:pt>
                <c:pt idx="3">
                  <c:v>3.228554446386175</c:v>
                </c:pt>
                <c:pt idx="4">
                  <c:v>2.724094610290201</c:v>
                </c:pt>
                <c:pt idx="5">
                  <c:v>3.293591901197773</c:v>
                </c:pt>
                <c:pt idx="6">
                  <c:v>2.163466031268129</c:v>
                </c:pt>
                <c:pt idx="7">
                  <c:v>3.177116775529937</c:v>
                </c:pt>
                <c:pt idx="8">
                  <c:v>2.450534714445112</c:v>
                </c:pt>
                <c:pt idx="9">
                  <c:v>1.874680830625937</c:v>
                </c:pt>
                <c:pt idx="10">
                  <c:v>2.828020813232029</c:v>
                </c:pt>
                <c:pt idx="11">
                  <c:v>2.654112298903023</c:v>
                </c:pt>
                <c:pt idx="12">
                  <c:v>2.513952387347098</c:v>
                </c:pt>
              </c:numCache>
            </c:numRef>
          </c:yVal>
          <c:smooth val="0"/>
        </c:ser>
        <c:dLbls>
          <c:showLegendKey val="0"/>
          <c:showVal val="0"/>
          <c:showCatName val="0"/>
          <c:showSerName val="0"/>
          <c:showPercent val="0"/>
          <c:showBubbleSize val="0"/>
        </c:dLbls>
        <c:axId val="-2061033864"/>
        <c:axId val="-2060891704"/>
      </c:scatterChart>
      <c:valAx>
        <c:axId val="-2061033864"/>
        <c:scaling>
          <c:orientation val="minMax"/>
          <c:min val="0.5124"/>
        </c:scaling>
        <c:delete val="0"/>
        <c:axPos val="b"/>
        <c:title>
          <c:tx>
            <c:rich>
              <a:bodyPr/>
              <a:lstStyle/>
              <a:p>
                <a:pPr>
                  <a:defRPr sz="1600"/>
                </a:pPr>
                <a:r>
                  <a:rPr lang="en-US" sz="1600"/>
                  <a:t>143Nd/144Nd</a:t>
                </a:r>
              </a:p>
            </c:rich>
          </c:tx>
          <c:layout/>
          <c:overlay val="0"/>
          <c:spPr>
            <a:noFill/>
            <a:ln w="25400">
              <a:noFill/>
            </a:ln>
          </c:spPr>
        </c:title>
        <c:numFmt formatCode="0.0000" sourceLinked="0"/>
        <c:majorTickMark val="in"/>
        <c:minorTickMark val="in"/>
        <c:tickLblPos val="nextTo"/>
        <c:spPr>
          <a:ln w="12700">
            <a:solidFill>
              <a:schemeClr val="tx1"/>
            </a:solidFill>
          </a:ln>
        </c:spPr>
        <c:txPr>
          <a:bodyPr rot="0" vert="horz"/>
          <a:lstStyle/>
          <a:p>
            <a:pPr>
              <a:defRPr sz="1200" b="0" i="0" u="none" strike="noStrike" baseline="0">
                <a:solidFill>
                  <a:srgbClr val="000000"/>
                </a:solidFill>
                <a:latin typeface="Calibri"/>
                <a:ea typeface="Calibri"/>
                <a:cs typeface="Calibri"/>
              </a:defRPr>
            </a:pPr>
            <a:endParaRPr lang="en-US"/>
          </a:p>
        </c:txPr>
        <c:crossAx val="-2060891704"/>
        <c:crosses val="autoZero"/>
        <c:crossBetween val="midCat"/>
        <c:minorUnit val="5.0E-5"/>
      </c:valAx>
      <c:valAx>
        <c:axId val="-2060891704"/>
        <c:scaling>
          <c:orientation val="minMax"/>
        </c:scaling>
        <c:delete val="0"/>
        <c:axPos val="l"/>
        <c:title>
          <c:tx>
            <c:rich>
              <a:bodyPr rot="-5400000" vert="horz"/>
              <a:lstStyle/>
              <a:p>
                <a:pPr>
                  <a:defRPr sz="1600"/>
                </a:pPr>
                <a:r>
                  <a:rPr lang="en-US" sz="1600"/>
                  <a:t>Th/U</a:t>
                </a:r>
              </a:p>
            </c:rich>
          </c:tx>
          <c:layout/>
          <c:overlay val="0"/>
          <c:spPr>
            <a:noFill/>
            <a:ln w="25400">
              <a:noFill/>
            </a:ln>
          </c:spPr>
        </c:title>
        <c:numFmt formatCode="General" sourceLinked="1"/>
        <c:majorTickMark val="in"/>
        <c:minorTickMark val="in"/>
        <c:tickLblPos val="nextTo"/>
        <c:spPr>
          <a:ln w="12700">
            <a:solidFill>
              <a:schemeClr val="tx1"/>
            </a:solidFill>
          </a:ln>
        </c:spPr>
        <c:txPr>
          <a:bodyPr/>
          <a:lstStyle/>
          <a:p>
            <a:pPr>
              <a:defRPr sz="1800"/>
            </a:pPr>
            <a:endParaRPr lang="en-US"/>
          </a:p>
        </c:txPr>
        <c:crossAx val="-2061033864"/>
        <c:crosses val="autoZero"/>
        <c:crossBetween val="midCat"/>
        <c:majorUnit val="2.0"/>
        <c:minorUnit val="0.5"/>
      </c:valAx>
      <c:spPr>
        <a:ln>
          <a:solidFill>
            <a:schemeClr val="tx1"/>
          </a:solid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002405949256"/>
          <c:y val="0.0535100785372601"/>
          <c:w val="0.633234689413823"/>
          <c:h val="0.723549603328963"/>
        </c:manualLayout>
      </c:layout>
      <c:scatterChart>
        <c:scatterStyle val="lineMarker"/>
        <c:varyColors val="0"/>
        <c:ser>
          <c:idx val="0"/>
          <c:order val="0"/>
          <c:tx>
            <c:v>Mauna Kea</c:v>
          </c:tx>
          <c:spPr>
            <a:ln w="28575">
              <a:noFill/>
            </a:ln>
          </c:spPr>
          <c:marker>
            <c:symbol val="diamond"/>
            <c:size val="7"/>
            <c:spPr>
              <a:noFill/>
              <a:ln>
                <a:solidFill>
                  <a:sysClr val="windowText" lastClr="000000"/>
                </a:solidFill>
              </a:ln>
            </c:spPr>
          </c:marker>
          <c:xVal>
            <c:numRef>
              <c:f>HSDP2!$K$85:$K$124</c:f>
              <c:numCache>
                <c:formatCode>General</c:formatCode>
                <c:ptCount val="40"/>
                <c:pt idx="0">
                  <c:v>9.9</c:v>
                </c:pt>
                <c:pt idx="1">
                  <c:v>10.82</c:v>
                </c:pt>
                <c:pt idx="2">
                  <c:v>7.01</c:v>
                </c:pt>
                <c:pt idx="3">
                  <c:v>8.43</c:v>
                </c:pt>
                <c:pt idx="4">
                  <c:v>8.92</c:v>
                </c:pt>
                <c:pt idx="5">
                  <c:v>7.96</c:v>
                </c:pt>
                <c:pt idx="6">
                  <c:v>6.76</c:v>
                </c:pt>
                <c:pt idx="7">
                  <c:v>6.44</c:v>
                </c:pt>
                <c:pt idx="8">
                  <c:v>13.59</c:v>
                </c:pt>
                <c:pt idx="9">
                  <c:v>11.22</c:v>
                </c:pt>
                <c:pt idx="10">
                  <c:v>18.56</c:v>
                </c:pt>
                <c:pt idx="11">
                  <c:v>7.88</c:v>
                </c:pt>
                <c:pt idx="12">
                  <c:v>11.63</c:v>
                </c:pt>
                <c:pt idx="13">
                  <c:v>14.08</c:v>
                </c:pt>
                <c:pt idx="14">
                  <c:v>22.31</c:v>
                </c:pt>
                <c:pt idx="15">
                  <c:v>13.59</c:v>
                </c:pt>
                <c:pt idx="16">
                  <c:v>16.69</c:v>
                </c:pt>
                <c:pt idx="17">
                  <c:v>17.93</c:v>
                </c:pt>
                <c:pt idx="18">
                  <c:v>16.77</c:v>
                </c:pt>
                <c:pt idx="19">
                  <c:v>7.33</c:v>
                </c:pt>
                <c:pt idx="20">
                  <c:v>23.16</c:v>
                </c:pt>
                <c:pt idx="21">
                  <c:v>24.76</c:v>
                </c:pt>
                <c:pt idx="22">
                  <c:v>15.55</c:v>
                </c:pt>
                <c:pt idx="23">
                  <c:v>20.82</c:v>
                </c:pt>
                <c:pt idx="24">
                  <c:v>8.0</c:v>
                </c:pt>
                <c:pt idx="25">
                  <c:v>21.58</c:v>
                </c:pt>
                <c:pt idx="26">
                  <c:v>26.71</c:v>
                </c:pt>
                <c:pt idx="27">
                  <c:v>12.04</c:v>
                </c:pt>
                <c:pt idx="28">
                  <c:v>27.21</c:v>
                </c:pt>
                <c:pt idx="29">
                  <c:v>13.49</c:v>
                </c:pt>
                <c:pt idx="30">
                  <c:v>8.17</c:v>
                </c:pt>
                <c:pt idx="31">
                  <c:v>9.35</c:v>
                </c:pt>
                <c:pt idx="32">
                  <c:v>8.41</c:v>
                </c:pt>
                <c:pt idx="33">
                  <c:v>13.14</c:v>
                </c:pt>
                <c:pt idx="34">
                  <c:v>7.31</c:v>
                </c:pt>
                <c:pt idx="35">
                  <c:v>8.27</c:v>
                </c:pt>
                <c:pt idx="36">
                  <c:v>9.460000000000002</c:v>
                </c:pt>
                <c:pt idx="37">
                  <c:v>6.38</c:v>
                </c:pt>
                <c:pt idx="38">
                  <c:v>10.86</c:v>
                </c:pt>
                <c:pt idx="39">
                  <c:v>6.39</c:v>
                </c:pt>
              </c:numCache>
            </c:numRef>
          </c:xVal>
          <c:yVal>
            <c:numRef>
              <c:f>HSDP2!$EZ$85:$EZ$124</c:f>
              <c:numCache>
                <c:formatCode>General</c:formatCode>
                <c:ptCount val="40"/>
                <c:pt idx="0">
                  <c:v>16.61688654353562</c:v>
                </c:pt>
                <c:pt idx="1">
                  <c:v>15.39993330739732</c:v>
                </c:pt>
                <c:pt idx="2">
                  <c:v>16.9699971695443</c:v>
                </c:pt>
                <c:pt idx="3">
                  <c:v>16.00613567291702</c:v>
                </c:pt>
                <c:pt idx="4">
                  <c:v>12.70699968037989</c:v>
                </c:pt>
                <c:pt idx="5">
                  <c:v>14.42120843685573</c:v>
                </c:pt>
                <c:pt idx="6">
                  <c:v>13.9299736708393</c:v>
                </c:pt>
                <c:pt idx="7">
                  <c:v>12.36620445239652</c:v>
                </c:pt>
                <c:pt idx="8">
                  <c:v>16.32512985406876</c:v>
                </c:pt>
                <c:pt idx="9">
                  <c:v>15.1180144287714</c:v>
                </c:pt>
                <c:pt idx="10">
                  <c:v>14.52800697658818</c:v>
                </c:pt>
                <c:pt idx="11">
                  <c:v>14.84452313283325</c:v>
                </c:pt>
                <c:pt idx="12">
                  <c:v>15.94889961753088</c:v>
                </c:pt>
                <c:pt idx="13">
                  <c:v>14.11254831995242</c:v>
                </c:pt>
                <c:pt idx="14">
                  <c:v>16.67499786013867</c:v>
                </c:pt>
                <c:pt idx="15">
                  <c:v>14.98306106456085</c:v>
                </c:pt>
                <c:pt idx="16">
                  <c:v>15.72031940869795</c:v>
                </c:pt>
                <c:pt idx="17">
                  <c:v>15.75141000928107</c:v>
                </c:pt>
                <c:pt idx="18">
                  <c:v>15.59065248072956</c:v>
                </c:pt>
                <c:pt idx="19">
                  <c:v>17.45229437229437</c:v>
                </c:pt>
                <c:pt idx="20">
                  <c:v>15.07671273372256</c:v>
                </c:pt>
                <c:pt idx="21">
                  <c:v>14.33053176014223</c:v>
                </c:pt>
                <c:pt idx="22">
                  <c:v>15.22765703909664</c:v>
                </c:pt>
                <c:pt idx="23">
                  <c:v>14.51267354477137</c:v>
                </c:pt>
                <c:pt idx="24">
                  <c:v>14.78679962013295</c:v>
                </c:pt>
                <c:pt idx="25">
                  <c:v>14.18501468370506</c:v>
                </c:pt>
                <c:pt idx="26">
                  <c:v>14.98808682483594</c:v>
                </c:pt>
                <c:pt idx="27">
                  <c:v>15.75877671173135</c:v>
                </c:pt>
                <c:pt idx="28">
                  <c:v>15.00414765657404</c:v>
                </c:pt>
                <c:pt idx="29">
                  <c:v>14.91221479476272</c:v>
                </c:pt>
                <c:pt idx="30">
                  <c:v>15.18890727646557</c:v>
                </c:pt>
                <c:pt idx="31">
                  <c:v>13.85881398625283</c:v>
                </c:pt>
                <c:pt idx="32">
                  <c:v>14.77617079889807</c:v>
                </c:pt>
                <c:pt idx="33">
                  <c:v>16.78482774620113</c:v>
                </c:pt>
                <c:pt idx="34">
                  <c:v>16.33864995727712</c:v>
                </c:pt>
                <c:pt idx="35">
                  <c:v>15.61033725287505</c:v>
                </c:pt>
                <c:pt idx="36">
                  <c:v>15.38453869856806</c:v>
                </c:pt>
                <c:pt idx="37">
                  <c:v>17.11750981408785</c:v>
                </c:pt>
                <c:pt idx="38">
                  <c:v>14.75047240179015</c:v>
                </c:pt>
                <c:pt idx="39">
                  <c:v>13.46189290518302</c:v>
                </c:pt>
              </c:numCache>
            </c:numRef>
          </c:yVal>
          <c:smooth val="0"/>
        </c:ser>
        <c:ser>
          <c:idx val="1"/>
          <c:order val="1"/>
          <c:tx>
            <c:v>Kilauea</c:v>
          </c:tx>
          <c:spPr>
            <a:ln w="28575">
              <a:noFill/>
            </a:ln>
          </c:spPr>
          <c:marker>
            <c:symbol val="square"/>
            <c:size val="7"/>
            <c:spPr>
              <a:noFill/>
              <a:ln>
                <a:solidFill>
                  <a:schemeClr val="tx1"/>
                </a:solidFill>
              </a:ln>
            </c:spPr>
          </c:marker>
          <c:xVal>
            <c:numRef>
              <c:f>Kilauea!$I$55:$I$155</c:f>
              <c:numCache>
                <c:formatCode>General</c:formatCode>
                <c:ptCount val="101"/>
              </c:numCache>
            </c:numRef>
          </c:xVal>
          <c:yVal>
            <c:numRef>
              <c:f>Kilauea!$BL$55:$BL$155</c:f>
              <c:numCache>
                <c:formatCode>General</c:formatCode>
                <c:ptCount val="101"/>
                <c:pt idx="0">
                  <c:v>16.91489361702127</c:v>
                </c:pt>
                <c:pt idx="1">
                  <c:v>0.0</c:v>
                </c:pt>
                <c:pt idx="2">
                  <c:v>0.0</c:v>
                </c:pt>
                <c:pt idx="3">
                  <c:v>16.76136363636362</c:v>
                </c:pt>
                <c:pt idx="4">
                  <c:v>17.20670391061453</c:v>
                </c:pt>
                <c:pt idx="5">
                  <c:v>0.0</c:v>
                </c:pt>
                <c:pt idx="6">
                  <c:v>0.0</c:v>
                </c:pt>
                <c:pt idx="7">
                  <c:v>0.0</c:v>
                </c:pt>
                <c:pt idx="8">
                  <c:v>16.31818181818182</c:v>
                </c:pt>
                <c:pt idx="9">
                  <c:v>14.94208494208495</c:v>
                </c:pt>
                <c:pt idx="10">
                  <c:v>14.67680608365019</c:v>
                </c:pt>
                <c:pt idx="11">
                  <c:v>0.0</c:v>
                </c:pt>
                <c:pt idx="12">
                  <c:v>0.0</c:v>
                </c:pt>
                <c:pt idx="13">
                  <c:v>0.0</c:v>
                </c:pt>
                <c:pt idx="14">
                  <c:v>0.0</c:v>
                </c:pt>
                <c:pt idx="15">
                  <c:v>15.0390625</c:v>
                </c:pt>
                <c:pt idx="16">
                  <c:v>15.8130081300813</c:v>
                </c:pt>
                <c:pt idx="17">
                  <c:v>0.0</c:v>
                </c:pt>
                <c:pt idx="18">
                  <c:v>0.0</c:v>
                </c:pt>
                <c:pt idx="19">
                  <c:v>0.0</c:v>
                </c:pt>
                <c:pt idx="20">
                  <c:v>15.70342205323194</c:v>
                </c:pt>
                <c:pt idx="21">
                  <c:v>16.21739130434782</c:v>
                </c:pt>
                <c:pt idx="22">
                  <c:v>0.0</c:v>
                </c:pt>
                <c:pt idx="23">
                  <c:v>14.97816593886463</c:v>
                </c:pt>
                <c:pt idx="24">
                  <c:v>16.32231404958678</c:v>
                </c:pt>
                <c:pt idx="25">
                  <c:v>0.0</c:v>
                </c:pt>
                <c:pt idx="26">
                  <c:v>0.0</c:v>
                </c:pt>
                <c:pt idx="27">
                  <c:v>15.42168674698796</c:v>
                </c:pt>
                <c:pt idx="28">
                  <c:v>15.72</c:v>
                </c:pt>
                <c:pt idx="29">
                  <c:v>16.16740088105727</c:v>
                </c:pt>
                <c:pt idx="30">
                  <c:v>17.00534759358288</c:v>
                </c:pt>
                <c:pt idx="31">
                  <c:v>0.0</c:v>
                </c:pt>
                <c:pt idx="32">
                  <c:v>17.06976744186046</c:v>
                </c:pt>
                <c:pt idx="33">
                  <c:v>0.0</c:v>
                </c:pt>
                <c:pt idx="34">
                  <c:v>16.75824175824176</c:v>
                </c:pt>
                <c:pt idx="35">
                  <c:v>16.35869565217391</c:v>
                </c:pt>
                <c:pt idx="36">
                  <c:v>0.0</c:v>
                </c:pt>
                <c:pt idx="37">
                  <c:v>0.0</c:v>
                </c:pt>
                <c:pt idx="38">
                  <c:v>0.0</c:v>
                </c:pt>
                <c:pt idx="39">
                  <c:v>0.0</c:v>
                </c:pt>
                <c:pt idx="40">
                  <c:v>0.0</c:v>
                </c:pt>
              </c:numCache>
            </c:numRef>
          </c:yVal>
          <c:smooth val="0"/>
        </c:ser>
        <c:ser>
          <c:idx val="3"/>
          <c:order val="2"/>
          <c:tx>
            <c:v>Mauna Loa</c:v>
          </c:tx>
          <c:spPr>
            <a:ln w="28575">
              <a:noFill/>
            </a:ln>
          </c:spPr>
          <c:marker>
            <c:symbol val="square"/>
            <c:size val="7"/>
            <c:spPr>
              <a:noFill/>
              <a:ln>
                <a:solidFill>
                  <a:srgbClr val="0000FF"/>
                </a:solidFill>
              </a:ln>
            </c:spPr>
          </c:marker>
          <c:xVal>
            <c:numRef>
              <c:f>'[1]Cruise 99'!$D$3:$D$66</c:f>
              <c:numCache>
                <c:formatCode>General</c:formatCode>
                <c:ptCount val="64"/>
                <c:pt idx="0">
                  <c:v>23.77</c:v>
                </c:pt>
                <c:pt idx="1">
                  <c:v>15.08</c:v>
                </c:pt>
                <c:pt idx="2">
                  <c:v>21.66</c:v>
                </c:pt>
                <c:pt idx="3">
                  <c:v>16.71</c:v>
                </c:pt>
                <c:pt idx="4">
                  <c:v>22.14</c:v>
                </c:pt>
                <c:pt idx="5">
                  <c:v>20.22</c:v>
                </c:pt>
                <c:pt idx="6">
                  <c:v>17.21</c:v>
                </c:pt>
                <c:pt idx="7">
                  <c:v>18.73</c:v>
                </c:pt>
                <c:pt idx="8">
                  <c:v>11.71</c:v>
                </c:pt>
                <c:pt idx="9">
                  <c:v>12.48</c:v>
                </c:pt>
                <c:pt idx="10">
                  <c:v>22.16</c:v>
                </c:pt>
                <c:pt idx="11">
                  <c:v>21.61</c:v>
                </c:pt>
                <c:pt idx="12">
                  <c:v>18.51000000000001</c:v>
                </c:pt>
                <c:pt idx="15">
                  <c:v>14.09</c:v>
                </c:pt>
                <c:pt idx="16">
                  <c:v>14.27</c:v>
                </c:pt>
                <c:pt idx="17">
                  <c:v>13.67</c:v>
                </c:pt>
                <c:pt idx="18">
                  <c:v>13.6</c:v>
                </c:pt>
                <c:pt idx="19">
                  <c:v>17.89</c:v>
                </c:pt>
                <c:pt idx="20">
                  <c:v>20.37</c:v>
                </c:pt>
                <c:pt idx="21">
                  <c:v>18.45</c:v>
                </c:pt>
                <c:pt idx="22">
                  <c:v>21.42</c:v>
                </c:pt>
                <c:pt idx="23">
                  <c:v>13.02</c:v>
                </c:pt>
                <c:pt idx="25">
                  <c:v>8.36</c:v>
                </c:pt>
                <c:pt idx="27">
                  <c:v>17.42</c:v>
                </c:pt>
                <c:pt idx="31">
                  <c:v>16.98999999999998</c:v>
                </c:pt>
                <c:pt idx="32">
                  <c:v>12.04</c:v>
                </c:pt>
                <c:pt idx="33">
                  <c:v>18.07</c:v>
                </c:pt>
                <c:pt idx="34">
                  <c:v>8.530000000000001</c:v>
                </c:pt>
                <c:pt idx="36">
                  <c:v>9.39</c:v>
                </c:pt>
                <c:pt idx="37">
                  <c:v>5.79</c:v>
                </c:pt>
                <c:pt idx="38">
                  <c:v>19.66</c:v>
                </c:pt>
                <c:pt idx="39">
                  <c:v>20.0</c:v>
                </c:pt>
                <c:pt idx="43">
                  <c:v>8.3</c:v>
                </c:pt>
                <c:pt idx="44">
                  <c:v>15.47</c:v>
                </c:pt>
                <c:pt idx="45">
                  <c:v>15.7</c:v>
                </c:pt>
                <c:pt idx="47">
                  <c:v>9.220000000000001</c:v>
                </c:pt>
                <c:pt idx="48">
                  <c:v>9.27</c:v>
                </c:pt>
                <c:pt idx="49">
                  <c:v>17.8</c:v>
                </c:pt>
                <c:pt idx="50">
                  <c:v>17.81</c:v>
                </c:pt>
                <c:pt idx="51">
                  <c:v>6.8</c:v>
                </c:pt>
                <c:pt idx="52">
                  <c:v>6.6</c:v>
                </c:pt>
                <c:pt idx="53">
                  <c:v>7.26</c:v>
                </c:pt>
                <c:pt idx="54">
                  <c:v>7.06</c:v>
                </c:pt>
                <c:pt idx="55">
                  <c:v>12.43</c:v>
                </c:pt>
                <c:pt idx="56">
                  <c:v>14.81</c:v>
                </c:pt>
                <c:pt idx="57">
                  <c:v>15.65</c:v>
                </c:pt>
                <c:pt idx="58">
                  <c:v>18.19</c:v>
                </c:pt>
                <c:pt idx="60">
                  <c:v>6.93</c:v>
                </c:pt>
                <c:pt idx="62">
                  <c:v>16.91</c:v>
                </c:pt>
                <c:pt idx="63">
                  <c:v>16.22</c:v>
                </c:pt>
              </c:numCache>
            </c:numRef>
          </c:xVal>
          <c:yVal>
            <c:numRef>
              <c:f>'[1]Cruise 99'!$AR$3:$AR$66</c:f>
              <c:numCache>
                <c:formatCode>General</c:formatCode>
                <c:ptCount val="64"/>
                <c:pt idx="0">
                  <c:v>18.63209591353622</c:v>
                </c:pt>
                <c:pt idx="1">
                  <c:v>18.08904227275302</c:v>
                </c:pt>
                <c:pt idx="2">
                  <c:v>20.54218893582031</c:v>
                </c:pt>
                <c:pt idx="3">
                  <c:v>18.88990630164502</c:v>
                </c:pt>
                <c:pt idx="4">
                  <c:v>19.40327887832915</c:v>
                </c:pt>
                <c:pt idx="5">
                  <c:v>17.80607341688075</c:v>
                </c:pt>
                <c:pt idx="6">
                  <c:v>17.38256207634601</c:v>
                </c:pt>
                <c:pt idx="7">
                  <c:v>17.88020776745468</c:v>
                </c:pt>
                <c:pt idx="8">
                  <c:v>18.53755283379041</c:v>
                </c:pt>
                <c:pt idx="9">
                  <c:v>18.30033152607239</c:v>
                </c:pt>
                <c:pt idx="11">
                  <c:v>18.16874412776897</c:v>
                </c:pt>
                <c:pt idx="12">
                  <c:v>18.38691705581292</c:v>
                </c:pt>
                <c:pt idx="13">
                  <c:v>17.40749176808635</c:v>
                </c:pt>
                <c:pt idx="14">
                  <c:v>18.65403851925193</c:v>
                </c:pt>
                <c:pt idx="15">
                  <c:v>16.39350164448247</c:v>
                </c:pt>
                <c:pt idx="16">
                  <c:v>16.52038842189044</c:v>
                </c:pt>
                <c:pt idx="17">
                  <c:v>16.54073920538163</c:v>
                </c:pt>
                <c:pt idx="18">
                  <c:v>16.3864397366861</c:v>
                </c:pt>
                <c:pt idx="19">
                  <c:v>17.60064700514816</c:v>
                </c:pt>
                <c:pt idx="20">
                  <c:v>17.08118782837136</c:v>
                </c:pt>
                <c:pt idx="21">
                  <c:v>17.43715887490475</c:v>
                </c:pt>
                <c:pt idx="22">
                  <c:v>17.64248824395758</c:v>
                </c:pt>
                <c:pt idx="23">
                  <c:v>16.9582280174285</c:v>
                </c:pt>
                <c:pt idx="24">
                  <c:v>17.76286192673513</c:v>
                </c:pt>
                <c:pt idx="25">
                  <c:v>16.72485734610604</c:v>
                </c:pt>
                <c:pt idx="26">
                  <c:v>17.12769241889826</c:v>
                </c:pt>
                <c:pt idx="27">
                  <c:v>16.03896382172325</c:v>
                </c:pt>
                <c:pt idx="28">
                  <c:v>17.89672776587787</c:v>
                </c:pt>
                <c:pt idx="29">
                  <c:v>14.62711450052215</c:v>
                </c:pt>
                <c:pt idx="30">
                  <c:v>15.85253873270497</c:v>
                </c:pt>
                <c:pt idx="31">
                  <c:v>17.90099439384341</c:v>
                </c:pt>
                <c:pt idx="32">
                  <c:v>16.77843939119808</c:v>
                </c:pt>
                <c:pt idx="33">
                  <c:v>18.17188640784047</c:v>
                </c:pt>
                <c:pt idx="34">
                  <c:v>16.23733308815972</c:v>
                </c:pt>
                <c:pt idx="36">
                  <c:v>18.57140688461548</c:v>
                </c:pt>
                <c:pt idx="37">
                  <c:v>15.72733216175627</c:v>
                </c:pt>
                <c:pt idx="38">
                  <c:v>17.29588807753022</c:v>
                </c:pt>
                <c:pt idx="39">
                  <c:v>17.19522211863372</c:v>
                </c:pt>
                <c:pt idx="40">
                  <c:v>16.25684982922782</c:v>
                </c:pt>
                <c:pt idx="41">
                  <c:v>17.98411065593261</c:v>
                </c:pt>
                <c:pt idx="42">
                  <c:v>16.6702687015777</c:v>
                </c:pt>
                <c:pt idx="43">
                  <c:v>17.54860344741228</c:v>
                </c:pt>
                <c:pt idx="44">
                  <c:v>16.82177222099457</c:v>
                </c:pt>
                <c:pt idx="45">
                  <c:v>15.80476500047497</c:v>
                </c:pt>
                <c:pt idx="47">
                  <c:v>16.6239730621871</c:v>
                </c:pt>
                <c:pt idx="48">
                  <c:v>16.67770116461823</c:v>
                </c:pt>
                <c:pt idx="49">
                  <c:v>17.54316104759477</c:v>
                </c:pt>
                <c:pt idx="50">
                  <c:v>16.99294263724342</c:v>
                </c:pt>
                <c:pt idx="51">
                  <c:v>15.06553817501141</c:v>
                </c:pt>
                <c:pt idx="52">
                  <c:v>15.331541637221</c:v>
                </c:pt>
                <c:pt idx="53">
                  <c:v>16.66596090713898</c:v>
                </c:pt>
                <c:pt idx="54">
                  <c:v>19.10934724875367</c:v>
                </c:pt>
                <c:pt idx="55">
                  <c:v>18.73186601992874</c:v>
                </c:pt>
                <c:pt idx="56">
                  <c:v>18.8235370457824</c:v>
                </c:pt>
                <c:pt idx="57">
                  <c:v>19.03810325545678</c:v>
                </c:pt>
                <c:pt idx="58">
                  <c:v>18.86256575319791</c:v>
                </c:pt>
                <c:pt idx="60">
                  <c:v>18.04601099204186</c:v>
                </c:pt>
                <c:pt idx="62">
                  <c:v>15.68969777041666</c:v>
                </c:pt>
                <c:pt idx="63">
                  <c:v>15.64419091683642</c:v>
                </c:pt>
              </c:numCache>
            </c:numRef>
          </c:yVal>
          <c:smooth val="0"/>
        </c:ser>
        <c:ser>
          <c:idx val="2"/>
          <c:order val="3"/>
          <c:tx>
            <c:v>Mauna Loa</c:v>
          </c:tx>
          <c:spPr>
            <a:ln w="28575">
              <a:noFill/>
            </a:ln>
          </c:spPr>
          <c:marker>
            <c:symbol val="square"/>
            <c:size val="7"/>
            <c:spPr>
              <a:noFill/>
              <a:ln>
                <a:solidFill>
                  <a:srgbClr val="0000FF"/>
                </a:solidFill>
              </a:ln>
            </c:spPr>
          </c:marker>
          <c:xVal>
            <c:numRef>
              <c:f>'[1]Pisces Dive 184'!$B$3:$B$10</c:f>
              <c:numCache>
                <c:formatCode>General</c:formatCode>
                <c:ptCount val="8"/>
                <c:pt idx="0">
                  <c:v>14.92</c:v>
                </c:pt>
                <c:pt idx="1">
                  <c:v>16.93</c:v>
                </c:pt>
                <c:pt idx="2">
                  <c:v>7.109999999999999</c:v>
                </c:pt>
                <c:pt idx="3">
                  <c:v>15.42</c:v>
                </c:pt>
                <c:pt idx="4">
                  <c:v>12.34</c:v>
                </c:pt>
                <c:pt idx="5">
                  <c:v>12.28</c:v>
                </c:pt>
                <c:pt idx="6">
                  <c:v>15.48</c:v>
                </c:pt>
                <c:pt idx="7">
                  <c:v>9.85</c:v>
                </c:pt>
              </c:numCache>
            </c:numRef>
          </c:xVal>
          <c:yVal>
            <c:numRef>
              <c:f>'[1]Pisces Dive 184'!$AR$3:$AR$10</c:f>
              <c:numCache>
                <c:formatCode>General</c:formatCode>
                <c:ptCount val="8"/>
                <c:pt idx="0">
                  <c:v>17.61764588551357</c:v>
                </c:pt>
                <c:pt idx="1">
                  <c:v>17.54431458461043</c:v>
                </c:pt>
                <c:pt idx="2">
                  <c:v>17.35952059747255</c:v>
                </c:pt>
                <c:pt idx="3">
                  <c:v>17.65920221635589</c:v>
                </c:pt>
                <c:pt idx="4">
                  <c:v>17.23708415145071</c:v>
                </c:pt>
                <c:pt idx="5">
                  <c:v>14.71881057372045</c:v>
                </c:pt>
                <c:pt idx="6">
                  <c:v>15.63862353131532</c:v>
                </c:pt>
                <c:pt idx="7">
                  <c:v>15.1198111595033</c:v>
                </c:pt>
              </c:numCache>
            </c:numRef>
          </c:yVal>
          <c:smooth val="0"/>
        </c:ser>
        <c:ser>
          <c:idx val="4"/>
          <c:order val="4"/>
          <c:tx>
            <c:v>KSDP</c:v>
          </c:tx>
          <c:spPr>
            <a:ln w="28575">
              <a:noFill/>
            </a:ln>
          </c:spPr>
          <c:marker>
            <c:symbol val="circle"/>
            <c:size val="7"/>
            <c:spPr>
              <a:noFill/>
              <a:ln>
                <a:solidFill>
                  <a:srgbClr val="00FF00"/>
                </a:solidFill>
              </a:ln>
            </c:spPr>
          </c:marker>
          <c:xVal>
            <c:numRef>
              <c:f>KSDP!$N$22:$N$112</c:f>
              <c:numCache>
                <c:formatCode>0.00</c:formatCode>
                <c:ptCount val="91"/>
                <c:pt idx="0">
                  <c:v>10.755</c:v>
                </c:pt>
                <c:pt idx="1">
                  <c:v>6.896999999999998</c:v>
                </c:pt>
                <c:pt idx="2">
                  <c:v>8.067</c:v>
                </c:pt>
                <c:pt idx="3">
                  <c:v>7.213</c:v>
                </c:pt>
                <c:pt idx="4">
                  <c:v>9.488000000000001</c:v>
                </c:pt>
                <c:pt idx="5">
                  <c:v>11.039</c:v>
                </c:pt>
                <c:pt idx="6">
                  <c:v>8.598000000000001</c:v>
                </c:pt>
                <c:pt idx="7">
                  <c:v>18.623</c:v>
                </c:pt>
                <c:pt idx="8">
                  <c:v>7.411</c:v>
                </c:pt>
                <c:pt idx="9">
                  <c:v>7.341</c:v>
                </c:pt>
                <c:pt idx="10">
                  <c:v>7.177</c:v>
                </c:pt>
                <c:pt idx="11">
                  <c:v>10.022</c:v>
                </c:pt>
                <c:pt idx="12">
                  <c:v>7.259</c:v>
                </c:pt>
                <c:pt idx="13">
                  <c:v>9.188000000000001</c:v>
                </c:pt>
                <c:pt idx="14">
                  <c:v>7.347999999999994</c:v>
                </c:pt>
                <c:pt idx="15">
                  <c:v>8.679</c:v>
                </c:pt>
                <c:pt idx="16">
                  <c:v>10.085</c:v>
                </c:pt>
                <c:pt idx="17">
                  <c:v>11.361</c:v>
                </c:pt>
                <c:pt idx="18">
                  <c:v>15.068</c:v>
                </c:pt>
                <c:pt idx="19">
                  <c:v>21.73699999999999</c:v>
                </c:pt>
                <c:pt idx="20">
                  <c:v>9.792</c:v>
                </c:pt>
                <c:pt idx="21">
                  <c:v>7.043</c:v>
                </c:pt>
                <c:pt idx="22">
                  <c:v>8.779000000000001</c:v>
                </c:pt>
                <c:pt idx="23">
                  <c:v>9.636000000000001</c:v>
                </c:pt>
                <c:pt idx="24">
                  <c:v>7.383</c:v>
                </c:pt>
                <c:pt idx="25">
                  <c:v>6.873</c:v>
                </c:pt>
                <c:pt idx="26">
                  <c:v>11.531</c:v>
                </c:pt>
                <c:pt idx="27">
                  <c:v>13.66</c:v>
                </c:pt>
                <c:pt idx="28">
                  <c:v>9.065</c:v>
                </c:pt>
                <c:pt idx="29">
                  <c:v>6.447</c:v>
                </c:pt>
                <c:pt idx="30">
                  <c:v>15.954</c:v>
                </c:pt>
                <c:pt idx="31">
                  <c:v>9.523000000000001</c:v>
                </c:pt>
                <c:pt idx="32">
                  <c:v>15.423</c:v>
                </c:pt>
                <c:pt idx="33">
                  <c:v>7.121</c:v>
                </c:pt>
                <c:pt idx="34">
                  <c:v>7.615999999999993</c:v>
                </c:pt>
                <c:pt idx="35">
                  <c:v>7.149999999999999</c:v>
                </c:pt>
                <c:pt idx="36">
                  <c:v>6.581</c:v>
                </c:pt>
                <c:pt idx="37">
                  <c:v>7.455</c:v>
                </c:pt>
                <c:pt idx="38">
                  <c:v>7.047</c:v>
                </c:pt>
                <c:pt idx="39">
                  <c:v>7.371</c:v>
                </c:pt>
                <c:pt idx="40">
                  <c:v>7.463999999999999</c:v>
                </c:pt>
                <c:pt idx="41">
                  <c:v>7.198999999999994</c:v>
                </c:pt>
                <c:pt idx="42">
                  <c:v>7.113</c:v>
                </c:pt>
                <c:pt idx="43">
                  <c:v>7.016</c:v>
                </c:pt>
                <c:pt idx="44">
                  <c:v>7.060999999999995</c:v>
                </c:pt>
                <c:pt idx="46">
                  <c:v>6.953</c:v>
                </c:pt>
                <c:pt idx="47">
                  <c:v>7.916</c:v>
                </c:pt>
                <c:pt idx="48">
                  <c:v>8.053</c:v>
                </c:pt>
                <c:pt idx="49">
                  <c:v>6.883</c:v>
                </c:pt>
                <c:pt idx="50">
                  <c:v>12.733</c:v>
                </c:pt>
                <c:pt idx="51">
                  <c:v>7.509</c:v>
                </c:pt>
                <c:pt idx="52">
                  <c:v>14.55</c:v>
                </c:pt>
                <c:pt idx="53">
                  <c:v>7.309</c:v>
                </c:pt>
                <c:pt idx="54">
                  <c:v>7.562999999999993</c:v>
                </c:pt>
                <c:pt idx="55">
                  <c:v>7.116999999999996</c:v>
                </c:pt>
                <c:pt idx="56">
                  <c:v>8.167000000000001</c:v>
                </c:pt>
                <c:pt idx="57">
                  <c:v>8.475</c:v>
                </c:pt>
                <c:pt idx="58">
                  <c:v>7.231</c:v>
                </c:pt>
                <c:pt idx="59">
                  <c:v>7.602999999999993</c:v>
                </c:pt>
                <c:pt idx="60">
                  <c:v>11.388</c:v>
                </c:pt>
                <c:pt idx="61">
                  <c:v>7.582</c:v>
                </c:pt>
                <c:pt idx="62">
                  <c:v>12.022</c:v>
                </c:pt>
                <c:pt idx="63">
                  <c:v>10.548</c:v>
                </c:pt>
                <c:pt idx="64">
                  <c:v>12.806</c:v>
                </c:pt>
                <c:pt idx="65">
                  <c:v>7.819999999999998</c:v>
                </c:pt>
                <c:pt idx="66">
                  <c:v>9.616000000000001</c:v>
                </c:pt>
                <c:pt idx="67">
                  <c:v>7.204</c:v>
                </c:pt>
                <c:pt idx="68">
                  <c:v>10.649</c:v>
                </c:pt>
                <c:pt idx="69">
                  <c:v>8.213999999999998</c:v>
                </c:pt>
                <c:pt idx="70">
                  <c:v>7.977</c:v>
                </c:pt>
                <c:pt idx="71">
                  <c:v>8.209</c:v>
                </c:pt>
                <c:pt idx="72">
                  <c:v>8.771000000000001</c:v>
                </c:pt>
                <c:pt idx="73">
                  <c:v>8.751000000000001</c:v>
                </c:pt>
                <c:pt idx="74">
                  <c:v>6.917</c:v>
                </c:pt>
                <c:pt idx="75">
                  <c:v>8.255</c:v>
                </c:pt>
                <c:pt idx="76">
                  <c:v>8.016</c:v>
                </c:pt>
                <c:pt idx="77">
                  <c:v>8.462</c:v>
                </c:pt>
                <c:pt idx="78">
                  <c:v>7.721</c:v>
                </c:pt>
                <c:pt idx="79">
                  <c:v>6.89</c:v>
                </c:pt>
                <c:pt idx="80">
                  <c:v>7.721999999999999</c:v>
                </c:pt>
                <c:pt idx="81">
                  <c:v>7.64</c:v>
                </c:pt>
                <c:pt idx="82">
                  <c:v>8.751000000000001</c:v>
                </c:pt>
                <c:pt idx="83">
                  <c:v>8.337000000000001</c:v>
                </c:pt>
                <c:pt idx="84">
                  <c:v>7.527999999999993</c:v>
                </c:pt>
                <c:pt idx="85">
                  <c:v>9.412</c:v>
                </c:pt>
                <c:pt idx="86">
                  <c:v>21.111</c:v>
                </c:pt>
                <c:pt idx="87">
                  <c:v>8.498000000000001</c:v>
                </c:pt>
                <c:pt idx="88">
                  <c:v>15.63</c:v>
                </c:pt>
                <c:pt idx="89">
                  <c:v>13.023</c:v>
                </c:pt>
                <c:pt idx="90">
                  <c:v>7.21</c:v>
                </c:pt>
              </c:numCache>
            </c:numRef>
          </c:xVal>
          <c:yVal>
            <c:numRef>
              <c:f>KSDP!$EG$22:$EG$112</c:f>
              <c:numCache>
                <c:formatCode>General</c:formatCode>
                <c:ptCount val="91"/>
                <c:pt idx="0">
                  <c:v>19.95305313243458</c:v>
                </c:pt>
                <c:pt idx="1">
                  <c:v>17.75591420460519</c:v>
                </c:pt>
                <c:pt idx="2">
                  <c:v>18.17895263509006</c:v>
                </c:pt>
                <c:pt idx="3">
                  <c:v>17.30057900011132</c:v>
                </c:pt>
                <c:pt idx="4">
                  <c:v>18.15003320654471</c:v>
                </c:pt>
                <c:pt idx="5">
                  <c:v>17.63341731562071</c:v>
                </c:pt>
                <c:pt idx="6">
                  <c:v>18.58212532148702</c:v>
                </c:pt>
                <c:pt idx="7">
                  <c:v>20.09440528241278</c:v>
                </c:pt>
                <c:pt idx="8">
                  <c:v>18.91124396412968</c:v>
                </c:pt>
                <c:pt idx="9">
                  <c:v>18.5604033970276</c:v>
                </c:pt>
                <c:pt idx="10">
                  <c:v>18.52831565358927</c:v>
                </c:pt>
                <c:pt idx="11">
                  <c:v>18.32926752986802</c:v>
                </c:pt>
                <c:pt idx="12">
                  <c:v>18.55769444136248</c:v>
                </c:pt>
                <c:pt idx="13">
                  <c:v>20.05611402850713</c:v>
                </c:pt>
                <c:pt idx="14">
                  <c:v>17.72209472146881</c:v>
                </c:pt>
                <c:pt idx="15">
                  <c:v>18.88436168349775</c:v>
                </c:pt>
                <c:pt idx="16">
                  <c:v>19.66894579811039</c:v>
                </c:pt>
                <c:pt idx="17">
                  <c:v>18.54887306537986</c:v>
                </c:pt>
                <c:pt idx="18">
                  <c:v>20.41810075093867</c:v>
                </c:pt>
                <c:pt idx="19">
                  <c:v>19.24370335820895</c:v>
                </c:pt>
                <c:pt idx="20">
                  <c:v>18.84573981376816</c:v>
                </c:pt>
                <c:pt idx="21">
                  <c:v>18.46400763550508</c:v>
                </c:pt>
                <c:pt idx="22">
                  <c:v>19.41707350149173</c:v>
                </c:pt>
                <c:pt idx="23">
                  <c:v>18.35105039605097</c:v>
                </c:pt>
                <c:pt idx="24">
                  <c:v>16.80623077686278</c:v>
                </c:pt>
                <c:pt idx="25">
                  <c:v>18.232601299103</c:v>
                </c:pt>
                <c:pt idx="26">
                  <c:v>18.49138298520187</c:v>
                </c:pt>
                <c:pt idx="27">
                  <c:v>18.21792772775114</c:v>
                </c:pt>
                <c:pt idx="28">
                  <c:v>20.60290649014684</c:v>
                </c:pt>
                <c:pt idx="29">
                  <c:v>17.06976419051169</c:v>
                </c:pt>
                <c:pt idx="30">
                  <c:v>19.15815271501877</c:v>
                </c:pt>
                <c:pt idx="31">
                  <c:v>20.64365429535427</c:v>
                </c:pt>
                <c:pt idx="32">
                  <c:v>19.45822250039111</c:v>
                </c:pt>
                <c:pt idx="33">
                  <c:v>17.74322489818492</c:v>
                </c:pt>
                <c:pt idx="34">
                  <c:v>17.90532818532818</c:v>
                </c:pt>
                <c:pt idx="35">
                  <c:v>19.81532124263402</c:v>
                </c:pt>
                <c:pt idx="36">
                  <c:v>17.91359380720749</c:v>
                </c:pt>
                <c:pt idx="37">
                  <c:v>17.57732531235539</c:v>
                </c:pt>
                <c:pt idx="38">
                  <c:v>17.82507776980139</c:v>
                </c:pt>
                <c:pt idx="39">
                  <c:v>17.47780472113624</c:v>
                </c:pt>
                <c:pt idx="40">
                  <c:v>18.50525460455038</c:v>
                </c:pt>
                <c:pt idx="41">
                  <c:v>18.36340809222165</c:v>
                </c:pt>
                <c:pt idx="42">
                  <c:v>16.53491328891828</c:v>
                </c:pt>
                <c:pt idx="43">
                  <c:v>18.2770351637765</c:v>
                </c:pt>
                <c:pt idx="44">
                  <c:v>17.21276049686891</c:v>
                </c:pt>
                <c:pt idx="46">
                  <c:v>17.6612981942411</c:v>
                </c:pt>
                <c:pt idx="47">
                  <c:v>18.20413677901149</c:v>
                </c:pt>
                <c:pt idx="48">
                  <c:v>17.36101535568788</c:v>
                </c:pt>
                <c:pt idx="49">
                  <c:v>18.40570004672162</c:v>
                </c:pt>
                <c:pt idx="50">
                  <c:v>18.2198238962945</c:v>
                </c:pt>
                <c:pt idx="51">
                  <c:v>18.69214127318946</c:v>
                </c:pt>
                <c:pt idx="52">
                  <c:v>20.63559659317042</c:v>
                </c:pt>
                <c:pt idx="53">
                  <c:v>18.34151709297208</c:v>
                </c:pt>
                <c:pt idx="54">
                  <c:v>18.82759918288356</c:v>
                </c:pt>
                <c:pt idx="55">
                  <c:v>17.54731374776821</c:v>
                </c:pt>
                <c:pt idx="56">
                  <c:v>17.81248936532244</c:v>
                </c:pt>
                <c:pt idx="57">
                  <c:v>17.83404184839619</c:v>
                </c:pt>
                <c:pt idx="58">
                  <c:v>18.76270689048008</c:v>
                </c:pt>
                <c:pt idx="59">
                  <c:v>18.04018431204458</c:v>
                </c:pt>
                <c:pt idx="60">
                  <c:v>17.81379350550922</c:v>
                </c:pt>
                <c:pt idx="61">
                  <c:v>18.49440278230627</c:v>
                </c:pt>
                <c:pt idx="62">
                  <c:v>18.87037971489845</c:v>
                </c:pt>
                <c:pt idx="63">
                  <c:v>18.19848929920268</c:v>
                </c:pt>
                <c:pt idx="64">
                  <c:v>17.85055978227253</c:v>
                </c:pt>
                <c:pt idx="65">
                  <c:v>17.83165237062871</c:v>
                </c:pt>
                <c:pt idx="66">
                  <c:v>16.64806515085265</c:v>
                </c:pt>
                <c:pt idx="67">
                  <c:v>17.91920207418378</c:v>
                </c:pt>
                <c:pt idx="68">
                  <c:v>18.8368776582437</c:v>
                </c:pt>
                <c:pt idx="69">
                  <c:v>18.8757267906204</c:v>
                </c:pt>
                <c:pt idx="70">
                  <c:v>17.56739487616375</c:v>
                </c:pt>
                <c:pt idx="71">
                  <c:v>18.8323833273958</c:v>
                </c:pt>
                <c:pt idx="72">
                  <c:v>18.16930300150914</c:v>
                </c:pt>
                <c:pt idx="73">
                  <c:v>17.77226027397258</c:v>
                </c:pt>
                <c:pt idx="74">
                  <c:v>17.99559535333978</c:v>
                </c:pt>
                <c:pt idx="75">
                  <c:v>20.6278522392939</c:v>
                </c:pt>
                <c:pt idx="76">
                  <c:v>19.61144499608048</c:v>
                </c:pt>
                <c:pt idx="77">
                  <c:v>19.09923531456378</c:v>
                </c:pt>
                <c:pt idx="78">
                  <c:v>17.32914742651199</c:v>
                </c:pt>
                <c:pt idx="79">
                  <c:v>18.78981102884297</c:v>
                </c:pt>
                <c:pt idx="80">
                  <c:v>17.56805955550722</c:v>
                </c:pt>
                <c:pt idx="81">
                  <c:v>15.85655860349127</c:v>
                </c:pt>
                <c:pt idx="82">
                  <c:v>16.79573083728091</c:v>
                </c:pt>
                <c:pt idx="83">
                  <c:v>15.89664543146077</c:v>
                </c:pt>
                <c:pt idx="84">
                  <c:v>17.73764258555126</c:v>
                </c:pt>
                <c:pt idx="85">
                  <c:v>20.4800928004789</c:v>
                </c:pt>
                <c:pt idx="86">
                  <c:v>14.93624344832981</c:v>
                </c:pt>
                <c:pt idx="87">
                  <c:v>14.43317878432771</c:v>
                </c:pt>
                <c:pt idx="88">
                  <c:v>14.57146382086238</c:v>
                </c:pt>
                <c:pt idx="89">
                  <c:v>14.64345365449651</c:v>
                </c:pt>
              </c:numCache>
            </c:numRef>
          </c:yVal>
          <c:smooth val="0"/>
        </c:ser>
        <c:ser>
          <c:idx val="5"/>
          <c:order val="5"/>
          <c:tx>
            <c:v>Makapuu</c:v>
          </c:tx>
          <c:spPr>
            <a:ln w="28575">
              <a:noFill/>
            </a:ln>
          </c:spPr>
          <c:marker>
            <c:spPr>
              <a:solidFill>
                <a:srgbClr val="FF0000"/>
              </a:solidFill>
              <a:ln>
                <a:solidFill>
                  <a:srgbClr val="FF0000"/>
                </a:solidFill>
              </a:ln>
            </c:spPr>
          </c:marker>
          <c:xVal>
            <c:numRef>
              <c:f>Makapuu_Koolau!$H$126:$H$136</c:f>
              <c:numCache>
                <c:formatCode>General</c:formatCode>
                <c:ptCount val="11"/>
                <c:pt idx="0">
                  <c:v>7.08</c:v>
                </c:pt>
                <c:pt idx="1">
                  <c:v>6.56</c:v>
                </c:pt>
                <c:pt idx="2">
                  <c:v>7.14</c:v>
                </c:pt>
                <c:pt idx="3">
                  <c:v>7.25</c:v>
                </c:pt>
                <c:pt idx="4">
                  <c:v>6.99</c:v>
                </c:pt>
                <c:pt idx="5">
                  <c:v>7.0</c:v>
                </c:pt>
              </c:numCache>
            </c:numRef>
          </c:xVal>
          <c:yVal>
            <c:numRef>
              <c:f>Makapuu_Koolau!$CA$126:$CA$136</c:f>
              <c:numCache>
                <c:formatCode>0.000</c:formatCode>
                <c:ptCount val="11"/>
                <c:pt idx="0">
                  <c:v>17.74519649487332</c:v>
                </c:pt>
                <c:pt idx="1">
                  <c:v>19.55959287540382</c:v>
                </c:pt>
                <c:pt idx="2">
                  <c:v>21.266879406799</c:v>
                </c:pt>
                <c:pt idx="3">
                  <c:v>22.8041061393966</c:v>
                </c:pt>
                <c:pt idx="4">
                  <c:v>20.57178692726963</c:v>
                </c:pt>
                <c:pt idx="5">
                  <c:v>20.24598369387708</c:v>
                </c:pt>
              </c:numCache>
            </c:numRef>
          </c:yVal>
          <c:smooth val="0"/>
        </c:ser>
        <c:ser>
          <c:idx val="6"/>
          <c:order val="6"/>
          <c:tx>
            <c:v>Mauna Loa</c:v>
          </c:tx>
          <c:spPr>
            <a:ln w="28575">
              <a:noFill/>
            </a:ln>
          </c:spPr>
          <c:marker>
            <c:symbol val="square"/>
            <c:size val="7"/>
            <c:spPr>
              <a:noFill/>
              <a:ln>
                <a:solidFill>
                  <a:srgbClr val="0000FF"/>
                </a:solidFill>
              </a:ln>
            </c:spPr>
          </c:marker>
          <c:xVal>
            <c:numRef>
              <c:f>'[1]Jason Cruise'!$C$5:$C$17</c:f>
              <c:numCache>
                <c:formatCode>General</c:formatCode>
                <c:ptCount val="13"/>
                <c:pt idx="0">
                  <c:v>7.27</c:v>
                </c:pt>
                <c:pt idx="1">
                  <c:v>9.55</c:v>
                </c:pt>
                <c:pt idx="2">
                  <c:v>14.2</c:v>
                </c:pt>
                <c:pt idx="3">
                  <c:v>23.02</c:v>
                </c:pt>
                <c:pt idx="4">
                  <c:v>17.48999999999998</c:v>
                </c:pt>
                <c:pt idx="5">
                  <c:v>18.22</c:v>
                </c:pt>
                <c:pt idx="6">
                  <c:v>6.44</c:v>
                </c:pt>
                <c:pt idx="7">
                  <c:v>23.08</c:v>
                </c:pt>
                <c:pt idx="8">
                  <c:v>6.78</c:v>
                </c:pt>
                <c:pt idx="9">
                  <c:v>6.44</c:v>
                </c:pt>
                <c:pt idx="10">
                  <c:v>9.82</c:v>
                </c:pt>
                <c:pt idx="11">
                  <c:v>5.23</c:v>
                </c:pt>
                <c:pt idx="12">
                  <c:v>6.5</c:v>
                </c:pt>
              </c:numCache>
            </c:numRef>
          </c:xVal>
          <c:yVal>
            <c:numRef>
              <c:f>'[1]Jason Cruise'!$AP$5:$AP$17</c:f>
              <c:numCache>
                <c:formatCode>General</c:formatCode>
                <c:ptCount val="13"/>
                <c:pt idx="0">
                  <c:v>17.35427935390762</c:v>
                </c:pt>
                <c:pt idx="1">
                  <c:v>18.76043444909981</c:v>
                </c:pt>
                <c:pt idx="2">
                  <c:v>18.71489195495121</c:v>
                </c:pt>
                <c:pt idx="3">
                  <c:v>18.91964142417175</c:v>
                </c:pt>
                <c:pt idx="4">
                  <c:v>18.80951282653207</c:v>
                </c:pt>
                <c:pt idx="5">
                  <c:v>15.07366120403148</c:v>
                </c:pt>
                <c:pt idx="6">
                  <c:v>16.50437512117533</c:v>
                </c:pt>
                <c:pt idx="7">
                  <c:v>19.19515418628207</c:v>
                </c:pt>
                <c:pt idx="8">
                  <c:v>16.45733761395416</c:v>
                </c:pt>
                <c:pt idx="9">
                  <c:v>16.36984899458214</c:v>
                </c:pt>
                <c:pt idx="10">
                  <c:v>17.61005031234336</c:v>
                </c:pt>
                <c:pt idx="11">
                  <c:v>9.343418660624221</c:v>
                </c:pt>
                <c:pt idx="12">
                  <c:v>9.75571655879139</c:v>
                </c:pt>
              </c:numCache>
            </c:numRef>
          </c:yVal>
          <c:smooth val="0"/>
        </c:ser>
        <c:dLbls>
          <c:showLegendKey val="0"/>
          <c:showVal val="0"/>
          <c:showCatName val="0"/>
          <c:showSerName val="0"/>
          <c:showPercent val="0"/>
          <c:showBubbleSize val="0"/>
        </c:dLbls>
        <c:axId val="-2071351176"/>
        <c:axId val="-2071353000"/>
      </c:scatterChart>
      <c:valAx>
        <c:axId val="-2071351176"/>
        <c:scaling>
          <c:orientation val="minMax"/>
        </c:scaling>
        <c:delete val="0"/>
        <c:axPos val="b"/>
        <c:numFmt formatCode="0" sourceLinked="0"/>
        <c:majorTickMark val="in"/>
        <c:minorTickMark val="in"/>
        <c:tickLblPos val="nextTo"/>
        <c:spPr>
          <a:ln w="12700">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071353000"/>
        <c:crosses val="autoZero"/>
        <c:crossBetween val="midCat"/>
        <c:minorUnit val="2.5"/>
      </c:valAx>
      <c:valAx>
        <c:axId val="-2071353000"/>
        <c:scaling>
          <c:orientation val="minMax"/>
        </c:scaling>
        <c:delete val="0"/>
        <c:axPos val="l"/>
        <c:title>
          <c:tx>
            <c:rich>
              <a:bodyPr rot="-5400000" vert="horz"/>
              <a:lstStyle/>
              <a:p>
                <a:pPr>
                  <a:defRPr sz="1600"/>
                </a:pPr>
                <a:r>
                  <a:rPr lang="en-US" sz="1600"/>
                  <a:t>Sr/Nd</a:t>
                </a:r>
              </a:p>
            </c:rich>
          </c:tx>
          <c:layout>
            <c:manualLayout>
              <c:xMode val="edge"/>
              <c:yMode val="edge"/>
              <c:x val="0.0166666666666667"/>
              <c:y val="0.409199807973648"/>
            </c:manualLayout>
          </c:layout>
          <c:overlay val="0"/>
          <c:spPr>
            <a:noFill/>
            <a:ln w="25400">
              <a:noFill/>
            </a:ln>
          </c:spPr>
        </c:title>
        <c:numFmt formatCode="General" sourceLinked="0"/>
        <c:majorTickMark val="in"/>
        <c:minorTickMark val="in"/>
        <c:tickLblPos val="nextTo"/>
        <c:spPr>
          <a:ln w="12700">
            <a:solidFill>
              <a:schemeClr val="tx1"/>
            </a:solidFill>
          </a:ln>
        </c:spPr>
        <c:crossAx val="-2071351176"/>
        <c:crosses val="autoZero"/>
        <c:crossBetween val="midCat"/>
        <c:minorUnit val="2.5"/>
      </c:valAx>
      <c:spPr>
        <a:ln w="15875">
          <a:solidFill>
            <a:schemeClr val="tx1"/>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0.19254</cdr:x>
      <cdr:y>0.57565</cdr:y>
    </cdr:from>
    <cdr:to>
      <cdr:x>0.34384</cdr:x>
      <cdr:y>0.66133</cdr:y>
    </cdr:to>
    <cdr:sp macro="" textlink="">
      <cdr:nvSpPr>
        <cdr:cNvPr id="2" name="TextBox 1"/>
        <cdr:cNvSpPr txBox="1"/>
      </cdr:nvSpPr>
      <cdr:spPr>
        <a:xfrm xmlns:a="http://schemas.openxmlformats.org/drawingml/2006/main">
          <a:off x="834317" y="1565037"/>
          <a:ext cx="655607" cy="2329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KOO-30</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0.29316</cdr:x>
      <cdr:y>0.05856</cdr:y>
    </cdr:from>
    <cdr:to>
      <cdr:x>0.50284</cdr:x>
      <cdr:y>0.51444</cdr:y>
    </cdr:to>
    <cdr:sp macro="" textlink="">
      <cdr:nvSpPr>
        <cdr:cNvPr id="2" name="TextBox 1"/>
        <cdr:cNvSpPr txBox="1"/>
      </cdr:nvSpPr>
      <cdr:spPr>
        <a:xfrm xmlns:a="http://schemas.openxmlformats.org/drawingml/2006/main">
          <a:off x="1278467" y="155537"/>
          <a:ext cx="914400" cy="12107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KEA</a:t>
          </a:r>
          <a:endParaRPr lang="en-US" sz="2000" dirty="0"/>
        </a:p>
      </cdr:txBody>
    </cdr:sp>
  </cdr:relSizeAnchor>
  <cdr:relSizeAnchor xmlns:cdr="http://schemas.openxmlformats.org/drawingml/2006/chartDrawing">
    <cdr:from>
      <cdr:x>0.70863</cdr:x>
      <cdr:y>0.64833</cdr:y>
    </cdr:from>
    <cdr:to>
      <cdr:x>1</cdr:x>
      <cdr:y>1</cdr:y>
    </cdr:to>
    <cdr:sp macro="" textlink="">
      <cdr:nvSpPr>
        <cdr:cNvPr id="4" name="TextBox 3"/>
        <cdr:cNvSpPr txBox="1"/>
      </cdr:nvSpPr>
      <cdr:spPr>
        <a:xfrm xmlns:a="http://schemas.openxmlformats.org/drawingml/2006/main">
          <a:off x="3090333" y="1721870"/>
          <a:ext cx="1270652" cy="9339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LOA</a:t>
          </a:r>
          <a:endParaRPr lang="en-US"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0.34857</cdr:x>
      <cdr:y>0.47943</cdr:y>
    </cdr:from>
    <cdr:to>
      <cdr:x>0.5443</cdr:x>
      <cdr:y>0.58917</cdr:y>
    </cdr:to>
    <cdr:sp macro="" textlink="">
      <cdr:nvSpPr>
        <cdr:cNvPr id="2" name="TextBox 1"/>
        <cdr:cNvSpPr txBox="1"/>
      </cdr:nvSpPr>
      <cdr:spPr>
        <a:xfrm xmlns:a="http://schemas.openxmlformats.org/drawingml/2006/main">
          <a:off x="2363557" y="2219276"/>
          <a:ext cx="1327150" cy="508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dirty="0" err="1" smtClean="0"/>
            <a:t>Nd</a:t>
          </a:r>
          <a:endParaRPr lang="en-US" sz="3200" dirty="0"/>
        </a:p>
      </cdr:txBody>
    </cdr:sp>
  </cdr:relSizeAnchor>
  <cdr:relSizeAnchor xmlns:cdr="http://schemas.openxmlformats.org/drawingml/2006/chartDrawing">
    <cdr:from>
      <cdr:x>0.56397</cdr:x>
      <cdr:y>0.04389</cdr:y>
    </cdr:from>
    <cdr:to>
      <cdr:x>0.7995</cdr:x>
      <cdr:y>0.32853</cdr:y>
    </cdr:to>
    <cdr:sp macro="" textlink="">
      <cdr:nvSpPr>
        <cdr:cNvPr id="3" name="TextBox 2"/>
        <cdr:cNvSpPr txBox="1"/>
      </cdr:nvSpPr>
      <cdr:spPr>
        <a:xfrm xmlns:a="http://schemas.openxmlformats.org/drawingml/2006/main">
          <a:off x="3824057" y="203151"/>
          <a:ext cx="1597025" cy="1317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   Plagioclase</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3D326-AF5D-44E7-97E1-C8A3C501E8E2}" type="datetimeFigureOut">
              <a:rPr lang="en-US" smtClean="0"/>
              <a:t>10/18/14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0E7FD-B780-486E-9616-B0D981F6A050}" type="slidenum">
              <a:rPr lang="en-US" smtClean="0"/>
              <a:t>‹#›</a:t>
            </a:fld>
            <a:endParaRPr lang="en-US"/>
          </a:p>
        </p:txBody>
      </p:sp>
    </p:spTree>
    <p:extLst>
      <p:ext uri="{BB962C8B-B14F-4D97-AF65-F5344CB8AC3E}">
        <p14:creationId xmlns:p14="http://schemas.microsoft.com/office/powerpoint/2010/main" val="304301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E7FD-B780-486E-9616-B0D981F6A050}" type="slidenum">
              <a:rPr lang="en-US" smtClean="0"/>
              <a:t>1</a:t>
            </a:fld>
            <a:endParaRPr lang="en-US"/>
          </a:p>
        </p:txBody>
      </p:sp>
    </p:spTree>
    <p:extLst>
      <p:ext uri="{BB962C8B-B14F-4D97-AF65-F5344CB8AC3E}">
        <p14:creationId xmlns:p14="http://schemas.microsoft.com/office/powerpoint/2010/main" val="154108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MgO</a:t>
            </a:r>
            <a:r>
              <a:rPr lang="en-US" sz="1200" kern="1200" dirty="0" smtClean="0">
                <a:solidFill>
                  <a:schemeClr val="tx1"/>
                </a:solidFill>
                <a:effectLst/>
                <a:latin typeface="+mn-lt"/>
                <a:ea typeface="+mn-ea"/>
                <a:cs typeface="+mn-cs"/>
              </a:rPr>
              <a:t> content of the standard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PM normalized plot for BHVO Kilauea and a ML lava also average MORB; does this plot show anomalies relative to PM, like Ba/</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Loa-Kea differences such as </a:t>
            </a:r>
            <a:r>
              <a:rPr lang="en-US" sz="1200" kern="1200" dirty="0" err="1" smtClean="0">
                <a:solidFill>
                  <a:schemeClr val="tx1"/>
                </a:solidFill>
                <a:effectLst/>
                <a:latin typeface="+mn-lt"/>
                <a:ea typeface="+mn-ea"/>
                <a:cs typeface="+mn-cs"/>
              </a:rPr>
              <a:t>Nb</a:t>
            </a:r>
            <a:r>
              <a:rPr lang="en-US" sz="1200" kern="1200" dirty="0" smtClean="0">
                <a:solidFill>
                  <a:schemeClr val="tx1"/>
                </a:solidFill>
                <a:effectLst/>
                <a:latin typeface="+mn-lt"/>
                <a:ea typeface="+mn-ea"/>
                <a:cs typeface="+mn-cs"/>
              </a:rPr>
              <a:t>/La?  Fig 3b of </a:t>
            </a:r>
            <a:r>
              <a:rPr lang="en-US" sz="1200" kern="1200" dirty="0" err="1" smtClean="0">
                <a:solidFill>
                  <a:schemeClr val="tx1"/>
                </a:solidFill>
                <a:effectLst/>
                <a:latin typeface="+mn-lt"/>
                <a:ea typeface="+mn-ea"/>
                <a:cs typeface="+mn-cs"/>
              </a:rPr>
              <a:t>Pietruszka</a:t>
            </a:r>
            <a:r>
              <a:rPr lang="en-US" sz="1200" kern="1200" dirty="0" smtClean="0">
                <a:solidFill>
                  <a:schemeClr val="tx1"/>
                </a:solidFill>
                <a:effectLst/>
                <a:latin typeface="+mn-lt"/>
                <a:ea typeface="+mn-ea"/>
                <a:cs typeface="+mn-cs"/>
              </a:rPr>
              <a:t> et al is such a plot.</a:t>
            </a:r>
          </a:p>
          <a:p>
            <a:r>
              <a:rPr lang="en-US" sz="1200" kern="1200" dirty="0" smtClean="0">
                <a:solidFill>
                  <a:schemeClr val="tx1"/>
                </a:solidFill>
                <a:effectLst/>
                <a:latin typeface="+mn-lt"/>
                <a:ea typeface="+mn-ea"/>
                <a:cs typeface="+mn-cs"/>
              </a:rPr>
              <a:t>	There has been lots of discussion about the spatial distribution of geochemically distinct components, but relatively little discussion of how the different components formed (</a:t>
            </a:r>
            <a:r>
              <a:rPr lang="en-US" sz="1200" kern="1200" dirty="0" err="1" smtClean="0">
                <a:solidFill>
                  <a:schemeClr val="tx1"/>
                </a:solidFill>
                <a:effectLst/>
                <a:latin typeface="+mn-lt"/>
                <a:ea typeface="+mn-ea"/>
                <a:cs typeface="+mn-cs"/>
              </a:rPr>
              <a:t>Pietruszka</a:t>
            </a:r>
            <a:r>
              <a:rPr lang="en-US" sz="1200" kern="1200" dirty="0" smtClean="0">
                <a:solidFill>
                  <a:schemeClr val="tx1"/>
                </a:solidFill>
                <a:effectLst/>
                <a:latin typeface="+mn-lt"/>
                <a:ea typeface="+mn-ea"/>
                <a:cs typeface="+mn-cs"/>
              </a:rPr>
              <a:t>. et al does do this and we need to evaluate their components and how their geochemical differences formed).</a:t>
            </a:r>
          </a:p>
          <a:p>
            <a:r>
              <a:rPr lang="en-US" sz="1200" kern="1200" dirty="0" smtClean="0">
                <a:solidFill>
                  <a:schemeClr val="tx1"/>
                </a:solidFill>
                <a:effectLst/>
                <a:latin typeface="+mn-lt"/>
                <a:ea typeface="+mn-ea"/>
                <a:cs typeface="+mn-cs"/>
              </a:rPr>
              <a:t>	How about a slide showing % altered MORB and lower crustal gabbro  for 20th century Kilauea, Mauna Loa and </a:t>
            </a:r>
            <a:r>
              <a:rPr lang="en-US" sz="1200" kern="1200" dirty="0" err="1" smtClean="0">
                <a:solidFill>
                  <a:schemeClr val="tx1"/>
                </a:solidFill>
                <a:effectLst/>
                <a:latin typeface="+mn-lt"/>
                <a:ea typeface="+mn-ea"/>
                <a:cs typeface="+mn-cs"/>
              </a:rPr>
              <a:t>Koolau</a:t>
            </a:r>
            <a:r>
              <a:rPr lang="en-US" sz="1200" kern="1200" dirty="0" smtClean="0">
                <a:solidFill>
                  <a:schemeClr val="tx1"/>
                </a:solidFill>
                <a:effectLst/>
                <a:latin typeface="+mn-lt"/>
                <a:ea typeface="+mn-ea"/>
                <a:cs typeface="+mn-cs"/>
              </a:rPr>
              <a:t>. The Loa trend volcanoes have lower crustal gabbro and Kea has none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Spider diagram</a:t>
            </a:r>
          </a:p>
          <a:p>
            <a:r>
              <a:rPr lang="en-US" sz="1200" kern="1200" dirty="0" smtClean="0">
                <a:solidFill>
                  <a:schemeClr val="tx1"/>
                </a:solidFill>
                <a:effectLst/>
                <a:latin typeface="+mn-lt"/>
                <a:ea typeface="+mn-ea"/>
                <a:cs typeface="+mn-cs"/>
              </a:rPr>
              <a:t>KL2-G</a:t>
            </a:r>
          </a:p>
          <a:p>
            <a:r>
              <a:rPr lang="en-US" sz="1200" kern="1200" dirty="0" smtClean="0">
                <a:solidFill>
                  <a:schemeClr val="tx1"/>
                </a:solidFill>
                <a:effectLst/>
                <a:latin typeface="+mn-lt"/>
                <a:ea typeface="+mn-ea"/>
                <a:cs typeface="+mn-cs"/>
              </a:rPr>
              <a:t>ML3B-G</a:t>
            </a:r>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Jochum</a:t>
            </a:r>
            <a:r>
              <a:rPr lang="en-US" sz="1200" kern="1200" dirty="0" smtClean="0">
                <a:solidFill>
                  <a:schemeClr val="tx1"/>
                </a:solidFill>
                <a:effectLst/>
                <a:latin typeface="+mn-lt"/>
                <a:ea typeface="+mn-ea"/>
                <a:cs typeface="+mn-cs"/>
              </a:rPr>
              <a:t> G3 2006</a:t>
            </a:r>
          </a:p>
          <a:p>
            <a:endParaRPr lang="en-US" dirty="0"/>
          </a:p>
        </p:txBody>
      </p:sp>
      <p:sp>
        <p:nvSpPr>
          <p:cNvPr id="4" name="Slide Number Placeholder 3"/>
          <p:cNvSpPr>
            <a:spLocks noGrp="1"/>
          </p:cNvSpPr>
          <p:nvPr>
            <p:ph type="sldNum" sz="quarter" idx="10"/>
          </p:nvPr>
        </p:nvSpPr>
        <p:spPr/>
        <p:txBody>
          <a:bodyPr/>
          <a:lstStyle/>
          <a:p>
            <a:fld id="{D500E7FD-B780-486E-9616-B0D981F6A050}" type="slidenum">
              <a:rPr lang="en-US" smtClean="0"/>
              <a:t>3</a:t>
            </a:fld>
            <a:endParaRPr lang="en-US"/>
          </a:p>
        </p:txBody>
      </p:sp>
    </p:spTree>
    <p:extLst>
      <p:ext uri="{BB962C8B-B14F-4D97-AF65-F5344CB8AC3E}">
        <p14:creationId xmlns:p14="http://schemas.microsoft.com/office/powerpoint/2010/main" val="20631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Kahoolawe</a:t>
            </a:r>
          </a:p>
          <a:p>
            <a:endParaRPr lang="en-US" dirty="0" smtClean="0"/>
          </a:p>
          <a:p>
            <a:r>
              <a:rPr lang="en-US" dirty="0" smtClean="0"/>
              <a:t>And different</a:t>
            </a:r>
            <a:r>
              <a:rPr lang="en-US" baseline="0" dirty="0" smtClean="0"/>
              <a:t> color for each Loa volcano</a:t>
            </a:r>
            <a:endParaRPr lang="en-US" dirty="0" smtClean="0"/>
          </a:p>
          <a:p>
            <a:r>
              <a:rPr lang="en-US" dirty="0" smtClean="0"/>
              <a:t>Koo-30(9B) with the lowest </a:t>
            </a:r>
            <a:r>
              <a:rPr lang="en-US" dirty="0" err="1" smtClean="0"/>
              <a:t>Nb</a:t>
            </a:r>
            <a:r>
              <a:rPr lang="en-US" dirty="0" smtClean="0"/>
              <a:t>/</a:t>
            </a:r>
            <a:r>
              <a:rPr lang="en-US" dirty="0" err="1" smtClean="0"/>
              <a:t>Th</a:t>
            </a:r>
            <a:r>
              <a:rPr lang="en-US" dirty="0" smtClean="0"/>
              <a:t> ratio</a:t>
            </a:r>
          </a:p>
          <a:p>
            <a:endParaRPr lang="en-US" dirty="0" smtClean="0"/>
          </a:p>
          <a:p>
            <a:r>
              <a:rPr lang="en-US" dirty="0" smtClean="0"/>
              <a:t>Add PM and label</a:t>
            </a:r>
            <a:r>
              <a:rPr lang="en-US" baseline="0" dirty="0" smtClean="0"/>
              <a:t> in Y-axis</a:t>
            </a:r>
          </a:p>
          <a:p>
            <a:endParaRPr lang="en-US" dirty="0" smtClean="0"/>
          </a:p>
          <a:p>
            <a:r>
              <a:rPr lang="en-US" dirty="0" smtClean="0"/>
              <a:t>Add vs 206/204</a:t>
            </a:r>
          </a:p>
          <a:p>
            <a:r>
              <a:rPr lang="en-US" dirty="0" smtClean="0"/>
              <a:t>Change ML to prehistoric ML</a:t>
            </a:r>
          </a:p>
          <a:p>
            <a:r>
              <a:rPr lang="en-US" dirty="0" smtClean="0"/>
              <a:t>Add the range of variation on Y-axis</a:t>
            </a:r>
          </a:p>
          <a:p>
            <a:endParaRPr lang="en-US" dirty="0" smtClean="0"/>
          </a:p>
          <a:p>
            <a:endParaRPr lang="en-US" baseline="0" dirty="0" smtClean="0"/>
          </a:p>
          <a:p>
            <a:r>
              <a:rPr lang="en-US" sz="1200" kern="1200" dirty="0" smtClean="0">
                <a:solidFill>
                  <a:schemeClr val="tx1"/>
                </a:solidFill>
                <a:effectLst/>
                <a:latin typeface="+mn-lt"/>
                <a:ea typeface="+mn-ea"/>
                <a:cs typeface="+mn-cs"/>
              </a:rPr>
              <a:t>Slide 5 (4 panels)</a:t>
            </a:r>
          </a:p>
          <a:p>
            <a:r>
              <a:rPr lang="en-US" sz="1200" kern="1200" dirty="0" smtClean="0">
                <a:solidFill>
                  <a:schemeClr val="tx1"/>
                </a:solidFill>
                <a:effectLst/>
                <a:latin typeface="+mn-lt"/>
                <a:ea typeface="+mn-ea"/>
                <a:cs typeface="+mn-cs"/>
              </a:rPr>
              <a:t>Top left: </a:t>
            </a:r>
            <a:r>
              <a:rPr lang="en-US" sz="1200" kern="1200" dirty="0" err="1" smtClean="0">
                <a:solidFill>
                  <a:schemeClr val="tx1"/>
                </a:solidFill>
                <a:effectLst/>
                <a:latin typeface="+mn-lt"/>
                <a:ea typeface="+mn-ea"/>
                <a:cs typeface="+mn-cs"/>
              </a:rPr>
              <a:t>Nb</a:t>
            </a:r>
            <a:r>
              <a:rPr lang="en-US" sz="1200" kern="1200" dirty="0" smtClean="0">
                <a:solidFill>
                  <a:schemeClr val="tx1"/>
                </a:solidFill>
                <a:effectLst/>
                <a:latin typeface="+mn-lt"/>
                <a:ea typeface="+mn-ea"/>
                <a:cs typeface="+mn-cs"/>
              </a:rPr>
              <a:t>/La vs. 143/144</a:t>
            </a:r>
          </a:p>
          <a:p>
            <a:r>
              <a:rPr lang="en-US" sz="1200" kern="1200" dirty="0" smtClean="0">
                <a:solidFill>
                  <a:schemeClr val="tx1"/>
                </a:solidFill>
                <a:effectLst/>
                <a:latin typeface="+mn-lt"/>
                <a:ea typeface="+mn-ea"/>
                <a:cs typeface="+mn-cs"/>
              </a:rPr>
              <a:t>Top right: </a:t>
            </a:r>
            <a:r>
              <a:rPr lang="en-US" sz="1200" kern="1200" dirty="0" err="1" smtClean="0">
                <a:solidFill>
                  <a:schemeClr val="tx1"/>
                </a:solidFill>
                <a:effectLst/>
                <a:latin typeface="+mn-lt"/>
                <a:ea typeface="+mn-ea"/>
                <a:cs typeface="+mn-cs"/>
              </a:rPr>
              <a:t>Nb</a:t>
            </a:r>
            <a:r>
              <a:rPr lang="en-US" sz="1200" kern="1200" dirty="0" smtClean="0">
                <a:solidFill>
                  <a:schemeClr val="tx1"/>
                </a:solidFill>
                <a:effectLst/>
                <a:latin typeface="+mn-lt"/>
                <a:ea typeface="+mn-ea"/>
                <a:cs typeface="+mn-cs"/>
              </a:rPr>
              <a:t>/La vs. La (at a given La, </a:t>
            </a:r>
            <a:r>
              <a:rPr lang="en-US" sz="1200" kern="1200" dirty="0" err="1" smtClean="0">
                <a:solidFill>
                  <a:schemeClr val="tx1"/>
                </a:solidFill>
                <a:effectLst/>
                <a:latin typeface="+mn-lt"/>
                <a:ea typeface="+mn-ea"/>
                <a:cs typeface="+mn-cs"/>
              </a:rPr>
              <a:t>Nb</a:t>
            </a:r>
            <a:r>
              <a:rPr lang="en-US" sz="1200" kern="1200" dirty="0" smtClean="0">
                <a:solidFill>
                  <a:schemeClr val="tx1"/>
                </a:solidFill>
                <a:effectLst/>
                <a:latin typeface="+mn-lt"/>
                <a:ea typeface="+mn-ea"/>
                <a:cs typeface="+mn-cs"/>
              </a:rPr>
              <a:t>/La varies significantly)</a:t>
            </a:r>
          </a:p>
          <a:p>
            <a:r>
              <a:rPr lang="en-US" sz="1200" kern="1200" dirty="0" smtClean="0">
                <a:solidFill>
                  <a:schemeClr val="tx1"/>
                </a:solidFill>
                <a:effectLst/>
                <a:latin typeface="+mn-lt"/>
                <a:ea typeface="+mn-ea"/>
                <a:cs typeface="+mn-cs"/>
              </a:rPr>
              <a:t>Lower left: </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/La vs. 143/144</a:t>
            </a:r>
          </a:p>
          <a:p>
            <a:r>
              <a:rPr lang="en-US" sz="1200" kern="1200" dirty="0" smtClean="0">
                <a:solidFill>
                  <a:schemeClr val="tx1"/>
                </a:solidFill>
                <a:effectLst/>
                <a:latin typeface="+mn-lt"/>
                <a:ea typeface="+mn-ea"/>
                <a:cs typeface="+mn-cs"/>
              </a:rPr>
              <a:t>Lower right: </a:t>
            </a:r>
            <a:r>
              <a:rPr lang="en-US" sz="1200" kern="1200" dirty="0" err="1" smtClean="0">
                <a:solidFill>
                  <a:schemeClr val="tx1"/>
                </a:solidFill>
                <a:effectLst/>
                <a:latin typeface="+mn-lt"/>
                <a:ea typeface="+mn-ea"/>
                <a:cs typeface="+mn-cs"/>
              </a:rPr>
              <a:t>Nb</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vs. 143/144 (note no trend)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each panel we need to add: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Error bar</a:t>
            </a:r>
          </a:p>
          <a:p>
            <a:r>
              <a:rPr lang="en-US" sz="1200" kern="1200" dirty="0" smtClean="0">
                <a:solidFill>
                  <a:schemeClr val="tx1"/>
                </a:solidFill>
                <a:effectLst/>
                <a:latin typeface="+mn-lt"/>
                <a:ea typeface="+mn-ea"/>
                <a:cs typeface="+mn-cs"/>
              </a:rPr>
              <a:t>b)   Indicate PM value for y axis ratio</a:t>
            </a:r>
          </a:p>
          <a:p>
            <a:r>
              <a:rPr lang="en-US" sz="1200" kern="1200" dirty="0" smtClean="0">
                <a:solidFill>
                  <a:schemeClr val="tx1"/>
                </a:solidFill>
                <a:effectLst/>
                <a:latin typeface="+mn-lt"/>
                <a:ea typeface="+mn-ea"/>
                <a:cs typeface="+mn-cs"/>
              </a:rPr>
              <a:t>c)    A number indicating range of y axis ratio, perhaps “Range of </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/La = x”</a:t>
            </a:r>
          </a:p>
          <a:p>
            <a:r>
              <a:rPr lang="en-US" sz="1200" kern="1200" dirty="0" smtClean="0">
                <a:solidFill>
                  <a:schemeClr val="tx1"/>
                </a:solidFill>
                <a:effectLst/>
                <a:latin typeface="+mn-lt"/>
                <a:ea typeface="+mn-ea"/>
                <a:cs typeface="+mn-cs"/>
              </a:rPr>
              <a:t>d)   Add Norman data to Mauna Loa data set</a:t>
            </a:r>
          </a:p>
          <a:p>
            <a:r>
              <a:rPr lang="en-US" sz="1200" kern="1200" dirty="0" smtClean="0">
                <a:solidFill>
                  <a:schemeClr val="tx1"/>
                </a:solidFill>
                <a:effectLst/>
                <a:latin typeface="+mn-lt"/>
                <a:ea typeface="+mn-ea"/>
                <a:cs typeface="+mn-cs"/>
              </a:rPr>
              <a:t>e)    In each panel black = Kea and red = Loa, change from a single color to show each shield in different color, blue, green, black for Kea, shields; orange, red, yellow for Loa shields.</a:t>
            </a:r>
          </a:p>
          <a:p>
            <a:r>
              <a:rPr lang="en-US" sz="1200" kern="1200" dirty="0" smtClean="0">
                <a:solidFill>
                  <a:schemeClr val="tx1"/>
                </a:solidFill>
                <a:effectLst/>
                <a:latin typeface="+mn-lt"/>
                <a:ea typeface="+mn-ea"/>
                <a:cs typeface="+mn-cs"/>
              </a:rPr>
              <a:t>f)     Consider deleting Kahoolawe data</a:t>
            </a:r>
          </a:p>
          <a:p>
            <a:r>
              <a:rPr lang="en-US" sz="1200" kern="1200" dirty="0" smtClean="0">
                <a:solidFill>
                  <a:schemeClr val="tx1"/>
                </a:solidFill>
                <a:effectLst/>
                <a:latin typeface="+mn-lt"/>
                <a:ea typeface="+mn-ea"/>
                <a:cs typeface="+mn-cs"/>
              </a:rPr>
              <a:t>g)    Make plots vs. 206/204.  Are they as good as vs. 143/144?  If yes, include a panel with 206/204.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00E7FD-B780-486E-9616-B0D981F6A050}" type="slidenum">
              <a:rPr lang="en-US" smtClean="0"/>
              <a:t>4</a:t>
            </a:fld>
            <a:endParaRPr lang="en-US"/>
          </a:p>
        </p:txBody>
      </p:sp>
    </p:spTree>
    <p:extLst>
      <p:ext uri="{BB962C8B-B14F-4D97-AF65-F5344CB8AC3E}">
        <p14:creationId xmlns:p14="http://schemas.microsoft.com/office/powerpoint/2010/main" val="27919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new ML data</a:t>
            </a:r>
          </a:p>
          <a:p>
            <a:endParaRPr lang="en-US" dirty="0" smtClean="0"/>
          </a:p>
          <a:p>
            <a:r>
              <a:rPr lang="en-US" dirty="0" smtClean="0"/>
              <a:t>New ML data</a:t>
            </a:r>
            <a:r>
              <a:rPr lang="en-US" baseline="0" dirty="0" smtClean="0"/>
              <a:t> cannot be filtered without K/P data</a:t>
            </a:r>
            <a:endParaRPr lang="en-US" dirty="0"/>
          </a:p>
        </p:txBody>
      </p:sp>
      <p:sp>
        <p:nvSpPr>
          <p:cNvPr id="4" name="Slide Number Placeholder 3"/>
          <p:cNvSpPr>
            <a:spLocks noGrp="1"/>
          </p:cNvSpPr>
          <p:nvPr>
            <p:ph type="sldNum" sz="quarter" idx="10"/>
          </p:nvPr>
        </p:nvSpPr>
        <p:spPr/>
        <p:txBody>
          <a:bodyPr/>
          <a:lstStyle/>
          <a:p>
            <a:fld id="{D500E7FD-B780-486E-9616-B0D981F6A050}" type="slidenum">
              <a:rPr lang="en-US" smtClean="0"/>
              <a:t>6</a:t>
            </a:fld>
            <a:endParaRPr lang="en-US"/>
          </a:p>
        </p:txBody>
      </p:sp>
    </p:spTree>
    <p:extLst>
      <p:ext uri="{BB962C8B-B14F-4D97-AF65-F5344CB8AC3E}">
        <p14:creationId xmlns:p14="http://schemas.microsoft.com/office/powerpoint/2010/main" val="263046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a:t>
            </a:r>
            <a:r>
              <a:rPr lang="en-US" dirty="0" err="1" smtClean="0"/>
              <a:t>Th</a:t>
            </a:r>
            <a:r>
              <a:rPr lang="en-US" dirty="0" smtClean="0"/>
              <a:t> vs </a:t>
            </a:r>
            <a:r>
              <a:rPr lang="en-US" dirty="0" err="1" smtClean="0"/>
              <a:t>Sr</a:t>
            </a:r>
            <a:r>
              <a:rPr lang="en-US" dirty="0" smtClean="0"/>
              <a:t>/</a:t>
            </a:r>
            <a:r>
              <a:rPr lang="en-US" dirty="0" err="1" smtClean="0"/>
              <a:t>Nd</a:t>
            </a:r>
            <a:endParaRPr lang="en-US" dirty="0"/>
          </a:p>
        </p:txBody>
      </p:sp>
      <p:sp>
        <p:nvSpPr>
          <p:cNvPr id="4" name="Slide Number Placeholder 3"/>
          <p:cNvSpPr>
            <a:spLocks noGrp="1"/>
          </p:cNvSpPr>
          <p:nvPr>
            <p:ph type="sldNum" sz="quarter" idx="10"/>
          </p:nvPr>
        </p:nvSpPr>
        <p:spPr/>
        <p:txBody>
          <a:bodyPr/>
          <a:lstStyle/>
          <a:p>
            <a:fld id="{D500E7FD-B780-486E-9616-B0D981F6A050}" type="slidenum">
              <a:rPr lang="en-US" smtClean="0"/>
              <a:t>7</a:t>
            </a:fld>
            <a:endParaRPr lang="en-US"/>
          </a:p>
        </p:txBody>
      </p:sp>
    </p:spTree>
    <p:extLst>
      <p:ext uri="{BB962C8B-B14F-4D97-AF65-F5344CB8AC3E}">
        <p14:creationId xmlns:p14="http://schemas.microsoft.com/office/powerpoint/2010/main" val="195799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It is well known that melts created by differences in extent of fractional crystallization do not differ significantly in in their ratios of highly incompatible elements. In contrast a very effective way to fractionate two highly incompatible elements is in the residues of fractional melting. Melts derived from such residues may differ significantly in ratios of highly incompatible elements. For example MORBS, which have LREE/HREE &lt; PM, are derived from residues that formed during a previous melting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 a Xu slide from his May 11 email, showing only one ratio such as </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/La and a plot of residue ratio vs F for batch and fractional melting with no porosity and 2% porosity. It has been argued that good examples of residues created during  fractional melting are high-temperature </a:t>
            </a:r>
            <a:r>
              <a:rPr lang="en-US" sz="1200" kern="1200" dirty="0" err="1" smtClean="0">
                <a:solidFill>
                  <a:schemeClr val="tx1"/>
                </a:solidFill>
                <a:effectLst/>
                <a:latin typeface="+mn-lt"/>
                <a:ea typeface="+mn-ea"/>
                <a:cs typeface="+mn-cs"/>
              </a:rPr>
              <a:t>peridotites</a:t>
            </a:r>
            <a:r>
              <a:rPr lang="en-US" sz="1200" kern="1200" dirty="0" smtClean="0">
                <a:solidFill>
                  <a:schemeClr val="tx1"/>
                </a:solidFill>
                <a:effectLst/>
                <a:latin typeface="+mn-lt"/>
                <a:ea typeface="+mn-ea"/>
                <a:cs typeface="+mn-cs"/>
              </a:rPr>
              <a:t> (Lizard) and abyssal </a:t>
            </a:r>
            <a:r>
              <a:rPr lang="en-US" sz="1200" kern="1200" dirty="0" err="1" smtClean="0">
                <a:solidFill>
                  <a:schemeClr val="tx1"/>
                </a:solidFill>
                <a:effectLst/>
                <a:latin typeface="+mn-lt"/>
                <a:ea typeface="+mn-ea"/>
                <a:cs typeface="+mn-cs"/>
              </a:rPr>
              <a:t>peridotites</a:t>
            </a:r>
            <a:r>
              <a:rPr lang="en-US" sz="1200" kern="1200" dirty="0" smtClean="0">
                <a:solidFill>
                  <a:schemeClr val="tx1"/>
                </a:solidFill>
                <a:effectLst/>
                <a:latin typeface="+mn-lt"/>
                <a:ea typeface="+mn-ea"/>
                <a:cs typeface="+mn-cs"/>
              </a:rPr>
              <a:t> (Johnson et </a:t>
            </a:r>
            <a:r>
              <a:rPr lang="en-US" sz="1200" kern="1200" dirty="0" err="1" smtClean="0">
                <a:solidFill>
                  <a:schemeClr val="tx1"/>
                </a:solidFill>
                <a:effectLst/>
                <a:latin typeface="+mn-lt"/>
                <a:ea typeface="+mn-ea"/>
                <a:cs typeface="+mn-cs"/>
              </a:rPr>
              <a:t>aL</a:t>
            </a:r>
            <a:r>
              <a:rPr lang="en-US" sz="1200" kern="1200" dirty="0" smtClean="0">
                <a:solidFill>
                  <a:schemeClr val="tx1"/>
                </a:solidFill>
                <a:effectLst/>
                <a:latin typeface="+mn-lt"/>
                <a:ea typeface="+mn-ea"/>
                <a:cs typeface="+mn-cs"/>
              </a:rPr>
              <a:t>); possibly a fig</a:t>
            </a:r>
          </a:p>
          <a:p>
            <a:endParaRPr lang="en-US" dirty="0"/>
          </a:p>
        </p:txBody>
      </p:sp>
      <p:sp>
        <p:nvSpPr>
          <p:cNvPr id="4" name="Slide Number Placeholder 3"/>
          <p:cNvSpPr>
            <a:spLocks noGrp="1"/>
          </p:cNvSpPr>
          <p:nvPr>
            <p:ph type="sldNum" sz="quarter" idx="10"/>
          </p:nvPr>
        </p:nvSpPr>
        <p:spPr/>
        <p:txBody>
          <a:bodyPr/>
          <a:lstStyle/>
          <a:p>
            <a:fld id="{D500E7FD-B780-486E-9616-B0D981F6A050}" type="slidenum">
              <a:rPr lang="en-US" smtClean="0"/>
              <a:t>11</a:t>
            </a:fld>
            <a:endParaRPr lang="en-US"/>
          </a:p>
        </p:txBody>
      </p:sp>
    </p:spTree>
    <p:extLst>
      <p:ext uri="{BB962C8B-B14F-4D97-AF65-F5344CB8AC3E}">
        <p14:creationId xmlns:p14="http://schemas.microsoft.com/office/powerpoint/2010/main" val="101155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CEC395-81CB-47CB-8E83-01F6AC5EF1D7}" type="datetime1">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14508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072835-AF7D-4CCA-9C63-E9E404D0FE59}" type="datetime1">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39598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CD4789-F01E-44BE-A121-D27BC8FDE85D}" type="datetime1">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102429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747354-85EC-420A-A578-FE389AA9A33B}" type="datetime1">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83296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B8BDB6-1C3E-4135-9544-9CBEBC773D91}" type="datetime1">
              <a:rPr lang="en-US" smtClean="0"/>
              <a:t>10/18/14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9723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ECC0C4-276D-46C0-9628-89F68F9F4A18}" type="datetime1">
              <a:rPr lang="en-US" smtClean="0"/>
              <a:t>10/18/14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411962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BB87CB-9258-48FF-9B55-502D061116CF}" type="datetime1">
              <a:rPr lang="en-US" smtClean="0"/>
              <a:t>10/18/14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390722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A7C3A3-D75E-48B0-A569-BC2E999DF895}" type="datetime1">
              <a:rPr lang="en-US" smtClean="0"/>
              <a:t>10/18/14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143807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96938-6C66-4E3F-8341-4725B7019D2B}" type="datetime1">
              <a:rPr lang="en-US" smtClean="0"/>
              <a:t>10/18/14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224899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0727D-2654-48AF-81DA-5E0767526A58}" type="datetime1">
              <a:rPr lang="en-US" smtClean="0"/>
              <a:t>10/18/14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120864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1826D-60D2-4C3E-89EC-13C025DFE117}" type="datetime1">
              <a:rPr lang="en-US" smtClean="0"/>
              <a:t>10/18/14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FBC4F-1C5C-43B5-B559-C8F36341E111}" type="slidenum">
              <a:rPr lang="en-US" smtClean="0"/>
              <a:t>‹#›</a:t>
            </a:fld>
            <a:endParaRPr lang="en-US"/>
          </a:p>
        </p:txBody>
      </p:sp>
    </p:spTree>
    <p:extLst>
      <p:ext uri="{BB962C8B-B14F-4D97-AF65-F5344CB8AC3E}">
        <p14:creationId xmlns:p14="http://schemas.microsoft.com/office/powerpoint/2010/main" val="13166726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23A87-19D1-438C-AB07-544C42BFB336}" type="datetime1">
              <a:rPr lang="en-US" smtClean="0"/>
              <a:t>10/18/14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FBC4F-1C5C-43B5-B559-C8F36341E111}" type="slidenum">
              <a:rPr lang="en-US" smtClean="0"/>
              <a:t>‹#›</a:t>
            </a:fld>
            <a:endParaRPr lang="en-US"/>
          </a:p>
        </p:txBody>
      </p:sp>
    </p:spTree>
    <p:extLst>
      <p:ext uri="{BB962C8B-B14F-4D97-AF65-F5344CB8AC3E}">
        <p14:creationId xmlns:p14="http://schemas.microsoft.com/office/powerpoint/2010/main" val="2454104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chart" Target="../charts/char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6.xml"/><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9.xml"/><Relationship Id="rId3"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file:///C:\Users\GuangpingXu\Desktop\Hawaii%20Loa-Kea%20Trends\Fig1.CNV!*" TargetMode="External"/><Relationship Id="rId4" Type="http://schemas.openxmlformats.org/officeDocument/2006/relationships/image" Target="../media/image1.emf"/><Relationship Id="rId5" Type="http://schemas.openxmlformats.org/officeDocument/2006/relationships/image" Target="../media/image2.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file:///C:\Users\GuangpingXu\Desktop\Hawaii%20Loa-Kea%20Trends\Spider.CNV!*" TargetMode="External"/><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file:///C:\Users\GuangpingXu\Desktop\Hawaii%20Loa-Kea%20Trends\Nb_La_Nd.CNV!*" TargetMode="External"/><Relationship Id="rId5" Type="http://schemas.openxmlformats.org/officeDocument/2006/relationships/image" Target="../media/image4.emf"/><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6"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oleObject" Target="file:///E:\Hawaii%20Loa-Kea%20Trends\Nb_Ta_Nd.CNV!*" TargetMode="External"/><Relationship Id="rId7" Type="http://schemas.openxmlformats.org/officeDocument/2006/relationships/image" Target="../media/image9.emf"/><Relationship Id="rId8"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7"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27" y="637309"/>
            <a:ext cx="8714509" cy="2110654"/>
          </a:xfrm>
        </p:spPr>
        <p:txBody>
          <a:bodyPr>
            <a:normAutofit/>
          </a:bodyPr>
          <a:lstStyle/>
          <a:p>
            <a:r>
              <a:rPr lang="en-US" sz="3200" b="1" dirty="0"/>
              <a:t>Geochemical Heterogeneities in the Hawaiian Plume: </a:t>
            </a:r>
            <a:br>
              <a:rPr lang="en-US" sz="3200" b="1" dirty="0"/>
            </a:br>
            <a:r>
              <a:rPr lang="en-US" sz="3200" b="1" dirty="0"/>
              <a:t>The Origin of </a:t>
            </a:r>
            <a:r>
              <a:rPr lang="en-US" sz="3200" b="1" dirty="0" smtClean="0"/>
              <a:t>Different Incompatible Element Ratios In </a:t>
            </a:r>
            <a:r>
              <a:rPr lang="en-US" sz="3200" b="1" dirty="0"/>
              <a:t>Loa- and Kea-Trend Shield Lavas</a:t>
            </a:r>
          </a:p>
        </p:txBody>
      </p:sp>
      <p:sp>
        <p:nvSpPr>
          <p:cNvPr id="3" name="Subtitle 2"/>
          <p:cNvSpPr>
            <a:spLocks noGrp="1"/>
          </p:cNvSpPr>
          <p:nvPr>
            <p:ph type="subTitle" idx="1"/>
          </p:nvPr>
        </p:nvSpPr>
        <p:spPr>
          <a:xfrm>
            <a:off x="1143000" y="3699020"/>
            <a:ext cx="6858000" cy="1655762"/>
          </a:xfrm>
        </p:spPr>
        <p:txBody>
          <a:bodyPr/>
          <a:lstStyle/>
          <a:p>
            <a:r>
              <a:rPr lang="en-US" dirty="0" smtClean="0"/>
              <a:t>Frederick A. Frey</a:t>
            </a:r>
          </a:p>
          <a:p>
            <a:r>
              <a:rPr lang="en-US" dirty="0" err="1" smtClean="0"/>
              <a:t>Shichun</a:t>
            </a:r>
            <a:r>
              <a:rPr lang="en-US" dirty="0" smtClean="0"/>
              <a:t> Huang</a:t>
            </a:r>
          </a:p>
          <a:p>
            <a:r>
              <a:rPr lang="en-US" dirty="0" err="1" smtClean="0"/>
              <a:t>Guangping</a:t>
            </a:r>
            <a:r>
              <a:rPr lang="en-US" dirty="0" smtClean="0"/>
              <a:t> Xu</a:t>
            </a:r>
            <a:endParaRPr lang="en-US" dirty="0"/>
          </a:p>
        </p:txBody>
      </p:sp>
      <p:sp>
        <p:nvSpPr>
          <p:cNvPr id="4" name="Slide Number Placeholder 3"/>
          <p:cNvSpPr>
            <a:spLocks noGrp="1"/>
          </p:cNvSpPr>
          <p:nvPr>
            <p:ph type="sldNum" sz="quarter" idx="12"/>
          </p:nvPr>
        </p:nvSpPr>
        <p:spPr/>
        <p:txBody>
          <a:bodyPr/>
          <a:lstStyle/>
          <a:p>
            <a:fld id="{B70FBC4F-1C5C-43B5-B559-C8F36341E111}" type="slidenum">
              <a:rPr lang="en-US" smtClean="0"/>
              <a:t>1</a:t>
            </a:fld>
            <a:endParaRPr lang="en-US"/>
          </a:p>
        </p:txBody>
      </p:sp>
    </p:spTree>
    <p:extLst>
      <p:ext uri="{BB962C8B-B14F-4D97-AF65-F5344CB8AC3E}">
        <p14:creationId xmlns:p14="http://schemas.microsoft.com/office/powerpoint/2010/main" val="21642951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0FBC4F-1C5C-43B5-B559-C8F36341E111}" type="slidenum">
              <a:rPr lang="en-US" smtClean="0"/>
              <a:t>10</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726321463"/>
              </p:ext>
            </p:extLst>
          </p:nvPr>
        </p:nvGraphicFramePr>
        <p:xfrm>
          <a:off x="1393375" y="795647"/>
          <a:ext cx="7168733" cy="5453025"/>
        </p:xfrm>
        <a:graphic>
          <a:graphicData uri="http://schemas.openxmlformats.org/presentationml/2006/ole">
            <mc:AlternateContent xmlns:mc="http://schemas.openxmlformats.org/markup-compatibility/2006">
              <mc:Choice xmlns:v="urn:schemas-microsoft-com:vml" Requires="v">
                <p:oleObj spid="_x0000_s12315" name="Chart" r:id="rId3" imgW="5134005" imgH="3905129" progId="Excel.Chart.8">
                  <p:embed/>
                </p:oleObj>
              </mc:Choice>
              <mc:Fallback>
                <p:oleObj name="Chart" r:id="rId3" imgW="5134005" imgH="3905129" progId="Excel.Chart.8">
                  <p:embed/>
                  <p:pic>
                    <p:nvPicPr>
                      <p:cNvPr id="0" name=""/>
                      <p:cNvPicPr/>
                      <p:nvPr/>
                    </p:nvPicPr>
                    <p:blipFill>
                      <a:blip r:embed="rId4"/>
                      <a:stretch>
                        <a:fillRect/>
                      </a:stretch>
                    </p:blipFill>
                    <p:spPr>
                      <a:xfrm>
                        <a:off x="1393375" y="795647"/>
                        <a:ext cx="7168733" cy="5453025"/>
                      </a:xfrm>
                      <a:prstGeom prst="rect">
                        <a:avLst/>
                      </a:prstGeom>
                    </p:spPr>
                  </p:pic>
                </p:oleObj>
              </mc:Fallback>
            </mc:AlternateContent>
          </a:graphicData>
        </a:graphic>
      </p:graphicFrame>
      <p:sp>
        <p:nvSpPr>
          <p:cNvPr id="4" name="TextBox 3"/>
          <p:cNvSpPr txBox="1"/>
          <p:nvPr/>
        </p:nvSpPr>
        <p:spPr>
          <a:xfrm>
            <a:off x="2311604" y="4280177"/>
            <a:ext cx="1765227" cy="646331"/>
          </a:xfrm>
          <a:prstGeom prst="rect">
            <a:avLst/>
          </a:prstGeom>
          <a:solidFill>
            <a:schemeClr val="bg1"/>
          </a:solidFill>
        </p:spPr>
        <p:txBody>
          <a:bodyPr wrap="none" rtlCol="0">
            <a:spAutoFit/>
          </a:bodyPr>
          <a:lstStyle/>
          <a:p>
            <a:r>
              <a:rPr lang="en-US" dirty="0" smtClean="0"/>
              <a:t>Dynamic melting</a:t>
            </a:r>
          </a:p>
          <a:p>
            <a:r>
              <a:rPr lang="en-US" dirty="0" smtClean="0"/>
              <a:t>(2% porosity)</a:t>
            </a:r>
            <a:endParaRPr lang="en-US" dirty="0"/>
          </a:p>
        </p:txBody>
      </p:sp>
      <p:sp>
        <p:nvSpPr>
          <p:cNvPr id="5" name="TextBox 4"/>
          <p:cNvSpPr txBox="1"/>
          <p:nvPr/>
        </p:nvSpPr>
        <p:spPr>
          <a:xfrm>
            <a:off x="6853019" y="4131136"/>
            <a:ext cx="1478162" cy="369332"/>
          </a:xfrm>
          <a:prstGeom prst="rect">
            <a:avLst/>
          </a:prstGeom>
          <a:solidFill>
            <a:schemeClr val="bg1"/>
          </a:solidFill>
        </p:spPr>
        <p:txBody>
          <a:bodyPr wrap="none" rtlCol="0">
            <a:spAutoFit/>
          </a:bodyPr>
          <a:lstStyle/>
          <a:p>
            <a:r>
              <a:rPr lang="en-US" dirty="0" smtClean="0">
                <a:solidFill>
                  <a:srgbClr val="FF0000"/>
                </a:solidFill>
              </a:rPr>
              <a:t>Batch melting</a:t>
            </a:r>
            <a:endParaRPr lang="en-US" dirty="0">
              <a:solidFill>
                <a:srgbClr val="FF0000"/>
              </a:solidFill>
            </a:endParaRPr>
          </a:p>
        </p:txBody>
      </p:sp>
      <p:sp>
        <p:nvSpPr>
          <p:cNvPr id="6" name="TextBox 5"/>
          <p:cNvSpPr txBox="1"/>
          <p:nvPr/>
        </p:nvSpPr>
        <p:spPr>
          <a:xfrm>
            <a:off x="3194218" y="1894373"/>
            <a:ext cx="2649764" cy="369332"/>
          </a:xfrm>
          <a:prstGeom prst="rect">
            <a:avLst/>
          </a:prstGeom>
          <a:solidFill>
            <a:schemeClr val="bg1"/>
          </a:solidFill>
        </p:spPr>
        <p:txBody>
          <a:bodyPr wrap="none" rtlCol="0">
            <a:spAutoFit/>
          </a:bodyPr>
          <a:lstStyle/>
          <a:p>
            <a:r>
              <a:rPr lang="en-US" dirty="0" smtClean="0">
                <a:solidFill>
                  <a:srgbClr val="0000FF"/>
                </a:solidFill>
              </a:rPr>
              <a:t>Average fractional melting</a:t>
            </a:r>
            <a:endParaRPr lang="en-US" dirty="0">
              <a:solidFill>
                <a:srgbClr val="0000FF"/>
              </a:solidFill>
            </a:endParaRPr>
          </a:p>
        </p:txBody>
      </p:sp>
      <p:sp>
        <p:nvSpPr>
          <p:cNvPr id="7" name="TextBox 6"/>
          <p:cNvSpPr txBox="1"/>
          <p:nvPr/>
        </p:nvSpPr>
        <p:spPr>
          <a:xfrm>
            <a:off x="2021736" y="3234299"/>
            <a:ext cx="1842236" cy="646331"/>
          </a:xfrm>
          <a:prstGeom prst="rect">
            <a:avLst/>
          </a:prstGeom>
          <a:solidFill>
            <a:schemeClr val="bg1"/>
          </a:solidFill>
        </p:spPr>
        <p:txBody>
          <a:bodyPr wrap="none" rtlCol="0">
            <a:spAutoFit/>
          </a:bodyPr>
          <a:lstStyle/>
          <a:p>
            <a:pPr algn="r"/>
            <a:r>
              <a:rPr lang="en-US" dirty="0" smtClean="0">
                <a:solidFill>
                  <a:srgbClr val="00CC00"/>
                </a:solidFill>
              </a:rPr>
              <a:t>Instantaneous</a:t>
            </a:r>
          </a:p>
          <a:p>
            <a:pPr algn="r"/>
            <a:r>
              <a:rPr lang="en-US" dirty="0" smtClean="0">
                <a:solidFill>
                  <a:srgbClr val="00CC00"/>
                </a:solidFill>
              </a:rPr>
              <a:t>fractional melting</a:t>
            </a:r>
            <a:endParaRPr lang="en-US" dirty="0">
              <a:solidFill>
                <a:srgbClr val="00CC00"/>
              </a:solidFill>
            </a:endParaRPr>
          </a:p>
        </p:txBody>
      </p:sp>
      <p:sp>
        <p:nvSpPr>
          <p:cNvPr id="8" name="TextBox 7"/>
          <p:cNvSpPr txBox="1"/>
          <p:nvPr/>
        </p:nvSpPr>
        <p:spPr>
          <a:xfrm>
            <a:off x="1590316" y="298742"/>
            <a:ext cx="3192780" cy="584776"/>
          </a:xfrm>
          <a:prstGeom prst="rect">
            <a:avLst/>
          </a:prstGeom>
          <a:noFill/>
        </p:spPr>
        <p:txBody>
          <a:bodyPr wrap="square" rtlCol="0">
            <a:spAutoFit/>
          </a:bodyPr>
          <a:lstStyle/>
          <a:p>
            <a:r>
              <a:rPr lang="en-US" sz="3200" dirty="0" err="1" smtClean="0"/>
              <a:t>Nb</a:t>
            </a:r>
            <a:r>
              <a:rPr lang="en-US" sz="3200" dirty="0" smtClean="0"/>
              <a:t>/La ratio</a:t>
            </a:r>
            <a:endParaRPr lang="en-US" sz="3200" dirty="0"/>
          </a:p>
        </p:txBody>
      </p:sp>
    </p:spTree>
    <p:extLst>
      <p:ext uri="{BB962C8B-B14F-4D97-AF65-F5344CB8AC3E}">
        <p14:creationId xmlns:p14="http://schemas.microsoft.com/office/powerpoint/2010/main" val="3052583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0FBC4F-1C5C-43B5-B559-C8F36341E111}" type="slidenum">
              <a:rPr lang="en-US" smtClean="0"/>
              <a:t>11</a:t>
            </a:fld>
            <a:endParaRPr lang="en-US"/>
          </a:p>
        </p:txBody>
      </p:sp>
      <p:sp>
        <p:nvSpPr>
          <p:cNvPr id="4" name="Rectangle 3"/>
          <p:cNvSpPr/>
          <p:nvPr/>
        </p:nvSpPr>
        <p:spPr>
          <a:xfrm>
            <a:off x="411480" y="350401"/>
            <a:ext cx="8564880" cy="954107"/>
          </a:xfrm>
          <a:prstGeom prst="rect">
            <a:avLst/>
          </a:prstGeom>
        </p:spPr>
        <p:txBody>
          <a:bodyPr wrap="square">
            <a:spAutoFit/>
          </a:bodyPr>
          <a:lstStyle/>
          <a:p>
            <a:r>
              <a:rPr lang="en-US" sz="2800" dirty="0"/>
              <a:t>Residues Created by Batch, Fractional  Dynamic Melting (2% </a:t>
            </a:r>
            <a:r>
              <a:rPr lang="en-US" sz="2800" dirty="0" smtClean="0"/>
              <a:t>Porosity)</a:t>
            </a: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4294310822"/>
              </p:ext>
            </p:extLst>
          </p:nvPr>
        </p:nvGraphicFramePr>
        <p:xfrm>
          <a:off x="2384666" y="1978178"/>
          <a:ext cx="5014748" cy="41665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92680" y="1578828"/>
            <a:ext cx="3192780" cy="369332"/>
          </a:xfrm>
          <a:prstGeom prst="rect">
            <a:avLst/>
          </a:prstGeom>
          <a:noFill/>
        </p:spPr>
        <p:txBody>
          <a:bodyPr wrap="square" rtlCol="0">
            <a:spAutoFit/>
          </a:bodyPr>
          <a:lstStyle/>
          <a:p>
            <a:r>
              <a:rPr lang="en-US" dirty="0" err="1" smtClean="0"/>
              <a:t>Th</a:t>
            </a:r>
            <a:r>
              <a:rPr lang="en-US" dirty="0" smtClean="0"/>
              <a:t>/La ratio</a:t>
            </a:r>
            <a:endParaRPr lang="en-US" dirty="0"/>
          </a:p>
        </p:txBody>
      </p:sp>
      <p:sp>
        <p:nvSpPr>
          <p:cNvPr id="9" name="TextBox 8"/>
          <p:cNvSpPr txBox="1"/>
          <p:nvPr/>
        </p:nvSpPr>
        <p:spPr>
          <a:xfrm>
            <a:off x="5688808" y="1755874"/>
            <a:ext cx="1765227" cy="646331"/>
          </a:xfrm>
          <a:prstGeom prst="rect">
            <a:avLst/>
          </a:prstGeom>
          <a:solidFill>
            <a:schemeClr val="bg1"/>
          </a:solidFill>
        </p:spPr>
        <p:txBody>
          <a:bodyPr wrap="none" rtlCol="0">
            <a:spAutoFit/>
          </a:bodyPr>
          <a:lstStyle/>
          <a:p>
            <a:r>
              <a:rPr lang="en-US" dirty="0" smtClean="0"/>
              <a:t>Dynamic melting</a:t>
            </a:r>
          </a:p>
          <a:p>
            <a:r>
              <a:rPr lang="en-US" dirty="0" smtClean="0"/>
              <a:t>(2% porosity)</a:t>
            </a:r>
            <a:endParaRPr lang="en-US" dirty="0"/>
          </a:p>
        </p:txBody>
      </p:sp>
      <p:sp>
        <p:nvSpPr>
          <p:cNvPr id="10" name="TextBox 9"/>
          <p:cNvSpPr txBox="1"/>
          <p:nvPr/>
        </p:nvSpPr>
        <p:spPr>
          <a:xfrm>
            <a:off x="4893590" y="3181112"/>
            <a:ext cx="1478162" cy="369332"/>
          </a:xfrm>
          <a:prstGeom prst="rect">
            <a:avLst/>
          </a:prstGeom>
          <a:solidFill>
            <a:schemeClr val="bg1"/>
          </a:solidFill>
        </p:spPr>
        <p:txBody>
          <a:bodyPr wrap="none" rtlCol="0">
            <a:spAutoFit/>
          </a:bodyPr>
          <a:lstStyle/>
          <a:p>
            <a:r>
              <a:rPr lang="en-US" dirty="0" smtClean="0">
                <a:solidFill>
                  <a:srgbClr val="FF0000"/>
                </a:solidFill>
              </a:rPr>
              <a:t>Batch melting</a:t>
            </a:r>
            <a:endParaRPr lang="en-US" dirty="0">
              <a:solidFill>
                <a:srgbClr val="FF0000"/>
              </a:solidFill>
            </a:endParaRPr>
          </a:p>
        </p:txBody>
      </p:sp>
      <p:sp>
        <p:nvSpPr>
          <p:cNvPr id="11" name="TextBox 10"/>
          <p:cNvSpPr txBox="1"/>
          <p:nvPr/>
        </p:nvSpPr>
        <p:spPr>
          <a:xfrm>
            <a:off x="3016088" y="4324112"/>
            <a:ext cx="1877502" cy="369332"/>
          </a:xfrm>
          <a:prstGeom prst="rect">
            <a:avLst/>
          </a:prstGeom>
          <a:solidFill>
            <a:schemeClr val="bg1"/>
          </a:solidFill>
        </p:spPr>
        <p:txBody>
          <a:bodyPr wrap="none" rtlCol="0">
            <a:spAutoFit/>
          </a:bodyPr>
          <a:lstStyle/>
          <a:p>
            <a:r>
              <a:rPr lang="en-US" dirty="0" smtClean="0">
                <a:solidFill>
                  <a:srgbClr val="0000FF"/>
                </a:solidFill>
              </a:rPr>
              <a:t>Fractional melting</a:t>
            </a:r>
            <a:endParaRPr lang="en-US" dirty="0">
              <a:solidFill>
                <a:srgbClr val="0000FF"/>
              </a:solidFill>
            </a:endParaRPr>
          </a:p>
        </p:txBody>
      </p:sp>
    </p:spTree>
    <p:extLst>
      <p:ext uri="{BB962C8B-B14F-4D97-AF65-F5344CB8AC3E}">
        <p14:creationId xmlns:p14="http://schemas.microsoft.com/office/powerpoint/2010/main" val="26569803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6682" y="301632"/>
            <a:ext cx="5999784" cy="523220"/>
          </a:xfrm>
          <a:prstGeom prst="rect">
            <a:avLst/>
          </a:prstGeom>
        </p:spPr>
        <p:txBody>
          <a:bodyPr wrap="none">
            <a:spAutoFit/>
          </a:bodyPr>
          <a:lstStyle/>
          <a:p>
            <a:r>
              <a:rPr lang="en-US" sz="2800" b="1" dirty="0"/>
              <a:t>Why does </a:t>
            </a:r>
            <a:r>
              <a:rPr lang="en-US" sz="2800" b="1" dirty="0" smtClean="0"/>
              <a:t>La/</a:t>
            </a:r>
            <a:r>
              <a:rPr lang="en-US" sz="2800" b="1" dirty="0" err="1" smtClean="0"/>
              <a:t>Nb</a:t>
            </a:r>
            <a:r>
              <a:rPr lang="en-US" sz="2800" b="1" dirty="0" smtClean="0"/>
              <a:t> </a:t>
            </a:r>
            <a:r>
              <a:rPr lang="en-US" sz="2800" b="1" dirty="0"/>
              <a:t>C</a:t>
            </a:r>
            <a:r>
              <a:rPr lang="en-US" sz="2800" b="1" dirty="0" smtClean="0"/>
              <a:t>orrelate </a:t>
            </a:r>
            <a:r>
              <a:rPr lang="en-US" sz="2800" b="1" dirty="0"/>
              <a:t>with </a:t>
            </a:r>
            <a:r>
              <a:rPr lang="en-US" sz="2800" b="1" dirty="0" err="1"/>
              <a:t>Sr</a:t>
            </a:r>
            <a:r>
              <a:rPr lang="en-US" sz="2800" b="1" dirty="0"/>
              <a:t>/</a:t>
            </a:r>
            <a:r>
              <a:rPr lang="en-US" sz="2800" b="1" dirty="0" err="1"/>
              <a:t>Nd</a:t>
            </a:r>
            <a:r>
              <a:rPr lang="en-US" sz="2800" b="1" dirty="0"/>
              <a:t>?</a:t>
            </a:r>
          </a:p>
        </p:txBody>
      </p:sp>
      <p:sp>
        <p:nvSpPr>
          <p:cNvPr id="2" name="Slide Number Placeholder 1"/>
          <p:cNvSpPr>
            <a:spLocks noGrp="1"/>
          </p:cNvSpPr>
          <p:nvPr>
            <p:ph type="sldNum" sz="quarter" idx="12"/>
          </p:nvPr>
        </p:nvSpPr>
        <p:spPr>
          <a:xfrm>
            <a:off x="6892660" y="6356351"/>
            <a:ext cx="2057400" cy="365125"/>
          </a:xfrm>
        </p:spPr>
        <p:txBody>
          <a:bodyPr/>
          <a:lstStyle/>
          <a:p>
            <a:fld id="{B70FBC4F-1C5C-43B5-B559-C8F36341E111}" type="slidenum">
              <a:rPr lang="en-US" smtClean="0"/>
              <a:t>12</a:t>
            </a:fld>
            <a:endParaRPr lang="en-US"/>
          </a:p>
        </p:txBody>
      </p:sp>
      <p:sp>
        <p:nvSpPr>
          <p:cNvPr id="5" name="TextBox 4"/>
          <p:cNvSpPr txBox="1"/>
          <p:nvPr/>
        </p:nvSpPr>
        <p:spPr>
          <a:xfrm>
            <a:off x="2048933" y="6044196"/>
            <a:ext cx="6112087" cy="369332"/>
          </a:xfrm>
          <a:prstGeom prst="rect">
            <a:avLst/>
          </a:prstGeom>
          <a:noFill/>
        </p:spPr>
        <p:txBody>
          <a:bodyPr wrap="square" rtlCol="0">
            <a:spAutoFit/>
          </a:bodyPr>
          <a:lstStyle/>
          <a:p>
            <a:r>
              <a:rPr lang="en-US" dirty="0" err="1" smtClean="0"/>
              <a:t>Bindeman</a:t>
            </a:r>
            <a:r>
              <a:rPr lang="en-US" dirty="0" smtClean="0"/>
              <a:t> and Davis 2000 GCA and </a:t>
            </a:r>
            <a:r>
              <a:rPr lang="en-US" dirty="0" err="1" smtClean="0"/>
              <a:t>Klemme</a:t>
            </a:r>
            <a:r>
              <a:rPr lang="en-US" dirty="0" smtClean="0"/>
              <a:t> et al, for </a:t>
            </a:r>
            <a:r>
              <a:rPr lang="en-US" dirty="0" err="1" smtClean="0"/>
              <a:t>Nb</a:t>
            </a:r>
            <a:r>
              <a:rPr lang="en-US" dirty="0" smtClean="0"/>
              <a:t> &amp;</a:t>
            </a:r>
            <a:r>
              <a:rPr lang="en-US" dirty="0" err="1" smtClean="0"/>
              <a:t>Th</a:t>
            </a:r>
            <a:endParaRPr lang="en-US" dirty="0" smtClean="0"/>
          </a:p>
        </p:txBody>
      </p:sp>
      <p:graphicFrame>
        <p:nvGraphicFramePr>
          <p:cNvPr id="4" name="Object 1"/>
          <p:cNvGraphicFramePr>
            <a:graphicFrameLocks noChangeAspect="1"/>
          </p:cNvGraphicFramePr>
          <p:nvPr>
            <p:extLst>
              <p:ext uri="{D42A27DB-BD31-4B8C-83A1-F6EECF244321}">
                <p14:modId xmlns:p14="http://schemas.microsoft.com/office/powerpoint/2010/main" val="290721330"/>
              </p:ext>
            </p:extLst>
          </p:nvPr>
        </p:nvGraphicFramePr>
        <p:xfrm>
          <a:off x="1113068" y="1400224"/>
          <a:ext cx="6780627" cy="4628981"/>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p:nvPr/>
        </p:nvGrpSpPr>
        <p:grpSpPr>
          <a:xfrm>
            <a:off x="6623486" y="1650415"/>
            <a:ext cx="1064893" cy="646331"/>
            <a:chOff x="7665720" y="1760220"/>
            <a:chExt cx="838200" cy="646331"/>
          </a:xfrm>
        </p:grpSpPr>
        <p:sp>
          <p:nvSpPr>
            <p:cNvPr id="7" name="Rectangle 6"/>
            <p:cNvSpPr/>
            <p:nvPr/>
          </p:nvSpPr>
          <p:spPr>
            <a:xfrm>
              <a:off x="7665720" y="1760220"/>
              <a:ext cx="838200"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26680" y="1760220"/>
              <a:ext cx="777240" cy="646331"/>
            </a:xfrm>
            <a:prstGeom prst="rect">
              <a:avLst/>
            </a:prstGeom>
            <a:noFill/>
          </p:spPr>
          <p:txBody>
            <a:bodyPr wrap="square" rtlCol="0">
              <a:spAutoFit/>
            </a:bodyPr>
            <a:lstStyle/>
            <a:p>
              <a:r>
                <a:rPr lang="en-US" b="1" dirty="0" smtClean="0"/>
                <a:t>An </a:t>
              </a:r>
              <a:r>
                <a:rPr lang="en-US" b="1" dirty="0"/>
                <a:t>=</a:t>
              </a:r>
              <a:r>
                <a:rPr lang="en-US" b="1" dirty="0" smtClean="0"/>
                <a:t> ~72%</a:t>
              </a:r>
              <a:endParaRPr lang="en-US" b="1" dirty="0"/>
            </a:p>
          </p:txBody>
        </p:sp>
      </p:grpSp>
      <p:cxnSp>
        <p:nvCxnSpPr>
          <p:cNvPr id="11" name="Straight Connector 10"/>
          <p:cNvCxnSpPr/>
          <p:nvPr/>
        </p:nvCxnSpPr>
        <p:spPr>
          <a:xfrm flipV="1">
            <a:off x="3978618" y="2359076"/>
            <a:ext cx="251702" cy="12447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19020" y="3380733"/>
            <a:ext cx="251702" cy="109727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548998" y="3581400"/>
            <a:ext cx="251602" cy="137160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37166" y="4427590"/>
            <a:ext cx="677584" cy="584776"/>
          </a:xfrm>
          <a:prstGeom prst="rect">
            <a:avLst/>
          </a:prstGeom>
          <a:noFill/>
        </p:spPr>
        <p:txBody>
          <a:bodyPr wrap="square" rtlCol="0">
            <a:spAutoFit/>
          </a:bodyPr>
          <a:lstStyle/>
          <a:p>
            <a:r>
              <a:rPr lang="en-US" sz="3200" b="1" dirty="0" err="1" smtClean="0"/>
              <a:t>Nb</a:t>
            </a:r>
            <a:endParaRPr lang="en-US" sz="3200" b="1" dirty="0"/>
          </a:p>
        </p:txBody>
      </p:sp>
      <p:sp>
        <p:nvSpPr>
          <p:cNvPr id="19" name="TextBox 18"/>
          <p:cNvSpPr txBox="1"/>
          <p:nvPr/>
        </p:nvSpPr>
        <p:spPr>
          <a:xfrm>
            <a:off x="4820077" y="4799664"/>
            <a:ext cx="815548" cy="584776"/>
          </a:xfrm>
          <a:prstGeom prst="rect">
            <a:avLst/>
          </a:prstGeom>
          <a:noFill/>
        </p:spPr>
        <p:txBody>
          <a:bodyPr wrap="square" rtlCol="0">
            <a:spAutoFit/>
          </a:bodyPr>
          <a:lstStyle/>
          <a:p>
            <a:r>
              <a:rPr lang="en-US" sz="3200" b="1" dirty="0" err="1" smtClean="0"/>
              <a:t>Zr</a:t>
            </a:r>
            <a:endParaRPr lang="en-US" sz="3200" b="1" dirty="0"/>
          </a:p>
        </p:txBody>
      </p:sp>
      <p:sp>
        <p:nvSpPr>
          <p:cNvPr id="24" name="TextBox 23"/>
          <p:cNvSpPr txBox="1"/>
          <p:nvPr/>
        </p:nvSpPr>
        <p:spPr>
          <a:xfrm>
            <a:off x="4605264" y="3382277"/>
            <a:ext cx="776361" cy="584776"/>
          </a:xfrm>
          <a:prstGeom prst="rect">
            <a:avLst/>
          </a:prstGeom>
          <a:noFill/>
        </p:spPr>
        <p:txBody>
          <a:bodyPr wrap="square" rtlCol="0">
            <a:spAutoFit/>
          </a:bodyPr>
          <a:lstStyle/>
          <a:p>
            <a:r>
              <a:rPr lang="en-US" sz="3200" b="1" dirty="0" smtClean="0"/>
              <a:t>Sm</a:t>
            </a:r>
            <a:endParaRPr lang="en-US" sz="3200" b="1" dirty="0"/>
          </a:p>
        </p:txBody>
      </p:sp>
      <p:sp>
        <p:nvSpPr>
          <p:cNvPr id="25" name="TextBox 24"/>
          <p:cNvSpPr txBox="1"/>
          <p:nvPr/>
        </p:nvSpPr>
        <p:spPr>
          <a:xfrm>
            <a:off x="3968750" y="1764639"/>
            <a:ext cx="762000" cy="584776"/>
          </a:xfrm>
          <a:prstGeom prst="rect">
            <a:avLst/>
          </a:prstGeom>
          <a:noFill/>
        </p:spPr>
        <p:txBody>
          <a:bodyPr wrap="square" rtlCol="0">
            <a:spAutoFit/>
          </a:bodyPr>
          <a:lstStyle/>
          <a:p>
            <a:r>
              <a:rPr lang="en-US" sz="3200" b="1" dirty="0" err="1"/>
              <a:t>S</a:t>
            </a:r>
            <a:r>
              <a:rPr lang="en-US" sz="3200" b="1" dirty="0" err="1" smtClean="0"/>
              <a:t>r</a:t>
            </a:r>
            <a:endParaRPr lang="en-US" sz="3200" b="1" dirty="0"/>
          </a:p>
        </p:txBody>
      </p:sp>
      <p:sp>
        <p:nvSpPr>
          <p:cNvPr id="26" name="TextBox 25"/>
          <p:cNvSpPr txBox="1"/>
          <p:nvPr/>
        </p:nvSpPr>
        <p:spPr>
          <a:xfrm>
            <a:off x="3032125" y="2775069"/>
            <a:ext cx="721069" cy="584776"/>
          </a:xfrm>
          <a:prstGeom prst="rect">
            <a:avLst/>
          </a:prstGeom>
          <a:noFill/>
        </p:spPr>
        <p:txBody>
          <a:bodyPr wrap="square" rtlCol="0">
            <a:spAutoFit/>
          </a:bodyPr>
          <a:lstStyle/>
          <a:p>
            <a:r>
              <a:rPr lang="en-US" sz="3200" b="1" dirty="0" smtClean="0"/>
              <a:t>La</a:t>
            </a:r>
            <a:endParaRPr lang="en-US" sz="3200" b="1" dirty="0"/>
          </a:p>
        </p:txBody>
      </p:sp>
      <p:sp>
        <p:nvSpPr>
          <p:cNvPr id="8" name="TextBox 7"/>
          <p:cNvSpPr txBox="1"/>
          <p:nvPr/>
        </p:nvSpPr>
        <p:spPr>
          <a:xfrm>
            <a:off x="1746251" y="728127"/>
            <a:ext cx="7426072" cy="830997"/>
          </a:xfrm>
          <a:prstGeom prst="rect">
            <a:avLst/>
          </a:prstGeom>
          <a:noFill/>
        </p:spPr>
        <p:txBody>
          <a:bodyPr wrap="square" rtlCol="0">
            <a:spAutoFit/>
          </a:bodyPr>
          <a:lstStyle/>
          <a:p>
            <a:r>
              <a:rPr lang="en-US" sz="2400" b="1" dirty="0" smtClean="0">
                <a:solidFill>
                  <a:srgbClr val="FF0000"/>
                </a:solidFill>
              </a:rPr>
              <a:t>They usually have  very different partition coefficients </a:t>
            </a:r>
            <a:r>
              <a:rPr lang="en-US" sz="2400" b="1" dirty="0" err="1" smtClean="0">
                <a:solidFill>
                  <a:srgbClr val="FF0000"/>
                </a:solidFill>
              </a:rPr>
              <a:t>e,g</a:t>
            </a:r>
            <a:r>
              <a:rPr lang="en-US" sz="2400" b="1" dirty="0" smtClean="0">
                <a:solidFill>
                  <a:srgbClr val="FF0000"/>
                </a:solidFill>
              </a:rPr>
              <a:t>.. Plagioclase/Melt</a:t>
            </a:r>
            <a:endParaRPr lang="en-US" sz="2400" b="1" dirty="0">
              <a:solidFill>
                <a:srgbClr val="FF0000"/>
              </a:solidFill>
            </a:endParaRPr>
          </a:p>
        </p:txBody>
      </p:sp>
    </p:spTree>
    <p:extLst>
      <p:ext uri="{BB962C8B-B14F-4D97-AF65-F5344CB8AC3E}">
        <p14:creationId xmlns:p14="http://schemas.microsoft.com/office/powerpoint/2010/main" val="16907456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0FBC4F-1C5C-43B5-B559-C8F36341E111}" type="slidenum">
              <a:rPr lang="en-US" smtClean="0"/>
              <a:t>13</a:t>
            </a:fld>
            <a:endParaRPr lang="en-US"/>
          </a:p>
        </p:txBody>
      </p:sp>
      <p:graphicFrame>
        <p:nvGraphicFramePr>
          <p:cNvPr id="4" name="Chart 3"/>
          <p:cNvGraphicFramePr>
            <a:graphicFrameLocks/>
          </p:cNvGraphicFramePr>
          <p:nvPr>
            <p:extLst>
              <p:ext uri="{D42A27DB-BD31-4B8C-83A1-F6EECF244321}">
                <p14:modId xmlns:p14="http://schemas.microsoft.com/office/powerpoint/2010/main" val="4219893399"/>
              </p:ext>
            </p:extLst>
          </p:nvPr>
        </p:nvGraphicFramePr>
        <p:xfrm>
          <a:off x="1250740" y="702945"/>
          <a:ext cx="6420720" cy="423719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2047311" y="1678384"/>
            <a:ext cx="763856" cy="440711"/>
            <a:chOff x="6115039" y="2107717"/>
            <a:chExt cx="543920" cy="276999"/>
          </a:xfrm>
        </p:grpSpPr>
        <p:sp>
          <p:nvSpPr>
            <p:cNvPr id="5" name="TextBox 4"/>
            <p:cNvSpPr txBox="1"/>
            <p:nvPr/>
          </p:nvSpPr>
          <p:spPr>
            <a:xfrm>
              <a:off x="6262697" y="2107717"/>
              <a:ext cx="396262" cy="276999"/>
            </a:xfrm>
            <a:prstGeom prst="rect">
              <a:avLst/>
            </a:prstGeom>
            <a:noFill/>
          </p:spPr>
          <p:txBody>
            <a:bodyPr wrap="none" rtlCol="0">
              <a:spAutoFit/>
            </a:bodyPr>
            <a:lstStyle/>
            <a:p>
              <a:r>
                <a:rPr lang="en-US" sz="1200" dirty="0" smtClean="0"/>
                <a:t>PM</a:t>
              </a:r>
              <a:endParaRPr lang="en-US" sz="1200" dirty="0"/>
            </a:p>
          </p:txBody>
        </p:sp>
        <p:cxnSp>
          <p:nvCxnSpPr>
            <p:cNvPr id="6" name="Straight Arrow Connector 5"/>
            <p:cNvCxnSpPr/>
            <p:nvPr/>
          </p:nvCxnSpPr>
          <p:spPr>
            <a:xfrm flipH="1">
              <a:off x="6115039" y="2201432"/>
              <a:ext cx="16002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43" y="912559"/>
            <a:ext cx="1698171" cy="229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2519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248" y="416061"/>
            <a:ext cx="8559384" cy="4770537"/>
          </a:xfrm>
          <a:prstGeom prst="rect">
            <a:avLst/>
          </a:prstGeom>
        </p:spPr>
        <p:txBody>
          <a:bodyPr wrap="square">
            <a:spAutoFit/>
          </a:bodyPr>
          <a:lstStyle/>
          <a:p>
            <a:r>
              <a:rPr lang="en-US" sz="2400" dirty="0" smtClean="0"/>
              <a:t>                                                                                                                                     </a:t>
            </a:r>
            <a:endParaRPr lang="en-US" sz="2400" dirty="0"/>
          </a:p>
          <a:p>
            <a:r>
              <a:rPr lang="en-US" sz="2400" dirty="0"/>
              <a:t> </a:t>
            </a:r>
          </a:p>
          <a:p>
            <a:r>
              <a:rPr lang="en-US" sz="2400" dirty="0"/>
              <a:t>  </a:t>
            </a:r>
          </a:p>
          <a:p>
            <a:r>
              <a:rPr lang="en-US" sz="2400" dirty="0" smtClean="0"/>
              <a:t>PLAGIOCLASE	             	        31                              95.4</a:t>
            </a:r>
            <a:endParaRPr lang="en-US" sz="2400" dirty="0"/>
          </a:p>
          <a:p>
            <a:r>
              <a:rPr lang="en-US" sz="2400" dirty="0"/>
              <a:t> </a:t>
            </a:r>
          </a:p>
          <a:p>
            <a:r>
              <a:rPr lang="en-US" sz="2400" dirty="0" smtClean="0"/>
              <a:t>CLINOPYROXENE	       </a:t>
            </a:r>
            <a:r>
              <a:rPr lang="en-US" sz="2400" dirty="0"/>
              <a:t>1.5                              </a:t>
            </a:r>
            <a:r>
              <a:rPr lang="en-US" sz="2400" dirty="0" smtClean="0"/>
              <a:t>1.0</a:t>
            </a:r>
            <a:endParaRPr lang="en-US" sz="2400" dirty="0"/>
          </a:p>
          <a:p>
            <a:r>
              <a:rPr lang="en-US" sz="2400" dirty="0"/>
              <a:t> </a:t>
            </a:r>
          </a:p>
          <a:p>
            <a:r>
              <a:rPr lang="en-US" sz="2400" dirty="0"/>
              <a:t>Cumulate:</a:t>
            </a:r>
          </a:p>
          <a:p>
            <a:r>
              <a:rPr lang="en-US" sz="2400" dirty="0"/>
              <a:t> 50% </a:t>
            </a:r>
            <a:r>
              <a:rPr lang="en-US" sz="2400" dirty="0" err="1"/>
              <a:t>Plag</a:t>
            </a:r>
            <a:r>
              <a:rPr lang="en-US" sz="2400" dirty="0"/>
              <a:t> &amp; 50 </a:t>
            </a:r>
            <a:r>
              <a:rPr lang="en-US" sz="2400" dirty="0" smtClean="0"/>
              <a:t>% </a:t>
            </a:r>
            <a:r>
              <a:rPr lang="en-US" sz="2400" dirty="0" err="1" smtClean="0"/>
              <a:t>Cpx</a:t>
            </a:r>
            <a:r>
              <a:rPr lang="en-US" sz="2400" dirty="0" smtClean="0"/>
              <a:t>	     </a:t>
            </a:r>
            <a:r>
              <a:rPr lang="en-US" sz="2400" dirty="0"/>
              <a:t>15.4                             </a:t>
            </a:r>
            <a:r>
              <a:rPr lang="en-US" sz="2400" dirty="0" smtClean="0"/>
              <a:t>0.85</a:t>
            </a:r>
            <a:endParaRPr lang="en-US" sz="2400" dirty="0"/>
          </a:p>
          <a:p>
            <a:r>
              <a:rPr lang="en-US" sz="2400" dirty="0"/>
              <a:t>  </a:t>
            </a:r>
          </a:p>
          <a:p>
            <a:r>
              <a:rPr lang="en-US" sz="3200" dirty="0">
                <a:solidFill>
                  <a:srgbClr val="FF0000"/>
                </a:solidFill>
              </a:rPr>
              <a:t> The mixture is an effective way to </a:t>
            </a:r>
            <a:r>
              <a:rPr lang="en-US" sz="3200" dirty="0" smtClean="0">
                <a:solidFill>
                  <a:srgbClr val="FF0000"/>
                </a:solidFill>
              </a:rPr>
              <a:t>change La</a:t>
            </a:r>
            <a:r>
              <a:rPr lang="en-US" sz="3200" dirty="0">
                <a:solidFill>
                  <a:srgbClr val="FF0000"/>
                </a:solidFill>
              </a:rPr>
              <a:t>/</a:t>
            </a:r>
            <a:r>
              <a:rPr lang="en-US" sz="3200" dirty="0" err="1">
                <a:solidFill>
                  <a:srgbClr val="FF0000"/>
                </a:solidFill>
              </a:rPr>
              <a:t>Nb</a:t>
            </a:r>
            <a:r>
              <a:rPr lang="en-US" sz="3200" dirty="0">
                <a:solidFill>
                  <a:srgbClr val="FF0000"/>
                </a:solidFill>
              </a:rPr>
              <a:t> but not </a:t>
            </a:r>
            <a:r>
              <a:rPr lang="en-US" sz="3200" dirty="0" err="1">
                <a:solidFill>
                  <a:srgbClr val="FF0000"/>
                </a:solidFill>
              </a:rPr>
              <a:t>Sm</a:t>
            </a:r>
            <a:r>
              <a:rPr lang="en-US" sz="3200" dirty="0">
                <a:solidFill>
                  <a:srgbClr val="FF0000"/>
                </a:solidFill>
              </a:rPr>
              <a:t>/</a:t>
            </a:r>
            <a:r>
              <a:rPr lang="en-US" sz="3200" dirty="0" err="1" smtClean="0">
                <a:solidFill>
                  <a:srgbClr val="FF0000"/>
                </a:solidFill>
              </a:rPr>
              <a:t>Zr</a:t>
            </a:r>
            <a:r>
              <a:rPr lang="en-US" sz="3200" dirty="0" smtClean="0">
                <a:solidFill>
                  <a:srgbClr val="FF0000"/>
                </a:solidFill>
              </a:rPr>
              <a:t>    </a:t>
            </a:r>
            <a:endParaRPr lang="en-US" sz="3200" dirty="0">
              <a:solidFill>
                <a:srgbClr val="FF0000"/>
              </a:solidFill>
            </a:endParaRPr>
          </a:p>
        </p:txBody>
      </p:sp>
      <p:sp>
        <p:nvSpPr>
          <p:cNvPr id="6" name="Title 5"/>
          <p:cNvSpPr>
            <a:spLocks noGrp="1"/>
          </p:cNvSpPr>
          <p:nvPr>
            <p:ph type="title"/>
          </p:nvPr>
        </p:nvSpPr>
        <p:spPr>
          <a:xfrm>
            <a:off x="1296055" y="229542"/>
            <a:ext cx="6977930" cy="1915504"/>
          </a:xfrm>
        </p:spPr>
        <p:txBody>
          <a:bodyPr>
            <a:normAutofit/>
          </a:bodyPr>
          <a:lstStyle/>
          <a:p>
            <a:r>
              <a:rPr lang="en-US" sz="3600" b="1" dirty="0" smtClean="0"/>
              <a:t>                 </a:t>
            </a:r>
            <a:r>
              <a:rPr lang="en-US" sz="3600" b="1" dirty="0" err="1" smtClean="0"/>
              <a:t>D</a:t>
            </a:r>
            <a:r>
              <a:rPr lang="en-US" sz="3600" b="1" baseline="-25000" dirty="0" err="1" smtClean="0"/>
              <a:t>La</a:t>
            </a:r>
            <a:r>
              <a:rPr lang="en-US" sz="3600" b="1" dirty="0" smtClean="0"/>
              <a:t>/</a:t>
            </a:r>
            <a:r>
              <a:rPr lang="en-US" sz="3600" b="1" dirty="0" err="1" smtClean="0"/>
              <a:t>D</a:t>
            </a:r>
            <a:r>
              <a:rPr lang="en-US" sz="3600" b="1" baseline="-25000" dirty="0" err="1" smtClean="0"/>
              <a:t>Nb</a:t>
            </a:r>
            <a:r>
              <a:rPr lang="en-US" sz="3600" b="1" dirty="0" smtClean="0"/>
              <a:t>         </a:t>
            </a:r>
            <a:r>
              <a:rPr lang="en-US" sz="3600" b="1" dirty="0" err="1" smtClean="0"/>
              <a:t>D</a:t>
            </a:r>
            <a:r>
              <a:rPr lang="en-US" sz="3600" b="1" baseline="-25000" dirty="0" err="1" smtClean="0"/>
              <a:t>Sm</a:t>
            </a:r>
            <a:r>
              <a:rPr lang="en-US" sz="3600" b="1" dirty="0" smtClean="0"/>
              <a:t>/</a:t>
            </a:r>
            <a:r>
              <a:rPr lang="en-US" sz="3600" b="1" dirty="0" err="1" smtClean="0"/>
              <a:t>D</a:t>
            </a:r>
            <a:r>
              <a:rPr lang="en-US" sz="3600" b="1" baseline="-25000" dirty="0" err="1" smtClean="0"/>
              <a:t>Zr</a:t>
            </a:r>
            <a:r>
              <a:rPr lang="en-US" sz="3600" b="1" dirty="0" smtClean="0"/>
              <a:t> </a:t>
            </a:r>
            <a:endParaRPr lang="en-US" sz="3600" b="1" dirty="0"/>
          </a:p>
        </p:txBody>
      </p:sp>
      <p:sp>
        <p:nvSpPr>
          <p:cNvPr id="4" name="TextBox 3"/>
          <p:cNvSpPr txBox="1"/>
          <p:nvPr/>
        </p:nvSpPr>
        <p:spPr>
          <a:xfrm>
            <a:off x="5669280" y="5806346"/>
            <a:ext cx="3474720" cy="923330"/>
          </a:xfrm>
          <a:prstGeom prst="rect">
            <a:avLst/>
          </a:prstGeom>
          <a:noFill/>
        </p:spPr>
        <p:txBody>
          <a:bodyPr wrap="square" rtlCol="0">
            <a:spAutoFit/>
          </a:bodyPr>
          <a:lstStyle/>
          <a:p>
            <a:r>
              <a:rPr lang="en-US" dirty="0" smtClean="0"/>
              <a:t>Plagioclase D:</a:t>
            </a:r>
          </a:p>
          <a:p>
            <a:r>
              <a:rPr lang="en-US" dirty="0" err="1" smtClean="0"/>
              <a:t>Bindeman</a:t>
            </a:r>
            <a:r>
              <a:rPr lang="en-US" dirty="0" smtClean="0"/>
              <a:t> and Davis 2000 GCA</a:t>
            </a:r>
          </a:p>
          <a:p>
            <a:r>
              <a:rPr lang="en-US" dirty="0" err="1" smtClean="0"/>
              <a:t>Klemme</a:t>
            </a:r>
            <a:r>
              <a:rPr lang="en-US" dirty="0" smtClean="0"/>
              <a:t> et al. 2002 for </a:t>
            </a:r>
            <a:r>
              <a:rPr lang="en-US" dirty="0" err="1" smtClean="0"/>
              <a:t>Nb</a:t>
            </a:r>
            <a:r>
              <a:rPr lang="en-US" dirty="0" smtClean="0"/>
              <a:t> and </a:t>
            </a:r>
            <a:r>
              <a:rPr lang="en-US" dirty="0" err="1" smtClean="0"/>
              <a:t>Th</a:t>
            </a:r>
            <a:endParaRPr lang="en-US" dirty="0"/>
          </a:p>
        </p:txBody>
      </p:sp>
      <p:sp>
        <p:nvSpPr>
          <p:cNvPr id="7" name="TextBox 6"/>
          <p:cNvSpPr txBox="1"/>
          <p:nvPr/>
        </p:nvSpPr>
        <p:spPr>
          <a:xfrm>
            <a:off x="347156" y="5994098"/>
            <a:ext cx="3474720" cy="646331"/>
          </a:xfrm>
          <a:prstGeom prst="rect">
            <a:avLst/>
          </a:prstGeom>
          <a:noFill/>
        </p:spPr>
        <p:txBody>
          <a:bodyPr wrap="square" rtlCol="0">
            <a:spAutoFit/>
          </a:bodyPr>
          <a:lstStyle/>
          <a:p>
            <a:r>
              <a:rPr lang="en-US" dirty="0" err="1" smtClean="0"/>
              <a:t>Clinopyroxene</a:t>
            </a:r>
            <a:r>
              <a:rPr lang="en-US" dirty="0" smtClean="0"/>
              <a:t> D:</a:t>
            </a:r>
          </a:p>
          <a:p>
            <a:r>
              <a:rPr lang="en-US" dirty="0" smtClean="0"/>
              <a:t>Compiled by </a:t>
            </a:r>
            <a:r>
              <a:rPr lang="en-US" dirty="0" err="1" smtClean="0"/>
              <a:t>Pietruszka</a:t>
            </a:r>
            <a:r>
              <a:rPr lang="en-US" dirty="0" smtClean="0"/>
              <a:t> </a:t>
            </a:r>
            <a:r>
              <a:rPr lang="en-US" dirty="0"/>
              <a:t>et al. </a:t>
            </a:r>
            <a:r>
              <a:rPr lang="en-US" dirty="0" smtClean="0"/>
              <a:t>2014</a:t>
            </a:r>
            <a:endParaRPr lang="en-US" dirty="0"/>
          </a:p>
        </p:txBody>
      </p:sp>
    </p:spTree>
    <p:extLst>
      <p:ext uri="{BB962C8B-B14F-4D97-AF65-F5344CB8AC3E}">
        <p14:creationId xmlns:p14="http://schemas.microsoft.com/office/powerpoint/2010/main" val="17416968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8136" y="439947"/>
            <a:ext cx="7392838" cy="1200329"/>
          </a:xfrm>
          <a:prstGeom prst="rect">
            <a:avLst/>
          </a:prstGeom>
          <a:noFill/>
        </p:spPr>
        <p:txBody>
          <a:bodyPr wrap="square" rtlCol="0">
            <a:spAutoFit/>
          </a:bodyPr>
          <a:lstStyle/>
          <a:p>
            <a:r>
              <a:rPr lang="en-US" dirty="0" smtClean="0"/>
              <a:t>Summary of experimentally determined partition coefficients for </a:t>
            </a:r>
            <a:r>
              <a:rPr lang="en-US" dirty="0" err="1" smtClean="0"/>
              <a:t>cpx</a:t>
            </a:r>
            <a:r>
              <a:rPr lang="en-US" dirty="0" smtClean="0"/>
              <a:t>/melt and garnet/melt. Garnet - </a:t>
            </a:r>
            <a:r>
              <a:rPr lang="en-US" dirty="0" err="1" smtClean="0"/>
              <a:t>D</a:t>
            </a:r>
            <a:r>
              <a:rPr lang="en-US" baseline="-25000" dirty="0" err="1" smtClean="0"/>
              <a:t>Zr</a:t>
            </a:r>
            <a:r>
              <a:rPr lang="en-US" baseline="-25000" dirty="0" smtClean="0"/>
              <a:t>/</a:t>
            </a:r>
            <a:r>
              <a:rPr lang="en-US" baseline="-25000" dirty="0" err="1" smtClean="0"/>
              <a:t>Nb</a:t>
            </a:r>
            <a:r>
              <a:rPr lang="en-US" dirty="0" smtClean="0"/>
              <a:t> = 26.5, </a:t>
            </a:r>
            <a:r>
              <a:rPr lang="en-US" dirty="0" err="1" smtClean="0"/>
              <a:t>cpx</a:t>
            </a:r>
            <a:r>
              <a:rPr lang="en-US" dirty="0" smtClean="0"/>
              <a:t> - </a:t>
            </a:r>
            <a:r>
              <a:rPr lang="en-US" dirty="0" err="1" smtClean="0"/>
              <a:t>D</a:t>
            </a:r>
            <a:r>
              <a:rPr lang="en-US" baseline="-25000" dirty="0" err="1" smtClean="0"/>
              <a:t>Zr</a:t>
            </a:r>
            <a:r>
              <a:rPr lang="en-US" baseline="-25000" dirty="0" smtClean="0"/>
              <a:t>/</a:t>
            </a:r>
            <a:r>
              <a:rPr lang="en-US" baseline="-25000" dirty="0" err="1" smtClean="0"/>
              <a:t>Nb</a:t>
            </a:r>
            <a:r>
              <a:rPr lang="en-US" dirty="0" smtClean="0"/>
              <a:t> </a:t>
            </a:r>
            <a:r>
              <a:rPr lang="en-US" dirty="0"/>
              <a:t>= </a:t>
            </a:r>
            <a:r>
              <a:rPr lang="en-US" dirty="0" smtClean="0"/>
              <a:t>12.5. </a:t>
            </a:r>
            <a:r>
              <a:rPr lang="en-US" dirty="0"/>
              <a:t>From </a:t>
            </a:r>
            <a:r>
              <a:rPr lang="en-US" dirty="0" err="1"/>
              <a:t>Pertermann</a:t>
            </a:r>
            <a:r>
              <a:rPr lang="en-US" dirty="0"/>
              <a:t> et al. (2004)</a:t>
            </a:r>
          </a:p>
          <a:p>
            <a:endParaRPr lang="en-US" dirty="0" smtClean="0"/>
          </a:p>
        </p:txBody>
      </p:sp>
      <p:graphicFrame>
        <p:nvGraphicFramePr>
          <p:cNvPr id="4" name="Object 2"/>
          <p:cNvGraphicFramePr>
            <a:graphicFrameLocks noChangeAspect="1"/>
          </p:cNvGraphicFramePr>
          <p:nvPr>
            <p:extLst>
              <p:ext uri="{D42A27DB-BD31-4B8C-83A1-F6EECF244321}">
                <p14:modId xmlns:p14="http://schemas.microsoft.com/office/powerpoint/2010/main" val="1907363954"/>
              </p:ext>
            </p:extLst>
          </p:nvPr>
        </p:nvGraphicFramePr>
        <p:xfrm>
          <a:off x="1532477" y="1552874"/>
          <a:ext cx="5337175"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70FBC4F-1C5C-43B5-B559-C8F36341E111}" type="slidenum">
              <a:rPr lang="en-US" smtClean="0"/>
              <a:t>15</a:t>
            </a:fld>
            <a:endParaRPr lang="en-US"/>
          </a:p>
        </p:txBody>
      </p:sp>
      <p:sp>
        <p:nvSpPr>
          <p:cNvPr id="5" name="TextBox 4"/>
          <p:cNvSpPr txBox="1"/>
          <p:nvPr/>
        </p:nvSpPr>
        <p:spPr>
          <a:xfrm>
            <a:off x="5054600" y="2425700"/>
            <a:ext cx="496350" cy="461665"/>
          </a:xfrm>
          <a:prstGeom prst="rect">
            <a:avLst/>
          </a:prstGeom>
          <a:noFill/>
        </p:spPr>
        <p:txBody>
          <a:bodyPr wrap="none" rtlCol="0">
            <a:spAutoFit/>
          </a:bodyPr>
          <a:lstStyle/>
          <a:p>
            <a:r>
              <a:rPr lang="en-US" sz="2400" dirty="0" smtClean="0"/>
              <a:t>Tb</a:t>
            </a:r>
            <a:endParaRPr lang="en-US" sz="2400" dirty="0"/>
          </a:p>
        </p:txBody>
      </p:sp>
      <p:sp>
        <p:nvSpPr>
          <p:cNvPr id="7" name="TextBox 6"/>
          <p:cNvSpPr txBox="1"/>
          <p:nvPr/>
        </p:nvSpPr>
        <p:spPr>
          <a:xfrm flipH="1">
            <a:off x="6405851" y="2082796"/>
            <a:ext cx="494481" cy="461665"/>
          </a:xfrm>
          <a:prstGeom prst="rect">
            <a:avLst/>
          </a:prstGeom>
          <a:noFill/>
        </p:spPr>
        <p:txBody>
          <a:bodyPr wrap="square" rtlCol="0">
            <a:spAutoFit/>
          </a:bodyPr>
          <a:lstStyle/>
          <a:p>
            <a:r>
              <a:rPr lang="en-US" sz="2400" b="1" dirty="0" smtClean="0"/>
              <a:t>Lu</a:t>
            </a:r>
            <a:endParaRPr lang="en-US" sz="2400" b="1" dirty="0"/>
          </a:p>
        </p:txBody>
      </p:sp>
    </p:spTree>
    <p:extLst>
      <p:ext uri="{BB962C8B-B14F-4D97-AF65-F5344CB8AC3E}">
        <p14:creationId xmlns:p14="http://schemas.microsoft.com/office/powerpoint/2010/main" val="19170623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0FBC4F-1C5C-43B5-B559-C8F36341E111}" type="slidenum">
              <a:rPr lang="en-US" smtClean="0"/>
              <a:t>16</a:t>
            </a:fld>
            <a:endParaRPr lang="en-US"/>
          </a:p>
        </p:txBody>
      </p:sp>
      <p:grpSp>
        <p:nvGrpSpPr>
          <p:cNvPr id="14" name="Group 13"/>
          <p:cNvGrpSpPr/>
          <p:nvPr/>
        </p:nvGrpSpPr>
        <p:grpSpPr>
          <a:xfrm>
            <a:off x="1888764" y="2612912"/>
            <a:ext cx="5808432" cy="3380642"/>
            <a:chOff x="1888764" y="2612912"/>
            <a:chExt cx="5808432" cy="3380642"/>
          </a:xfrm>
        </p:grpSpPr>
        <p:graphicFrame>
          <p:nvGraphicFramePr>
            <p:cNvPr id="3" name="Chart 2"/>
            <p:cNvGraphicFramePr>
              <a:graphicFrameLocks/>
            </p:cNvGraphicFramePr>
            <p:nvPr>
              <p:extLst>
                <p:ext uri="{D42A27DB-BD31-4B8C-83A1-F6EECF244321}">
                  <p14:modId xmlns:p14="http://schemas.microsoft.com/office/powerpoint/2010/main" val="2920563411"/>
                </p:ext>
              </p:extLst>
            </p:nvPr>
          </p:nvGraphicFramePr>
          <p:xfrm>
            <a:off x="1888764" y="2612912"/>
            <a:ext cx="5808432" cy="338064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598409" y="3465013"/>
              <a:ext cx="411502" cy="276999"/>
              <a:chOff x="960120" y="2245813"/>
              <a:chExt cx="411502" cy="276999"/>
            </a:xfrm>
          </p:grpSpPr>
          <p:sp>
            <p:nvSpPr>
              <p:cNvPr id="6" name="TextBox 5"/>
              <p:cNvSpPr txBox="1"/>
              <p:nvPr/>
            </p:nvSpPr>
            <p:spPr>
              <a:xfrm>
                <a:off x="975360" y="2245813"/>
                <a:ext cx="396262" cy="276999"/>
              </a:xfrm>
              <a:prstGeom prst="rect">
                <a:avLst/>
              </a:prstGeom>
              <a:noFill/>
            </p:spPr>
            <p:txBody>
              <a:bodyPr wrap="none" rtlCol="0">
                <a:spAutoFit/>
              </a:bodyPr>
              <a:lstStyle/>
              <a:p>
                <a:r>
                  <a:rPr lang="en-US" sz="1200" dirty="0" smtClean="0"/>
                  <a:t>PM</a:t>
                </a:r>
                <a:endParaRPr lang="en-US" sz="1200" dirty="0"/>
              </a:p>
            </p:txBody>
          </p:sp>
          <p:cxnSp>
            <p:nvCxnSpPr>
              <p:cNvPr id="7" name="Straight Arrow Connector 6"/>
              <p:cNvCxnSpPr/>
              <p:nvPr/>
            </p:nvCxnSpPr>
            <p:spPr>
              <a:xfrm flipH="1">
                <a:off x="960120" y="2461260"/>
                <a:ext cx="16002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819411" y="4928053"/>
              <a:ext cx="1425390" cy="276999"/>
            </a:xfrm>
            <a:prstGeom prst="rect">
              <a:avLst/>
            </a:prstGeom>
            <a:noFill/>
          </p:spPr>
          <p:txBody>
            <a:bodyPr wrap="none" rtlCol="0">
              <a:spAutoFit/>
            </a:bodyPr>
            <a:lstStyle/>
            <a:p>
              <a:r>
                <a:rPr lang="en-US" sz="1200" dirty="0" smtClean="0"/>
                <a:t>Tb/Lu for PM = 1.46</a:t>
              </a:r>
              <a:endParaRPr lang="en-US" sz="1200" dirty="0"/>
            </a:p>
          </p:txBody>
        </p:sp>
      </p:grpSp>
      <p:sp>
        <p:nvSpPr>
          <p:cNvPr id="13" name="Rectangle 12"/>
          <p:cNvSpPr/>
          <p:nvPr/>
        </p:nvSpPr>
        <p:spPr>
          <a:xfrm>
            <a:off x="510540" y="458152"/>
            <a:ext cx="8382000" cy="1569660"/>
          </a:xfrm>
          <a:prstGeom prst="rect">
            <a:avLst/>
          </a:prstGeom>
        </p:spPr>
        <p:txBody>
          <a:bodyPr wrap="square">
            <a:spAutoFit/>
          </a:bodyPr>
          <a:lstStyle/>
          <a:p>
            <a:r>
              <a:rPr lang="en-US" sz="2400" dirty="0"/>
              <a:t>The Loa &amp; Kea components have similar Tb/Lu (3 to 3.5) as </a:t>
            </a:r>
            <a:r>
              <a:rPr lang="en-US" sz="2400" dirty="0" err="1"/>
              <a:t>Zr</a:t>
            </a:r>
            <a:r>
              <a:rPr lang="en-US" sz="2400" dirty="0"/>
              <a:t>/</a:t>
            </a:r>
            <a:r>
              <a:rPr lang="en-US" sz="2400" dirty="0" err="1"/>
              <a:t>Nb</a:t>
            </a:r>
            <a:r>
              <a:rPr lang="en-US" sz="2400" dirty="0"/>
              <a:t> ranges from 7 to 20. This similarity in Tb/Lu of Loa &amp; kea components is </a:t>
            </a:r>
            <a:r>
              <a:rPr lang="en-US" sz="2400" dirty="0" smtClean="0"/>
              <a:t>not </a:t>
            </a:r>
            <a:r>
              <a:rPr lang="en-US" sz="2400" dirty="0"/>
              <a:t>consistent with garnet as the phase that controls Tb/Lu</a:t>
            </a:r>
          </a:p>
        </p:txBody>
      </p:sp>
    </p:spTree>
    <p:extLst>
      <p:ext uri="{BB962C8B-B14F-4D97-AF65-F5344CB8AC3E}">
        <p14:creationId xmlns:p14="http://schemas.microsoft.com/office/powerpoint/2010/main" val="29753751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0FBC4F-1C5C-43B5-B559-C8F36341E111}" type="slidenum">
              <a:rPr lang="en-US" smtClean="0"/>
              <a:t>17</a:t>
            </a:fld>
            <a:endParaRPr lang="en-US"/>
          </a:p>
        </p:txBody>
      </p:sp>
      <p:grpSp>
        <p:nvGrpSpPr>
          <p:cNvPr id="14" name="Group 13"/>
          <p:cNvGrpSpPr/>
          <p:nvPr/>
        </p:nvGrpSpPr>
        <p:grpSpPr>
          <a:xfrm>
            <a:off x="1888764" y="2612912"/>
            <a:ext cx="5808432" cy="3380642"/>
            <a:chOff x="1888764" y="2612912"/>
            <a:chExt cx="5808432" cy="3380642"/>
          </a:xfrm>
        </p:grpSpPr>
        <p:graphicFrame>
          <p:nvGraphicFramePr>
            <p:cNvPr id="3" name="Chart 2"/>
            <p:cNvGraphicFramePr>
              <a:graphicFrameLocks/>
            </p:cNvGraphicFramePr>
            <p:nvPr>
              <p:extLst>
                <p:ext uri="{D42A27DB-BD31-4B8C-83A1-F6EECF244321}">
                  <p14:modId xmlns:p14="http://schemas.microsoft.com/office/powerpoint/2010/main" val="1196283073"/>
                </p:ext>
              </p:extLst>
            </p:nvPr>
          </p:nvGraphicFramePr>
          <p:xfrm>
            <a:off x="1888764" y="2612912"/>
            <a:ext cx="5808432" cy="338064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598409" y="3465013"/>
              <a:ext cx="411502" cy="276999"/>
              <a:chOff x="960120" y="2245813"/>
              <a:chExt cx="411502" cy="276999"/>
            </a:xfrm>
          </p:grpSpPr>
          <p:sp>
            <p:nvSpPr>
              <p:cNvPr id="6" name="TextBox 5"/>
              <p:cNvSpPr txBox="1"/>
              <p:nvPr/>
            </p:nvSpPr>
            <p:spPr>
              <a:xfrm>
                <a:off x="975360" y="2245813"/>
                <a:ext cx="396262" cy="276999"/>
              </a:xfrm>
              <a:prstGeom prst="rect">
                <a:avLst/>
              </a:prstGeom>
              <a:noFill/>
            </p:spPr>
            <p:txBody>
              <a:bodyPr wrap="none" rtlCol="0">
                <a:spAutoFit/>
              </a:bodyPr>
              <a:lstStyle/>
              <a:p>
                <a:r>
                  <a:rPr lang="en-US" sz="1200" dirty="0" smtClean="0"/>
                  <a:t>PM</a:t>
                </a:r>
                <a:endParaRPr lang="en-US" sz="1200" dirty="0"/>
              </a:p>
            </p:txBody>
          </p:sp>
          <p:cxnSp>
            <p:nvCxnSpPr>
              <p:cNvPr id="7" name="Straight Arrow Connector 6"/>
              <p:cNvCxnSpPr/>
              <p:nvPr/>
            </p:nvCxnSpPr>
            <p:spPr>
              <a:xfrm flipH="1">
                <a:off x="960120" y="2461260"/>
                <a:ext cx="16002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819411" y="4928053"/>
              <a:ext cx="1425390" cy="276999"/>
            </a:xfrm>
            <a:prstGeom prst="rect">
              <a:avLst/>
            </a:prstGeom>
            <a:noFill/>
          </p:spPr>
          <p:txBody>
            <a:bodyPr wrap="none" rtlCol="0">
              <a:spAutoFit/>
            </a:bodyPr>
            <a:lstStyle/>
            <a:p>
              <a:r>
                <a:rPr lang="en-US" sz="1200" dirty="0" smtClean="0"/>
                <a:t>Tb/Lu for PM = 1.46</a:t>
              </a:r>
              <a:endParaRPr lang="en-US" sz="1200" dirty="0"/>
            </a:p>
          </p:txBody>
        </p:sp>
      </p:grpSp>
      <p:sp>
        <p:nvSpPr>
          <p:cNvPr id="13" name="Rectangle 12"/>
          <p:cNvSpPr/>
          <p:nvPr/>
        </p:nvSpPr>
        <p:spPr>
          <a:xfrm>
            <a:off x="510540" y="458152"/>
            <a:ext cx="8382000" cy="1569660"/>
          </a:xfrm>
          <a:prstGeom prst="rect">
            <a:avLst/>
          </a:prstGeom>
        </p:spPr>
        <p:txBody>
          <a:bodyPr wrap="square">
            <a:spAutoFit/>
          </a:bodyPr>
          <a:lstStyle/>
          <a:p>
            <a:r>
              <a:rPr lang="en-US" sz="2400" dirty="0"/>
              <a:t>The Loa &amp; Kea components have similar Tb/Lu (3 to 3.5) as </a:t>
            </a:r>
            <a:r>
              <a:rPr lang="en-US" sz="2400" dirty="0" err="1"/>
              <a:t>Zr</a:t>
            </a:r>
            <a:r>
              <a:rPr lang="en-US" sz="2400" dirty="0"/>
              <a:t>/</a:t>
            </a:r>
            <a:r>
              <a:rPr lang="en-US" sz="2400" dirty="0" err="1"/>
              <a:t>Nb</a:t>
            </a:r>
            <a:r>
              <a:rPr lang="en-US" sz="2400" dirty="0"/>
              <a:t> ranges from 7 to 20. This similarity in Tb/Lu of Loa &amp; kea components is </a:t>
            </a:r>
            <a:r>
              <a:rPr lang="en-US" sz="2400" dirty="0" smtClean="0"/>
              <a:t>not </a:t>
            </a:r>
            <a:r>
              <a:rPr lang="en-US" sz="2400" dirty="0"/>
              <a:t>consistent with garnet as the phase that controls Tb/Lu</a:t>
            </a:r>
          </a:p>
        </p:txBody>
      </p:sp>
      <p:sp>
        <p:nvSpPr>
          <p:cNvPr id="2" name="Rectangle 1"/>
          <p:cNvSpPr/>
          <p:nvPr/>
        </p:nvSpPr>
        <p:spPr>
          <a:xfrm>
            <a:off x="4823460" y="4000500"/>
            <a:ext cx="975360" cy="5029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54880" y="4495800"/>
            <a:ext cx="1539240" cy="338554"/>
          </a:xfrm>
          <a:prstGeom prst="rect">
            <a:avLst/>
          </a:prstGeom>
          <a:noFill/>
        </p:spPr>
        <p:txBody>
          <a:bodyPr wrap="square" rtlCol="0">
            <a:spAutoFit/>
          </a:bodyPr>
          <a:lstStyle/>
          <a:p>
            <a:r>
              <a:rPr lang="en-US" sz="1600" dirty="0" smtClean="0">
                <a:solidFill>
                  <a:srgbClr val="FF0000"/>
                </a:solidFill>
              </a:rPr>
              <a:t>Late shield MK</a:t>
            </a:r>
            <a:endParaRPr lang="en-US" sz="1600" dirty="0">
              <a:solidFill>
                <a:srgbClr val="FF00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870" y="2786125"/>
            <a:ext cx="8477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0924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0FBC4F-1C5C-43B5-B559-C8F36341E111}" type="slidenum">
              <a:rPr lang="en-US" smtClean="0"/>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17332641"/>
              </p:ext>
            </p:extLst>
          </p:nvPr>
        </p:nvGraphicFramePr>
        <p:xfrm>
          <a:off x="570014" y="4440180"/>
          <a:ext cx="8478984" cy="1729740"/>
        </p:xfrm>
        <a:graphic>
          <a:graphicData uri="http://schemas.openxmlformats.org/drawingml/2006/table">
            <a:tbl>
              <a:tblPr>
                <a:tableStyleId>{5C22544A-7EE6-4342-B048-85BDC9FD1C3A}</a:tableStyleId>
              </a:tblPr>
              <a:tblGrid>
                <a:gridCol w="1365664"/>
                <a:gridCol w="973777"/>
                <a:gridCol w="748145"/>
                <a:gridCol w="1526277"/>
                <a:gridCol w="971340"/>
                <a:gridCol w="2893781"/>
              </a:tblGrid>
              <a:tr h="182880">
                <a:tc>
                  <a:txBody>
                    <a:bodyPr/>
                    <a:lstStyle/>
                    <a:p>
                      <a:pPr algn="l" fontAlgn="ctr"/>
                      <a:r>
                        <a:rPr lang="en-US" sz="1800" b="1" u="none" strike="noStrike" dirty="0">
                          <a:effectLst/>
                        </a:rPr>
                        <a:t>Mode</a:t>
                      </a:r>
                      <a:endParaRPr lang="en-US" sz="1800" b="1" i="0" u="none" strike="noStrike" dirty="0">
                        <a:solidFill>
                          <a:srgbClr val="000000"/>
                        </a:solidFill>
                        <a:effectLst/>
                        <a:latin typeface="Calibri"/>
                      </a:endParaRPr>
                    </a:p>
                  </a:txBody>
                  <a:tcPr marL="7620" marR="7620" marT="7620" marB="0" anchor="ctr"/>
                </a:tc>
                <a:tc gridSpan="2">
                  <a:txBody>
                    <a:bodyPr/>
                    <a:lstStyle/>
                    <a:p>
                      <a:pPr algn="ctr" fontAlgn="ctr"/>
                      <a:r>
                        <a:rPr lang="en-US" sz="1600" b="1" i="0" u="none" strike="noStrike" dirty="0" smtClean="0">
                          <a:solidFill>
                            <a:srgbClr val="000000"/>
                          </a:solidFill>
                          <a:effectLst/>
                          <a:latin typeface="Calibri"/>
                        </a:rPr>
                        <a:t>Gt-</a:t>
                      </a:r>
                      <a:r>
                        <a:rPr lang="en-US" sz="1600" b="1" i="0" u="none" strike="noStrike" dirty="0" err="1" smtClean="0">
                          <a:solidFill>
                            <a:srgbClr val="000000"/>
                          </a:solidFill>
                          <a:effectLst/>
                          <a:latin typeface="Calibri"/>
                        </a:rPr>
                        <a:t>cpx</a:t>
                      </a:r>
                      <a:r>
                        <a:rPr lang="en-US" sz="1600" b="1" i="0" u="none" strike="noStrike" dirty="0" smtClean="0">
                          <a:solidFill>
                            <a:srgbClr val="000000"/>
                          </a:solidFill>
                          <a:effectLst/>
                          <a:latin typeface="Calibri"/>
                        </a:rPr>
                        <a:t> granulite</a:t>
                      </a:r>
                      <a:endParaRPr lang="en-US" sz="1600" b="1" i="0" u="none" strike="noStrike" dirty="0">
                        <a:solidFill>
                          <a:srgbClr val="000000"/>
                        </a:solidFill>
                        <a:effectLst/>
                        <a:latin typeface="Calibri"/>
                      </a:endParaRPr>
                    </a:p>
                  </a:txBody>
                  <a:tcPr marL="7620" marR="7620" marT="7620" marB="0" anchor="ctr"/>
                </a:tc>
                <a:tc hMerge="1">
                  <a:txBody>
                    <a:bodyPr/>
                    <a:lstStyle/>
                    <a:p>
                      <a:pPr algn="ctr" fontAlgn="ctr"/>
                      <a:endParaRPr lang="en-US" sz="1800" b="1" i="0" u="none" strike="noStrike" dirty="0">
                        <a:solidFill>
                          <a:srgbClr val="000000"/>
                        </a:solidFill>
                        <a:effectLst/>
                        <a:latin typeface="Calibri"/>
                      </a:endParaRPr>
                    </a:p>
                  </a:txBody>
                  <a:tcPr marL="7620" marR="7620" marT="7620" marB="0" anchor="ctr"/>
                </a:tc>
                <a:tc>
                  <a:txBody>
                    <a:bodyPr/>
                    <a:lstStyle/>
                    <a:p>
                      <a:pPr algn="l" fontAlgn="ctr"/>
                      <a:endParaRPr lang="en-US" sz="1800" b="0" i="0" u="none" strike="noStrike" dirty="0">
                        <a:solidFill>
                          <a:srgbClr val="000000"/>
                        </a:solidFill>
                        <a:effectLst/>
                        <a:latin typeface="Calibri"/>
                      </a:endParaRPr>
                    </a:p>
                  </a:txBody>
                  <a:tcPr marL="7620" marR="7620" marT="7620" marB="0" anchor="ctr"/>
                </a:tc>
                <a:tc>
                  <a:txBody>
                    <a:bodyPr/>
                    <a:lstStyle/>
                    <a:p>
                      <a:pPr algn="l" fontAlgn="ctr"/>
                      <a:endParaRPr lang="en-US" sz="1800" b="0" i="0" u="none" strike="noStrike">
                        <a:solidFill>
                          <a:srgbClr val="000000"/>
                        </a:solidFill>
                        <a:effectLst/>
                        <a:latin typeface="Calibri"/>
                      </a:endParaRPr>
                    </a:p>
                  </a:txBody>
                  <a:tcPr marL="7620" marR="7620" marT="7620" marB="0" anchor="ctr"/>
                </a:tc>
                <a:tc>
                  <a:txBody>
                    <a:bodyPr/>
                    <a:lstStyle/>
                    <a:p>
                      <a:pPr algn="l" fontAlgn="ctr"/>
                      <a:endParaRPr lang="en-US" sz="1800" b="0" i="0" u="none" strike="noStrike">
                        <a:solidFill>
                          <a:srgbClr val="000000"/>
                        </a:solidFill>
                        <a:effectLst/>
                        <a:latin typeface="Calibri"/>
                      </a:endParaRPr>
                    </a:p>
                  </a:txBody>
                  <a:tcPr marL="7620" marR="7620" marT="7620" marB="0" anchor="ctr"/>
                </a:tc>
              </a:tr>
              <a:tr h="182880">
                <a:tc>
                  <a:txBody>
                    <a:bodyPr/>
                    <a:lstStyle/>
                    <a:p>
                      <a:pPr algn="l" fontAlgn="ctr"/>
                      <a:r>
                        <a:rPr lang="en-US" sz="1800" u="none" strike="noStrike">
                          <a:effectLst/>
                        </a:rPr>
                        <a:t>plagioclase</a:t>
                      </a:r>
                      <a:endParaRPr lang="en-US" sz="1800" b="0" i="0" u="none" strike="noStrike">
                        <a:solidFill>
                          <a:srgbClr val="000000"/>
                        </a:solidFill>
                        <a:effectLst/>
                        <a:latin typeface="Calibri"/>
                      </a:endParaRPr>
                    </a:p>
                  </a:txBody>
                  <a:tcPr marL="7620" marR="7620" marT="7620" marB="0" anchor="ctr"/>
                </a:tc>
                <a:tc>
                  <a:txBody>
                    <a:bodyPr/>
                    <a:lstStyle/>
                    <a:p>
                      <a:pPr algn="ctr" fontAlgn="ctr"/>
                      <a:r>
                        <a:rPr lang="en-US" sz="1800" u="none" strike="noStrike">
                          <a:effectLst/>
                        </a:rPr>
                        <a:t>47%</a:t>
                      </a:r>
                      <a:endParaRPr lang="en-US" sz="1800" b="0" i="0" u="none" strike="noStrike">
                        <a:solidFill>
                          <a:srgbClr val="000000"/>
                        </a:solidFill>
                        <a:effectLst/>
                        <a:latin typeface="Calibri"/>
                      </a:endParaRPr>
                    </a:p>
                  </a:txBody>
                  <a:tcPr marL="7620" marR="7620" marT="7620" marB="0" anchor="ctr"/>
                </a:tc>
                <a:tc>
                  <a:txBody>
                    <a:bodyPr/>
                    <a:lstStyle/>
                    <a:p>
                      <a:pPr algn="ctr" fontAlgn="ctr"/>
                      <a:r>
                        <a:rPr lang="en-US" sz="1800" u="none" strike="noStrike">
                          <a:effectLst/>
                        </a:rPr>
                        <a:t>58%</a:t>
                      </a:r>
                      <a:endParaRPr lang="en-US" sz="1800" b="0" i="0" u="none" strike="noStrike">
                        <a:solidFill>
                          <a:srgbClr val="000000"/>
                        </a:solidFill>
                        <a:effectLst/>
                        <a:latin typeface="Calibri"/>
                      </a:endParaRPr>
                    </a:p>
                  </a:txBody>
                  <a:tcPr marL="7620" marR="7620" marT="7620" marB="0" anchor="ctr"/>
                </a:tc>
                <a:tc gridSpan="3">
                  <a:txBody>
                    <a:bodyPr/>
                    <a:lstStyle/>
                    <a:p>
                      <a:pPr algn="l" fontAlgn="ctr"/>
                      <a:r>
                        <a:rPr lang="en-US" sz="1800" u="none" strike="noStrike" dirty="0" err="1">
                          <a:effectLst/>
                        </a:rPr>
                        <a:t>Protoliths</a:t>
                      </a:r>
                      <a:r>
                        <a:rPr lang="en-US" sz="1800" u="none" strike="noStrike" dirty="0">
                          <a:effectLst/>
                        </a:rPr>
                        <a:t> of the </a:t>
                      </a:r>
                      <a:r>
                        <a:rPr lang="en-US" sz="1800" u="none" strike="noStrike" dirty="0" err="1">
                          <a:effectLst/>
                        </a:rPr>
                        <a:t>gt-cpx</a:t>
                      </a:r>
                      <a:r>
                        <a:rPr lang="en-US" sz="1800" u="none" strike="noStrike" dirty="0">
                          <a:effectLst/>
                        </a:rPr>
                        <a:t> </a:t>
                      </a:r>
                      <a:r>
                        <a:rPr lang="en-US" sz="1800" u="none" strike="noStrike" dirty="0" err="1">
                          <a:effectLst/>
                        </a:rPr>
                        <a:t>granulites</a:t>
                      </a:r>
                      <a:r>
                        <a:rPr lang="en-US" sz="1800" u="none" strike="noStrike" dirty="0">
                          <a:effectLst/>
                        </a:rPr>
                        <a:t> originated</a:t>
                      </a:r>
                      <a:endParaRPr lang="en-US" sz="1800" b="0"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r>
              <a:tr h="365760">
                <a:tc>
                  <a:txBody>
                    <a:bodyPr/>
                    <a:lstStyle/>
                    <a:p>
                      <a:pPr algn="l" fontAlgn="ctr"/>
                      <a:r>
                        <a:rPr lang="en-US" sz="1800" u="none" strike="noStrike" dirty="0" err="1">
                          <a:effectLst/>
                        </a:rPr>
                        <a:t>clinopyroxene</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a:effectLst/>
                        </a:rPr>
                        <a:t>35%</a:t>
                      </a:r>
                      <a:endParaRPr lang="en-US" sz="1800" b="0" i="0" u="none" strike="noStrike">
                        <a:solidFill>
                          <a:srgbClr val="000000"/>
                        </a:solidFill>
                        <a:effectLst/>
                        <a:latin typeface="Calibri"/>
                      </a:endParaRPr>
                    </a:p>
                  </a:txBody>
                  <a:tcPr marL="7620" marR="7620" marT="7620" marB="0" anchor="ctr"/>
                </a:tc>
                <a:tc>
                  <a:txBody>
                    <a:bodyPr/>
                    <a:lstStyle/>
                    <a:p>
                      <a:pPr algn="ctr" fontAlgn="ctr"/>
                      <a:r>
                        <a:rPr lang="en-US" sz="1800" u="none" strike="noStrike">
                          <a:effectLst/>
                        </a:rPr>
                        <a:t>19%</a:t>
                      </a:r>
                      <a:endParaRPr lang="en-US" sz="1800" b="0" i="0" u="none" strike="noStrike">
                        <a:solidFill>
                          <a:srgbClr val="000000"/>
                        </a:solidFill>
                        <a:effectLst/>
                        <a:latin typeface="Calibri"/>
                      </a:endParaRPr>
                    </a:p>
                  </a:txBody>
                  <a:tcPr marL="7620" marR="7620" marT="7620" marB="0" anchor="ctr"/>
                </a:tc>
                <a:tc gridSpan="3">
                  <a:txBody>
                    <a:bodyPr/>
                    <a:lstStyle/>
                    <a:p>
                      <a:pPr algn="l" fontAlgn="ctr"/>
                      <a:r>
                        <a:rPr lang="en-US" sz="1800" u="none" strike="noStrike" dirty="0">
                          <a:effectLst/>
                        </a:rPr>
                        <a:t>as plagioclase-rich cumulates with garnet formed as a sub-solidus phase</a:t>
                      </a:r>
                      <a:endParaRPr lang="en-US" sz="1800" b="0"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r>
              <a:tr h="609600">
                <a:tc>
                  <a:txBody>
                    <a:bodyPr/>
                    <a:lstStyle/>
                    <a:p>
                      <a:pPr algn="l" fontAlgn="ctr"/>
                      <a:r>
                        <a:rPr lang="en-US" sz="1800" u="none" strike="noStrike">
                          <a:effectLst/>
                        </a:rPr>
                        <a:t>garnet</a:t>
                      </a:r>
                      <a:endParaRPr lang="en-US" sz="1800" b="0" i="0" u="none" strike="noStrike">
                        <a:solidFill>
                          <a:srgbClr val="000000"/>
                        </a:solidFill>
                        <a:effectLst/>
                        <a:latin typeface="Calibri"/>
                      </a:endParaRPr>
                    </a:p>
                  </a:txBody>
                  <a:tcPr marL="7620" marR="7620" marT="7620" marB="0" anchor="ctr"/>
                </a:tc>
                <a:tc>
                  <a:txBody>
                    <a:bodyPr/>
                    <a:lstStyle/>
                    <a:p>
                      <a:pPr algn="ctr" fontAlgn="ctr"/>
                      <a:r>
                        <a:rPr lang="en-US" sz="1800" u="none" strike="noStrike">
                          <a:effectLst/>
                        </a:rPr>
                        <a:t>16%</a:t>
                      </a:r>
                      <a:endParaRPr lang="en-US" sz="1800" b="0" i="0" u="none" strike="noStrike">
                        <a:solidFill>
                          <a:srgbClr val="000000"/>
                        </a:solidFill>
                        <a:effectLst/>
                        <a:latin typeface="Calibri"/>
                      </a:endParaRPr>
                    </a:p>
                  </a:txBody>
                  <a:tcPr marL="7620" marR="7620" marT="7620" marB="0" anchor="ctr"/>
                </a:tc>
                <a:tc>
                  <a:txBody>
                    <a:bodyPr/>
                    <a:lstStyle/>
                    <a:p>
                      <a:pPr algn="ctr" fontAlgn="ctr"/>
                      <a:r>
                        <a:rPr lang="en-US" sz="1800" u="none" strike="noStrike">
                          <a:effectLst/>
                        </a:rPr>
                        <a:t>19%</a:t>
                      </a:r>
                      <a:endParaRPr lang="en-US" sz="1800" b="0" i="0" u="none" strike="noStrike">
                        <a:solidFill>
                          <a:srgbClr val="000000"/>
                        </a:solidFill>
                        <a:effectLst/>
                        <a:latin typeface="Calibri"/>
                      </a:endParaRPr>
                    </a:p>
                  </a:txBody>
                  <a:tcPr marL="7620" marR="7620" marT="7620" marB="0" anchor="ctr"/>
                </a:tc>
                <a:tc gridSpan="3">
                  <a:txBody>
                    <a:bodyPr/>
                    <a:lstStyle/>
                    <a:p>
                      <a:pPr algn="l" fontAlgn="ctr"/>
                      <a:r>
                        <a:rPr lang="en-US" sz="1800" u="none" strike="noStrike" dirty="0">
                          <a:effectLst/>
                        </a:rPr>
                        <a:t>during burial to &gt;1.7 </a:t>
                      </a:r>
                      <a:r>
                        <a:rPr lang="en-US" sz="1800" u="none" strike="noStrike" dirty="0" err="1">
                          <a:effectLst/>
                        </a:rPr>
                        <a:t>GPa</a:t>
                      </a:r>
                      <a:r>
                        <a:rPr lang="en-US" sz="1800" u="none" strike="noStrike" dirty="0">
                          <a:effectLst/>
                        </a:rPr>
                        <a:t> (&gt;51km), deeper than present MOHO (Jones et al, 1983; Mansur et al., 2014)</a:t>
                      </a:r>
                      <a:endParaRPr lang="en-US" sz="1800" b="0"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r>
            </a:tbl>
          </a:graphicData>
        </a:graphic>
      </p:graphicFrame>
      <p:grpSp>
        <p:nvGrpSpPr>
          <p:cNvPr id="5" name="Group 4"/>
          <p:cNvGrpSpPr/>
          <p:nvPr/>
        </p:nvGrpSpPr>
        <p:grpSpPr>
          <a:xfrm>
            <a:off x="1669275" y="-151885"/>
            <a:ext cx="5638800" cy="4610100"/>
            <a:chOff x="1669275" y="360565"/>
            <a:chExt cx="5638800" cy="4610100"/>
          </a:xfrm>
        </p:grpSpPr>
        <p:graphicFrame>
          <p:nvGraphicFramePr>
            <p:cNvPr id="3" name="Chart 2"/>
            <p:cNvGraphicFramePr>
              <a:graphicFrameLocks/>
            </p:cNvGraphicFramePr>
            <p:nvPr>
              <p:extLst>
                <p:ext uri="{D42A27DB-BD31-4B8C-83A1-F6EECF244321}">
                  <p14:modId xmlns:p14="http://schemas.microsoft.com/office/powerpoint/2010/main" val="2258736308"/>
                </p:ext>
              </p:extLst>
            </p:nvPr>
          </p:nvGraphicFramePr>
          <p:xfrm>
            <a:off x="1669275" y="360565"/>
            <a:ext cx="563880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341423" y="961899"/>
              <a:ext cx="848097" cy="523220"/>
            </a:xfrm>
            <a:prstGeom prst="rect">
              <a:avLst/>
            </a:prstGeom>
            <a:solidFill>
              <a:schemeClr val="bg1"/>
            </a:solidFill>
          </p:spPr>
          <p:txBody>
            <a:bodyPr wrap="square" rtlCol="0">
              <a:spAutoFit/>
            </a:bodyPr>
            <a:lstStyle/>
            <a:p>
              <a:r>
                <a:rPr lang="en-US" sz="1400" dirty="0" smtClean="0"/>
                <a:t>Gt - </a:t>
              </a:r>
              <a:r>
                <a:rPr lang="en-US" sz="1400" dirty="0" err="1" smtClean="0"/>
                <a:t>Cpx</a:t>
              </a:r>
              <a:r>
                <a:rPr lang="en-US" sz="1400" dirty="0" smtClean="0"/>
                <a:t> granulite</a:t>
              </a:r>
              <a:endParaRPr lang="en-US" sz="1400" dirty="0"/>
            </a:p>
          </p:txBody>
        </p:sp>
      </p:grpSp>
      <p:sp>
        <p:nvSpPr>
          <p:cNvPr id="6" name="TextBox 5"/>
          <p:cNvSpPr txBox="1"/>
          <p:nvPr/>
        </p:nvSpPr>
        <p:spPr>
          <a:xfrm>
            <a:off x="3826933" y="3225790"/>
            <a:ext cx="1890261" cy="646331"/>
          </a:xfrm>
          <a:prstGeom prst="rect">
            <a:avLst/>
          </a:prstGeom>
          <a:noFill/>
        </p:spPr>
        <p:txBody>
          <a:bodyPr wrap="none" rtlCol="0">
            <a:spAutoFit/>
          </a:bodyPr>
          <a:lstStyle/>
          <a:p>
            <a:r>
              <a:rPr lang="en-US" b="1" dirty="0" smtClean="0"/>
              <a:t>GRANULITES</a:t>
            </a:r>
            <a:r>
              <a:rPr lang="en-US" dirty="0" smtClean="0"/>
              <a:t> </a:t>
            </a:r>
          </a:p>
          <a:p>
            <a:r>
              <a:rPr lang="en-US" dirty="0" smtClean="0"/>
              <a:t>Mansur et al 2014</a:t>
            </a:r>
          </a:p>
        </p:txBody>
      </p:sp>
    </p:spTree>
    <p:extLst>
      <p:ext uri="{BB962C8B-B14F-4D97-AF65-F5344CB8AC3E}">
        <p14:creationId xmlns:p14="http://schemas.microsoft.com/office/powerpoint/2010/main" val="20347277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877887"/>
            <a:ext cx="7772400" cy="2387600"/>
          </a:xfrm>
        </p:spPr>
        <p:txBody>
          <a:bodyPr/>
          <a:lstStyle/>
          <a:p>
            <a:r>
              <a:rPr lang="en-US" dirty="0" smtClean="0"/>
              <a:t>CONCLUSION</a:t>
            </a:r>
            <a:endParaRPr lang="en-US" dirty="0"/>
          </a:p>
        </p:txBody>
      </p:sp>
      <p:sp>
        <p:nvSpPr>
          <p:cNvPr id="4" name="Subtitle 3"/>
          <p:cNvSpPr>
            <a:spLocks noGrp="1"/>
          </p:cNvSpPr>
          <p:nvPr>
            <p:ph type="subTitle" idx="1"/>
          </p:nvPr>
        </p:nvSpPr>
        <p:spPr>
          <a:xfrm>
            <a:off x="619125" y="1746250"/>
            <a:ext cx="8318500" cy="3730625"/>
          </a:xfrm>
        </p:spPr>
        <p:txBody>
          <a:bodyPr>
            <a:normAutofit lnSpcReduction="10000"/>
          </a:bodyPr>
          <a:lstStyle/>
          <a:p>
            <a:r>
              <a:rPr lang="en-US" sz="3200" dirty="0" smtClean="0"/>
              <a:t>The differences in </a:t>
            </a:r>
            <a:r>
              <a:rPr lang="en-US" sz="3200" dirty="0" err="1" smtClean="0"/>
              <a:t>Th</a:t>
            </a:r>
            <a:r>
              <a:rPr lang="en-US" sz="3200" dirty="0" smtClean="0"/>
              <a:t>/La, </a:t>
            </a:r>
            <a:r>
              <a:rPr lang="en-US" sz="3200" dirty="0" err="1" smtClean="0"/>
              <a:t>Nb</a:t>
            </a:r>
            <a:r>
              <a:rPr lang="en-US" sz="3200" dirty="0" smtClean="0"/>
              <a:t>/La, </a:t>
            </a:r>
            <a:r>
              <a:rPr lang="en-US" sz="3200" dirty="0" err="1" smtClean="0"/>
              <a:t>Sr</a:t>
            </a:r>
            <a:r>
              <a:rPr lang="en-US" sz="3200" dirty="0" smtClean="0"/>
              <a:t>/</a:t>
            </a:r>
            <a:r>
              <a:rPr lang="en-US" sz="3200" dirty="0" err="1" smtClean="0"/>
              <a:t>Nd</a:t>
            </a:r>
            <a:r>
              <a:rPr lang="en-US" sz="3200" dirty="0" smtClean="0"/>
              <a:t> &amp; </a:t>
            </a:r>
            <a:r>
              <a:rPr lang="en-US" sz="3200" dirty="0" err="1" smtClean="0"/>
              <a:t>Zr</a:t>
            </a:r>
            <a:r>
              <a:rPr lang="en-US" sz="3200" dirty="0" smtClean="0"/>
              <a:t>/</a:t>
            </a:r>
            <a:r>
              <a:rPr lang="en-US" sz="3200" dirty="0" err="1" smtClean="0"/>
              <a:t>Nb</a:t>
            </a:r>
            <a:endParaRPr lang="en-US" sz="3200" dirty="0" smtClean="0"/>
          </a:p>
          <a:p>
            <a:r>
              <a:rPr lang="en-US" sz="3200" dirty="0" smtClean="0"/>
              <a:t>Between LOA &amp; KEA trend magmas can be explained if the extreme Loa component is a cumulate  composed of Plagioclase &amp; </a:t>
            </a:r>
            <a:r>
              <a:rPr lang="en-US" sz="3200" dirty="0" err="1" smtClean="0"/>
              <a:t>Clinopyroxene</a:t>
            </a:r>
            <a:r>
              <a:rPr lang="en-US" dirty="0" smtClean="0"/>
              <a:t>.</a:t>
            </a:r>
          </a:p>
          <a:p>
            <a:r>
              <a:rPr lang="en-US" sz="3200" b="1" dirty="0" smtClean="0">
                <a:solidFill>
                  <a:srgbClr val="FF0000"/>
                </a:solidFill>
              </a:rPr>
              <a:t>Such rocks occur as lower crustal </a:t>
            </a:r>
            <a:r>
              <a:rPr lang="en-US" sz="3200" b="1" dirty="0" err="1" smtClean="0">
                <a:solidFill>
                  <a:srgbClr val="FF0000"/>
                </a:solidFill>
              </a:rPr>
              <a:t>Granulites</a:t>
            </a:r>
            <a:r>
              <a:rPr lang="en-US" sz="3200" b="1" dirty="0" smtClean="0">
                <a:solidFill>
                  <a:srgbClr val="FF0000"/>
                </a:solidFill>
              </a:rPr>
              <a:t> and they were recycled into the source of LOA magmas</a:t>
            </a:r>
          </a:p>
          <a:p>
            <a:endParaRPr lang="en-US" sz="3200" b="1" dirty="0">
              <a:solidFill>
                <a:srgbClr val="FF0000"/>
              </a:solidFill>
            </a:endParaRPr>
          </a:p>
        </p:txBody>
      </p:sp>
      <p:sp>
        <p:nvSpPr>
          <p:cNvPr id="2" name="Slide Number Placeholder 1"/>
          <p:cNvSpPr>
            <a:spLocks noGrp="1"/>
          </p:cNvSpPr>
          <p:nvPr>
            <p:ph type="sldNum" sz="quarter" idx="12"/>
          </p:nvPr>
        </p:nvSpPr>
        <p:spPr/>
        <p:txBody>
          <a:bodyPr/>
          <a:lstStyle/>
          <a:p>
            <a:fld id="{B70FBC4F-1C5C-43B5-B559-C8F36341E111}" type="slidenum">
              <a:rPr lang="en-US" smtClean="0"/>
              <a:t>19</a:t>
            </a:fld>
            <a:endParaRPr lang="en-US"/>
          </a:p>
        </p:txBody>
      </p:sp>
    </p:spTree>
    <p:extLst>
      <p:ext uri="{BB962C8B-B14F-4D97-AF65-F5344CB8AC3E}">
        <p14:creationId xmlns:p14="http://schemas.microsoft.com/office/powerpoint/2010/main" val="261472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660260913"/>
              </p:ext>
            </p:extLst>
          </p:nvPr>
        </p:nvGraphicFramePr>
        <p:xfrm>
          <a:off x="5133623" y="146672"/>
          <a:ext cx="3901758" cy="2972768"/>
        </p:xfrm>
        <a:graphic>
          <a:graphicData uri="http://schemas.openxmlformats.org/presentationml/2006/ole">
            <mc:AlternateContent xmlns:mc="http://schemas.openxmlformats.org/markup-compatibility/2006">
              <mc:Choice xmlns:v="urn:schemas-microsoft-com:vml" Requires="v">
                <p:oleObj spid="_x0000_s1224" name="Drawing" r:id="rId3" imgW="2400044" imgH="1828800" progId="Canvas.Drawing.8">
                  <p:link updateAutomatic="1"/>
                </p:oleObj>
              </mc:Choice>
              <mc:Fallback>
                <p:oleObj name="Drawing" r:id="rId3" imgW="2400044" imgH="1828800" progId="Canvas.Drawing.8">
                  <p:link updateAutomatic="1"/>
                  <p:pic>
                    <p:nvPicPr>
                      <p:cNvPr id="0" name=""/>
                      <p:cNvPicPr/>
                      <p:nvPr/>
                    </p:nvPicPr>
                    <p:blipFill>
                      <a:blip r:embed="rId4"/>
                      <a:stretch>
                        <a:fillRect/>
                      </a:stretch>
                    </p:blipFill>
                    <p:spPr>
                      <a:xfrm>
                        <a:off x="5133623" y="146672"/>
                        <a:ext cx="3901758" cy="2972768"/>
                      </a:xfrm>
                      <a:prstGeom prst="rect">
                        <a:avLst/>
                      </a:prstGeom>
                    </p:spPr>
                  </p:pic>
                </p:oleObj>
              </mc:Fallback>
            </mc:AlternateContent>
          </a:graphicData>
        </a:graphic>
      </p:graphicFrame>
      <p:sp>
        <p:nvSpPr>
          <p:cNvPr id="10" name="TextBox 9"/>
          <p:cNvSpPr txBox="1"/>
          <p:nvPr/>
        </p:nvSpPr>
        <p:spPr>
          <a:xfrm>
            <a:off x="27296" y="409431"/>
            <a:ext cx="4940490" cy="1077218"/>
          </a:xfrm>
          <a:prstGeom prst="rect">
            <a:avLst/>
          </a:prstGeom>
          <a:noFill/>
        </p:spPr>
        <p:txBody>
          <a:bodyPr wrap="square" rtlCol="0">
            <a:spAutoFit/>
          </a:bodyPr>
          <a:lstStyle/>
          <a:p>
            <a:r>
              <a:rPr lang="en-US" sz="3200" dirty="0" smtClean="0"/>
              <a:t>Spatial Distribution of</a:t>
            </a:r>
            <a:endParaRPr lang="en-US" sz="3200" dirty="0"/>
          </a:p>
          <a:p>
            <a:r>
              <a:rPr lang="en-US" sz="3200" dirty="0" smtClean="0"/>
              <a:t>Loa and Kea Components</a:t>
            </a:r>
            <a:endParaRPr lang="en-US" sz="32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29" y="3322899"/>
            <a:ext cx="5567916" cy="3389469"/>
          </a:xfrm>
          <a:prstGeom prst="rect">
            <a:avLst/>
          </a:prstGeom>
        </p:spPr>
      </p:pic>
      <p:sp>
        <p:nvSpPr>
          <p:cNvPr id="7" name="TextBox 6"/>
          <p:cNvSpPr txBox="1"/>
          <p:nvPr/>
        </p:nvSpPr>
        <p:spPr>
          <a:xfrm>
            <a:off x="6127845" y="5048298"/>
            <a:ext cx="2756848" cy="1477328"/>
          </a:xfrm>
          <a:prstGeom prst="rect">
            <a:avLst/>
          </a:prstGeom>
          <a:noFill/>
        </p:spPr>
        <p:txBody>
          <a:bodyPr wrap="square" rtlCol="0">
            <a:spAutoFit/>
          </a:bodyPr>
          <a:lstStyle/>
          <a:p>
            <a:r>
              <a:rPr lang="en-US" dirty="0" smtClean="0"/>
              <a:t>Bilateral – </a:t>
            </a:r>
            <a:r>
              <a:rPr lang="en-US" dirty="0" err="1" smtClean="0"/>
              <a:t>Abouchami</a:t>
            </a:r>
            <a:r>
              <a:rPr lang="en-US" dirty="0" smtClean="0"/>
              <a:t> et al. 2005</a:t>
            </a:r>
          </a:p>
          <a:p>
            <a:endParaRPr lang="en-US" dirty="0"/>
          </a:p>
          <a:p>
            <a:r>
              <a:rPr lang="en-US" dirty="0" smtClean="0"/>
              <a:t>Partly ordered – Herzberg 2005</a:t>
            </a:r>
            <a:endParaRPr lang="en-US" dirty="0"/>
          </a:p>
        </p:txBody>
      </p:sp>
      <p:sp>
        <p:nvSpPr>
          <p:cNvPr id="2" name="Slide Number Placeholder 1"/>
          <p:cNvSpPr>
            <a:spLocks noGrp="1"/>
          </p:cNvSpPr>
          <p:nvPr>
            <p:ph type="sldNum" sz="quarter" idx="12"/>
          </p:nvPr>
        </p:nvSpPr>
        <p:spPr/>
        <p:txBody>
          <a:bodyPr/>
          <a:lstStyle/>
          <a:p>
            <a:fld id="{B70FBC4F-1C5C-43B5-B559-C8F36341E111}" type="slidenum">
              <a:rPr lang="en-US" smtClean="0"/>
              <a:t>2</a:t>
            </a:fld>
            <a:endParaRPr lang="en-US"/>
          </a:p>
        </p:txBody>
      </p:sp>
    </p:spTree>
    <p:extLst>
      <p:ext uri="{BB962C8B-B14F-4D97-AF65-F5344CB8AC3E}">
        <p14:creationId xmlns:p14="http://schemas.microsoft.com/office/powerpoint/2010/main" val="208719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810" y="155961"/>
            <a:ext cx="5146770" cy="304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511" y="3475628"/>
            <a:ext cx="4667534" cy="3207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74711" y="6313375"/>
            <a:ext cx="1678601" cy="369332"/>
          </a:xfrm>
          <a:prstGeom prst="rect">
            <a:avLst/>
          </a:prstGeom>
          <a:noFill/>
        </p:spPr>
        <p:txBody>
          <a:bodyPr wrap="none" rtlCol="0">
            <a:spAutoFit/>
          </a:bodyPr>
          <a:lstStyle/>
          <a:p>
            <a:r>
              <a:rPr lang="en-US" dirty="0" smtClean="0"/>
              <a:t>Weis et al. 2011</a:t>
            </a:r>
            <a:endParaRPr lang="en-US" dirty="0"/>
          </a:p>
        </p:txBody>
      </p:sp>
      <p:sp>
        <p:nvSpPr>
          <p:cNvPr id="3" name="Slide Number Placeholder 2"/>
          <p:cNvSpPr>
            <a:spLocks noGrp="1"/>
          </p:cNvSpPr>
          <p:nvPr>
            <p:ph type="sldNum" sz="quarter" idx="12"/>
          </p:nvPr>
        </p:nvSpPr>
        <p:spPr/>
        <p:txBody>
          <a:bodyPr/>
          <a:lstStyle/>
          <a:p>
            <a:fld id="{B70FBC4F-1C5C-43B5-B559-C8F36341E111}" type="slidenum">
              <a:rPr lang="en-US" smtClean="0"/>
              <a:t>20</a:t>
            </a:fld>
            <a:endParaRPr lang="en-US"/>
          </a:p>
        </p:txBody>
      </p:sp>
    </p:spTree>
    <p:extLst>
      <p:ext uri="{BB962C8B-B14F-4D97-AF65-F5344CB8AC3E}">
        <p14:creationId xmlns:p14="http://schemas.microsoft.com/office/powerpoint/2010/main" val="12019902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0FBC4F-1C5C-43B5-B559-C8F36341E111}" type="slidenum">
              <a:rPr lang="en-US" smtClean="0"/>
              <a:t>21</a:t>
            </a:fld>
            <a:endParaRPr lang="en-US"/>
          </a:p>
        </p:txBody>
      </p:sp>
      <p:graphicFrame>
        <p:nvGraphicFramePr>
          <p:cNvPr id="3" name="Chart 2"/>
          <p:cNvGraphicFramePr>
            <a:graphicFrameLocks/>
          </p:cNvGraphicFramePr>
          <p:nvPr>
            <p:extLst>
              <p:ext uri="{D42A27DB-BD31-4B8C-83A1-F6EECF244321}">
                <p14:modId xmlns:p14="http://schemas.microsoft.com/office/powerpoint/2010/main" val="871086598"/>
              </p:ext>
            </p:extLst>
          </p:nvPr>
        </p:nvGraphicFramePr>
        <p:xfrm>
          <a:off x="87382" y="0"/>
          <a:ext cx="4572000" cy="2676871"/>
        </p:xfrm>
        <a:graphic>
          <a:graphicData uri="http://schemas.openxmlformats.org/drawingml/2006/chart">
            <c:chart xmlns:c="http://schemas.openxmlformats.org/drawingml/2006/chart" xmlns:r="http://schemas.openxmlformats.org/officeDocument/2006/relationships" r:id="rId2"/>
          </a:graphicData>
        </a:graphic>
      </p:graphicFrame>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574" y="2709837"/>
            <a:ext cx="6130760" cy="426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5049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8136" y="439947"/>
            <a:ext cx="7392838" cy="646331"/>
          </a:xfrm>
          <a:prstGeom prst="rect">
            <a:avLst/>
          </a:prstGeom>
          <a:noFill/>
        </p:spPr>
        <p:txBody>
          <a:bodyPr wrap="square" rtlCol="0">
            <a:spAutoFit/>
          </a:bodyPr>
          <a:lstStyle/>
          <a:p>
            <a:r>
              <a:rPr lang="en-US" dirty="0" smtClean="0"/>
              <a:t>Note the differences in slope for partition coefficient from Lu to Sm in garnet and </a:t>
            </a:r>
            <a:r>
              <a:rPr lang="en-US" dirty="0" err="1" smtClean="0"/>
              <a:t>clinopyroxene</a:t>
            </a:r>
            <a:r>
              <a:rPr lang="en-US" dirty="0" smtClean="0"/>
              <a:t>. </a:t>
            </a:r>
            <a:r>
              <a:rPr lang="en-US" dirty="0"/>
              <a:t>F</a:t>
            </a:r>
            <a:r>
              <a:rPr lang="en-US" dirty="0" smtClean="0"/>
              <a:t>rom </a:t>
            </a:r>
            <a:r>
              <a:rPr lang="en-US" dirty="0" err="1" smtClean="0"/>
              <a:t>Pertermann</a:t>
            </a:r>
            <a:r>
              <a:rPr lang="en-US" dirty="0" smtClean="0"/>
              <a:t> et al. (2004)</a:t>
            </a:r>
          </a:p>
        </p:txBody>
      </p:sp>
      <p:graphicFrame>
        <p:nvGraphicFramePr>
          <p:cNvPr id="4" name="Object 2"/>
          <p:cNvGraphicFramePr>
            <a:graphicFrameLocks noChangeAspect="1"/>
          </p:cNvGraphicFramePr>
          <p:nvPr>
            <p:extLst>
              <p:ext uri="{D42A27DB-BD31-4B8C-83A1-F6EECF244321}">
                <p14:modId xmlns:p14="http://schemas.microsoft.com/office/powerpoint/2010/main" val="3144468454"/>
              </p:ext>
            </p:extLst>
          </p:nvPr>
        </p:nvGraphicFramePr>
        <p:xfrm>
          <a:off x="1532477" y="1552874"/>
          <a:ext cx="5337175"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70FBC4F-1C5C-43B5-B559-C8F36341E111}" type="slidenum">
              <a:rPr lang="en-US" smtClean="0"/>
              <a:t>22</a:t>
            </a:fld>
            <a:endParaRPr lang="en-US"/>
          </a:p>
        </p:txBody>
      </p:sp>
    </p:spTree>
    <p:extLst>
      <p:ext uri="{BB962C8B-B14F-4D97-AF65-F5344CB8AC3E}">
        <p14:creationId xmlns:p14="http://schemas.microsoft.com/office/powerpoint/2010/main" val="30028613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7145" y="1558636"/>
            <a:ext cx="8194963" cy="1200329"/>
          </a:xfrm>
          <a:prstGeom prst="rect">
            <a:avLst/>
          </a:prstGeom>
          <a:noFill/>
        </p:spPr>
        <p:txBody>
          <a:bodyPr wrap="square" rtlCol="0">
            <a:spAutoFit/>
          </a:bodyPr>
          <a:lstStyle/>
          <a:p>
            <a:r>
              <a:rPr lang="en-US" b="1" dirty="0" smtClean="0">
                <a:solidFill>
                  <a:srgbClr val="FF0000"/>
                </a:solidFill>
              </a:rPr>
              <a:t>Residue Created by Batch Melting, Fractional Melting and Dynamic Melting (with porosity of 2%)</a:t>
            </a:r>
          </a:p>
          <a:p>
            <a:endParaRPr lang="en-US" b="1" dirty="0">
              <a:solidFill>
                <a:srgbClr val="FF0000"/>
              </a:solidFill>
            </a:endParaRPr>
          </a:p>
          <a:p>
            <a:r>
              <a:rPr lang="en-US" b="1" dirty="0" smtClean="0">
                <a:solidFill>
                  <a:srgbClr val="FF0000"/>
                </a:solidFill>
              </a:rPr>
              <a:t>Note below the variable ratios expected in residues created by fractional melting</a:t>
            </a:r>
            <a:endParaRPr lang="en-US" b="1" dirty="0">
              <a:solidFill>
                <a:srgbClr val="FF0000"/>
              </a:solidFill>
            </a:endParaRPr>
          </a:p>
        </p:txBody>
      </p:sp>
      <p:sp>
        <p:nvSpPr>
          <p:cNvPr id="2" name="Slide Number Placeholder 1"/>
          <p:cNvSpPr>
            <a:spLocks noGrp="1"/>
          </p:cNvSpPr>
          <p:nvPr>
            <p:ph type="sldNum" sz="quarter" idx="12"/>
          </p:nvPr>
        </p:nvSpPr>
        <p:spPr/>
        <p:txBody>
          <a:bodyPr/>
          <a:lstStyle/>
          <a:p>
            <a:fld id="{B70FBC4F-1C5C-43B5-B559-C8F36341E111}" type="slidenum">
              <a:rPr lang="en-US" smtClean="0"/>
              <a:t>23</a:t>
            </a:fld>
            <a:endParaRPr lang="en-US"/>
          </a:p>
        </p:txBody>
      </p:sp>
    </p:spTree>
    <p:extLst>
      <p:ext uri="{BB962C8B-B14F-4D97-AF65-F5344CB8AC3E}">
        <p14:creationId xmlns:p14="http://schemas.microsoft.com/office/powerpoint/2010/main" val="24104229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25" y="2875419"/>
            <a:ext cx="3622965" cy="369332"/>
          </a:xfrm>
          <a:prstGeom prst="rect">
            <a:avLst/>
          </a:prstGeom>
          <a:noFill/>
        </p:spPr>
        <p:txBody>
          <a:bodyPr wrap="square" rtlCol="0">
            <a:spAutoFit/>
          </a:bodyPr>
          <a:lstStyle/>
          <a:p>
            <a:r>
              <a:rPr lang="en-US" dirty="0" smtClean="0"/>
              <a:t>From </a:t>
            </a:r>
            <a:r>
              <a:rPr lang="en-US" dirty="0" err="1" smtClean="0"/>
              <a:t>Pietruszka</a:t>
            </a:r>
            <a:r>
              <a:rPr lang="en-US" dirty="0" smtClean="0"/>
              <a:t> et al. 2014</a:t>
            </a:r>
            <a:endParaRPr lang="en-US" dirty="0"/>
          </a:p>
        </p:txBody>
      </p:sp>
      <p:sp>
        <p:nvSpPr>
          <p:cNvPr id="5" name="Slide Number Placeholder 4"/>
          <p:cNvSpPr>
            <a:spLocks noGrp="1"/>
          </p:cNvSpPr>
          <p:nvPr>
            <p:ph type="sldNum" sz="quarter" idx="12"/>
          </p:nvPr>
        </p:nvSpPr>
        <p:spPr/>
        <p:txBody>
          <a:bodyPr/>
          <a:lstStyle/>
          <a:p>
            <a:fld id="{B70FBC4F-1C5C-43B5-B559-C8F36341E111}" type="slidenum">
              <a:rPr lang="en-US" smtClean="0"/>
              <a:t>24</a:t>
            </a:fld>
            <a:endParaRPr lang="en-US"/>
          </a:p>
        </p:txBody>
      </p:sp>
      <p:sp>
        <p:nvSpPr>
          <p:cNvPr id="8" name="Rectangle 7"/>
          <p:cNvSpPr/>
          <p:nvPr/>
        </p:nvSpPr>
        <p:spPr>
          <a:xfrm>
            <a:off x="320040" y="217484"/>
            <a:ext cx="8740140" cy="1015663"/>
          </a:xfrm>
          <a:prstGeom prst="rect">
            <a:avLst/>
          </a:prstGeom>
        </p:spPr>
        <p:txBody>
          <a:bodyPr wrap="square">
            <a:spAutoFit/>
          </a:bodyPr>
          <a:lstStyle/>
          <a:p>
            <a:r>
              <a:rPr lang="en-US" sz="2000" dirty="0"/>
              <a:t>Significant Changes in Ratios of Incompatible </a:t>
            </a:r>
            <a:r>
              <a:rPr lang="en-US" sz="2000" dirty="0" smtClean="0"/>
              <a:t>Element Occurs </a:t>
            </a:r>
            <a:r>
              <a:rPr lang="en-US" sz="2000" dirty="0"/>
              <a:t>Only when Melt fraction (F) is Low and Comparable to D; that is &lt; 2%. F&lt;2% </a:t>
            </a:r>
            <a:r>
              <a:rPr lang="en-US" sz="2000" dirty="0" smtClean="0"/>
              <a:t>is </a:t>
            </a:r>
            <a:r>
              <a:rPr lang="en-US" sz="2000" dirty="0"/>
              <a:t>inconsistent with the Major Element Composition of Shield Forming </a:t>
            </a:r>
            <a:r>
              <a:rPr lang="en-US" sz="2000" dirty="0" err="1"/>
              <a:t>Tholeiiic</a:t>
            </a:r>
            <a:r>
              <a:rPr lang="en-US" sz="2000" dirty="0"/>
              <a:t> Basalt</a:t>
            </a:r>
          </a:p>
        </p:txBody>
      </p:sp>
      <p:graphicFrame>
        <p:nvGraphicFramePr>
          <p:cNvPr id="9" name="Table 8"/>
          <p:cNvGraphicFramePr>
            <a:graphicFrameLocks noGrp="1"/>
          </p:cNvGraphicFramePr>
          <p:nvPr>
            <p:extLst>
              <p:ext uri="{D42A27DB-BD31-4B8C-83A1-F6EECF244321}">
                <p14:modId xmlns:p14="http://schemas.microsoft.com/office/powerpoint/2010/main" val="2101882545"/>
              </p:ext>
            </p:extLst>
          </p:nvPr>
        </p:nvGraphicFramePr>
        <p:xfrm>
          <a:off x="228600" y="1326082"/>
          <a:ext cx="3410694" cy="1420048"/>
        </p:xfrm>
        <a:graphic>
          <a:graphicData uri="http://schemas.openxmlformats.org/drawingml/2006/table">
            <a:tbl>
              <a:tblPr>
                <a:tableStyleId>{5C22544A-7EE6-4342-B048-85BDC9FD1C3A}</a:tableStyleId>
              </a:tblPr>
              <a:tblGrid>
                <a:gridCol w="814700"/>
                <a:gridCol w="635190"/>
                <a:gridCol w="607573"/>
                <a:gridCol w="635190"/>
                <a:gridCol w="718041"/>
              </a:tblGrid>
              <a:tr h="475325">
                <a:tc>
                  <a:txBody>
                    <a:bodyPr/>
                    <a:lstStyle/>
                    <a:p>
                      <a:pPr algn="l" fontAlgn="ctr"/>
                      <a:r>
                        <a:rPr lang="en-US" sz="1600" u="none" strike="noStrike" dirty="0">
                          <a:effectLst/>
                        </a:rPr>
                        <a:t>Mineral</a:t>
                      </a:r>
                      <a:endParaRPr lang="en-US" sz="1600" b="1" i="0" u="none" strike="noStrike" dirty="0">
                        <a:effectLst/>
                        <a:latin typeface="Arial"/>
                      </a:endParaRPr>
                    </a:p>
                  </a:txBody>
                  <a:tcPr marL="0" marR="0" marT="0" marB="0" anchor="ctr"/>
                </a:tc>
                <a:tc>
                  <a:txBody>
                    <a:bodyPr/>
                    <a:lstStyle/>
                    <a:p>
                      <a:pPr algn="ctr" fontAlgn="ctr"/>
                      <a:r>
                        <a:rPr lang="en-US" sz="1600" u="none" strike="noStrike">
                          <a:effectLst/>
                        </a:rPr>
                        <a:t>garnet</a:t>
                      </a:r>
                      <a:endParaRPr lang="en-US" sz="1600" b="1" i="0" u="none" strike="noStrike">
                        <a:effectLst/>
                        <a:latin typeface="Arial"/>
                      </a:endParaRPr>
                    </a:p>
                  </a:txBody>
                  <a:tcPr marL="0" marR="0" marT="0" marB="0" anchor="ctr"/>
                </a:tc>
                <a:tc>
                  <a:txBody>
                    <a:bodyPr/>
                    <a:lstStyle/>
                    <a:p>
                      <a:pPr algn="ctr" fontAlgn="ctr"/>
                      <a:r>
                        <a:rPr lang="en-US" sz="1600" u="none" strike="noStrike">
                          <a:effectLst/>
                        </a:rPr>
                        <a:t>cpx</a:t>
                      </a:r>
                      <a:endParaRPr lang="en-US" sz="1600" b="1" i="0" u="none" strike="noStrike">
                        <a:effectLst/>
                        <a:latin typeface="Arial"/>
                      </a:endParaRPr>
                    </a:p>
                  </a:txBody>
                  <a:tcPr marL="0" marR="0" marT="0" marB="0" anchor="ctr"/>
                </a:tc>
                <a:tc>
                  <a:txBody>
                    <a:bodyPr/>
                    <a:lstStyle/>
                    <a:p>
                      <a:pPr algn="ctr" fontAlgn="ctr"/>
                      <a:r>
                        <a:rPr lang="en-US" sz="1600" u="none" strike="noStrike">
                          <a:effectLst/>
                        </a:rPr>
                        <a:t>opx</a:t>
                      </a:r>
                      <a:endParaRPr lang="en-US" sz="1600" b="1" i="0" u="none" strike="noStrike">
                        <a:effectLst/>
                        <a:latin typeface="Arial"/>
                      </a:endParaRPr>
                    </a:p>
                  </a:txBody>
                  <a:tcPr marL="0" marR="0" marT="0" marB="0" anchor="ctr"/>
                </a:tc>
                <a:tc>
                  <a:txBody>
                    <a:bodyPr/>
                    <a:lstStyle/>
                    <a:p>
                      <a:pPr algn="ctr" fontAlgn="ctr"/>
                      <a:r>
                        <a:rPr lang="en-US" sz="1600" u="none" strike="noStrike">
                          <a:effectLst/>
                        </a:rPr>
                        <a:t>olivine</a:t>
                      </a:r>
                      <a:endParaRPr lang="en-US" sz="1600" b="1" i="0" u="none" strike="noStrike">
                        <a:effectLst/>
                        <a:latin typeface="Arial"/>
                      </a:endParaRPr>
                    </a:p>
                  </a:txBody>
                  <a:tcPr marL="0" marR="0" marT="0" marB="0" anchor="ctr"/>
                </a:tc>
              </a:tr>
              <a:tr h="457043">
                <a:tc>
                  <a:txBody>
                    <a:bodyPr/>
                    <a:lstStyle/>
                    <a:p>
                      <a:pPr algn="l" fontAlgn="ctr"/>
                      <a:r>
                        <a:rPr lang="en-US" sz="1600" u="none" strike="noStrike" dirty="0">
                          <a:effectLst/>
                        </a:rPr>
                        <a:t>Mode </a:t>
                      </a:r>
                      <a:endParaRPr lang="en-US" sz="1600" b="0" i="0" u="none" strike="noStrike" dirty="0">
                        <a:effectLst/>
                        <a:latin typeface="Arial"/>
                      </a:endParaRPr>
                    </a:p>
                  </a:txBody>
                  <a:tcPr marL="0" marR="0" marT="0" marB="0" anchor="ctr"/>
                </a:tc>
                <a:tc>
                  <a:txBody>
                    <a:bodyPr/>
                    <a:lstStyle/>
                    <a:p>
                      <a:pPr algn="ctr" fontAlgn="ctr"/>
                      <a:r>
                        <a:rPr lang="en-US" sz="1600" u="none" strike="noStrike">
                          <a:effectLst/>
                        </a:rPr>
                        <a:t>10%</a:t>
                      </a:r>
                      <a:endParaRPr lang="en-US" sz="1600" b="0" i="0" u="none" strike="noStrike">
                        <a:solidFill>
                          <a:srgbClr val="FF0000"/>
                        </a:solidFill>
                        <a:effectLst/>
                        <a:latin typeface="Arial"/>
                      </a:endParaRPr>
                    </a:p>
                  </a:txBody>
                  <a:tcPr marL="0" marR="0" marT="0" marB="0" anchor="ctr"/>
                </a:tc>
                <a:tc>
                  <a:txBody>
                    <a:bodyPr/>
                    <a:lstStyle/>
                    <a:p>
                      <a:pPr algn="ctr" fontAlgn="ctr"/>
                      <a:r>
                        <a:rPr lang="en-US" sz="1600" u="none" strike="noStrike">
                          <a:effectLst/>
                        </a:rPr>
                        <a:t>15%</a:t>
                      </a:r>
                      <a:endParaRPr lang="en-US" sz="1600" b="0" i="0" u="none" strike="noStrike">
                        <a:solidFill>
                          <a:srgbClr val="FF0000"/>
                        </a:solidFill>
                        <a:effectLst/>
                        <a:latin typeface="Arial"/>
                      </a:endParaRPr>
                    </a:p>
                  </a:txBody>
                  <a:tcPr marL="0" marR="0" marT="0" marB="0" anchor="ctr"/>
                </a:tc>
                <a:tc>
                  <a:txBody>
                    <a:bodyPr/>
                    <a:lstStyle/>
                    <a:p>
                      <a:pPr algn="ctr" fontAlgn="ctr"/>
                      <a:r>
                        <a:rPr lang="en-US" sz="1600" u="none" strike="noStrike">
                          <a:effectLst/>
                        </a:rPr>
                        <a:t>15%</a:t>
                      </a:r>
                      <a:endParaRPr lang="en-US" sz="1600" b="0" i="0" u="none" strike="noStrike">
                        <a:solidFill>
                          <a:srgbClr val="FF0000"/>
                        </a:solidFill>
                        <a:effectLst/>
                        <a:latin typeface="Arial"/>
                      </a:endParaRPr>
                    </a:p>
                  </a:txBody>
                  <a:tcPr marL="0" marR="0" marT="0" marB="0" anchor="ctr"/>
                </a:tc>
                <a:tc>
                  <a:txBody>
                    <a:bodyPr/>
                    <a:lstStyle/>
                    <a:p>
                      <a:pPr algn="ctr" fontAlgn="ctr"/>
                      <a:r>
                        <a:rPr lang="en-US" sz="1600" u="none" strike="noStrike">
                          <a:effectLst/>
                        </a:rPr>
                        <a:t>60%</a:t>
                      </a:r>
                      <a:endParaRPr lang="en-US" sz="1600" b="0" i="0" u="none" strike="noStrike">
                        <a:effectLst/>
                        <a:latin typeface="Arial"/>
                      </a:endParaRPr>
                    </a:p>
                  </a:txBody>
                  <a:tcPr marL="0" marR="0" marT="0" marB="0" anchor="ctr"/>
                </a:tc>
              </a:tr>
              <a:tr h="457043">
                <a:tc>
                  <a:txBody>
                    <a:bodyPr/>
                    <a:lstStyle/>
                    <a:p>
                      <a:pPr algn="l" fontAlgn="ctr"/>
                      <a:r>
                        <a:rPr lang="en-US" sz="1600" u="none" strike="noStrike">
                          <a:effectLst/>
                        </a:rPr>
                        <a:t>melt mode</a:t>
                      </a:r>
                      <a:endParaRPr lang="en-US" sz="1600" b="0" i="0" u="none" strike="noStrike">
                        <a:effectLst/>
                        <a:latin typeface="Arial"/>
                      </a:endParaRPr>
                    </a:p>
                  </a:txBody>
                  <a:tcPr marL="0" marR="0" marT="0" marB="0" anchor="ctr"/>
                </a:tc>
                <a:tc>
                  <a:txBody>
                    <a:bodyPr/>
                    <a:lstStyle/>
                    <a:p>
                      <a:pPr algn="ctr" fontAlgn="ctr"/>
                      <a:r>
                        <a:rPr lang="en-US" sz="1600" u="none" strike="noStrike">
                          <a:effectLst/>
                        </a:rPr>
                        <a:t>30%</a:t>
                      </a:r>
                      <a:endParaRPr lang="en-US" sz="1600" b="0" i="0" u="none" strike="noStrike">
                        <a:solidFill>
                          <a:srgbClr val="FF0000"/>
                        </a:solidFill>
                        <a:effectLst/>
                        <a:latin typeface="Arial"/>
                      </a:endParaRPr>
                    </a:p>
                  </a:txBody>
                  <a:tcPr marL="0" marR="0" marT="0" marB="0" anchor="ctr"/>
                </a:tc>
                <a:tc>
                  <a:txBody>
                    <a:bodyPr/>
                    <a:lstStyle/>
                    <a:p>
                      <a:pPr algn="ctr" fontAlgn="ctr"/>
                      <a:r>
                        <a:rPr lang="en-US" sz="1600" u="none" strike="noStrike">
                          <a:effectLst/>
                        </a:rPr>
                        <a:t>40%</a:t>
                      </a:r>
                      <a:endParaRPr lang="en-US" sz="1600" b="0" i="0" u="none" strike="noStrike">
                        <a:solidFill>
                          <a:srgbClr val="FF0000"/>
                        </a:solidFill>
                        <a:effectLst/>
                        <a:latin typeface="Arial"/>
                      </a:endParaRPr>
                    </a:p>
                  </a:txBody>
                  <a:tcPr marL="0" marR="0" marT="0" marB="0" anchor="ctr"/>
                </a:tc>
                <a:tc>
                  <a:txBody>
                    <a:bodyPr/>
                    <a:lstStyle/>
                    <a:p>
                      <a:pPr algn="ctr" fontAlgn="ctr"/>
                      <a:r>
                        <a:rPr lang="en-US" sz="1600" u="none" strike="noStrike">
                          <a:effectLst/>
                        </a:rPr>
                        <a:t>20%</a:t>
                      </a:r>
                      <a:endParaRPr lang="en-US" sz="1600" b="0" i="0" u="none" strike="noStrike">
                        <a:solidFill>
                          <a:srgbClr val="FF0000"/>
                        </a:solidFill>
                        <a:effectLst/>
                        <a:latin typeface="Arial"/>
                      </a:endParaRPr>
                    </a:p>
                  </a:txBody>
                  <a:tcPr marL="0" marR="0" marT="0" marB="0" anchor="ctr"/>
                </a:tc>
                <a:tc>
                  <a:txBody>
                    <a:bodyPr/>
                    <a:lstStyle/>
                    <a:p>
                      <a:pPr algn="ctr" fontAlgn="ctr"/>
                      <a:r>
                        <a:rPr lang="en-US" sz="1600" u="none" strike="noStrike" dirty="0">
                          <a:effectLst/>
                        </a:rPr>
                        <a:t>10%</a:t>
                      </a:r>
                      <a:endParaRPr lang="en-US" sz="1600" b="0" i="0" u="none" strike="noStrike" dirty="0">
                        <a:effectLst/>
                        <a:latin typeface="Arial"/>
                      </a:endParaRPr>
                    </a:p>
                  </a:txBody>
                  <a:tcPr marL="0" marR="0" marT="0" marB="0" anchor="ct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3406850680"/>
              </p:ext>
            </p:extLst>
          </p:nvPr>
        </p:nvGraphicFramePr>
        <p:xfrm>
          <a:off x="3667990" y="2381898"/>
          <a:ext cx="5014748" cy="408615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4213860" y="5120640"/>
            <a:ext cx="1765227" cy="646331"/>
          </a:xfrm>
          <a:prstGeom prst="rect">
            <a:avLst/>
          </a:prstGeom>
          <a:solidFill>
            <a:schemeClr val="bg1"/>
          </a:solidFill>
        </p:spPr>
        <p:txBody>
          <a:bodyPr wrap="none" rtlCol="0">
            <a:spAutoFit/>
          </a:bodyPr>
          <a:lstStyle/>
          <a:p>
            <a:r>
              <a:rPr lang="en-US" dirty="0" smtClean="0"/>
              <a:t>Dynamic melting</a:t>
            </a:r>
          </a:p>
          <a:p>
            <a:r>
              <a:rPr lang="en-US" dirty="0" smtClean="0"/>
              <a:t>(2% porosity)</a:t>
            </a:r>
            <a:endParaRPr lang="en-US" dirty="0"/>
          </a:p>
        </p:txBody>
      </p:sp>
      <p:sp>
        <p:nvSpPr>
          <p:cNvPr id="12" name="TextBox 11"/>
          <p:cNvSpPr txBox="1"/>
          <p:nvPr/>
        </p:nvSpPr>
        <p:spPr>
          <a:xfrm>
            <a:off x="4119925" y="4148852"/>
            <a:ext cx="1478162" cy="369332"/>
          </a:xfrm>
          <a:prstGeom prst="rect">
            <a:avLst/>
          </a:prstGeom>
          <a:solidFill>
            <a:schemeClr val="bg1"/>
          </a:solidFill>
        </p:spPr>
        <p:txBody>
          <a:bodyPr wrap="none" rtlCol="0">
            <a:spAutoFit/>
          </a:bodyPr>
          <a:lstStyle/>
          <a:p>
            <a:r>
              <a:rPr lang="en-US" dirty="0" smtClean="0">
                <a:solidFill>
                  <a:srgbClr val="FF0000"/>
                </a:solidFill>
              </a:rPr>
              <a:t>Batch melting</a:t>
            </a:r>
            <a:endParaRPr lang="en-US" dirty="0">
              <a:solidFill>
                <a:srgbClr val="FF0000"/>
              </a:solidFill>
            </a:endParaRPr>
          </a:p>
        </p:txBody>
      </p:sp>
      <p:sp>
        <p:nvSpPr>
          <p:cNvPr id="13" name="TextBox 12"/>
          <p:cNvSpPr txBox="1"/>
          <p:nvPr/>
        </p:nvSpPr>
        <p:spPr>
          <a:xfrm>
            <a:off x="4357392" y="2967752"/>
            <a:ext cx="1877502" cy="369332"/>
          </a:xfrm>
          <a:prstGeom prst="rect">
            <a:avLst/>
          </a:prstGeom>
          <a:solidFill>
            <a:schemeClr val="bg1"/>
          </a:solidFill>
        </p:spPr>
        <p:txBody>
          <a:bodyPr wrap="none" rtlCol="0">
            <a:spAutoFit/>
          </a:bodyPr>
          <a:lstStyle/>
          <a:p>
            <a:r>
              <a:rPr lang="en-US" dirty="0" smtClean="0">
                <a:solidFill>
                  <a:srgbClr val="0000FF"/>
                </a:solidFill>
              </a:rPr>
              <a:t>Fractional melting</a:t>
            </a:r>
            <a:endParaRPr lang="en-US" dirty="0">
              <a:solidFill>
                <a:srgbClr val="0000FF"/>
              </a:solidFill>
            </a:endParaRPr>
          </a:p>
        </p:txBody>
      </p:sp>
      <p:sp>
        <p:nvSpPr>
          <p:cNvPr id="14" name="TextBox 13"/>
          <p:cNvSpPr txBox="1"/>
          <p:nvPr/>
        </p:nvSpPr>
        <p:spPr>
          <a:xfrm>
            <a:off x="3699753" y="2020788"/>
            <a:ext cx="3192780" cy="369332"/>
          </a:xfrm>
          <a:prstGeom prst="rect">
            <a:avLst/>
          </a:prstGeom>
          <a:noFill/>
        </p:spPr>
        <p:txBody>
          <a:bodyPr wrap="square" rtlCol="0">
            <a:spAutoFit/>
          </a:bodyPr>
          <a:lstStyle/>
          <a:p>
            <a:r>
              <a:rPr lang="en-US" dirty="0" err="1" smtClean="0"/>
              <a:t>Nb</a:t>
            </a:r>
            <a:r>
              <a:rPr lang="en-US" dirty="0" smtClean="0"/>
              <a:t>/La ratio</a:t>
            </a:r>
            <a:endParaRPr lang="en-US" dirty="0"/>
          </a:p>
        </p:txBody>
      </p:sp>
    </p:spTree>
    <p:extLst>
      <p:ext uri="{BB962C8B-B14F-4D97-AF65-F5344CB8AC3E}">
        <p14:creationId xmlns:p14="http://schemas.microsoft.com/office/powerpoint/2010/main" val="2487822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20206849"/>
              </p:ext>
            </p:extLst>
          </p:nvPr>
        </p:nvGraphicFramePr>
        <p:xfrm>
          <a:off x="2117362" y="422005"/>
          <a:ext cx="5667375" cy="4714875"/>
        </p:xfrm>
        <a:graphic>
          <a:graphicData uri="http://schemas.openxmlformats.org/presentationml/2006/ole">
            <mc:AlternateContent xmlns:mc="http://schemas.openxmlformats.org/markup-compatibility/2006">
              <mc:Choice xmlns:v="urn:schemas-microsoft-com:vml" Requires="v">
                <p:oleObj spid="_x0000_s2219" name="Drawing" r:id="rId4" imgW="5667139" imgH="4714660" progId="Canvas.Drawing.8">
                  <p:link updateAutomatic="1"/>
                </p:oleObj>
              </mc:Choice>
              <mc:Fallback>
                <p:oleObj name="Drawing" r:id="rId4" imgW="5667139" imgH="4714660" progId="Canvas.Drawing.8">
                  <p:link updateAutomatic="1"/>
                  <p:pic>
                    <p:nvPicPr>
                      <p:cNvPr id="0" name=""/>
                      <p:cNvPicPr/>
                      <p:nvPr/>
                    </p:nvPicPr>
                    <p:blipFill>
                      <a:blip r:embed="rId5"/>
                      <a:stretch>
                        <a:fillRect/>
                      </a:stretch>
                    </p:blipFill>
                    <p:spPr>
                      <a:xfrm>
                        <a:off x="2117362" y="422005"/>
                        <a:ext cx="5667375" cy="4714875"/>
                      </a:xfrm>
                      <a:prstGeom prst="rect">
                        <a:avLst/>
                      </a:prstGeom>
                    </p:spPr>
                  </p:pic>
                </p:oleObj>
              </mc:Fallback>
            </mc:AlternateContent>
          </a:graphicData>
        </a:graphic>
      </p:graphicFrame>
      <p:sp>
        <p:nvSpPr>
          <p:cNvPr id="5" name="TextBox 4"/>
          <p:cNvSpPr txBox="1"/>
          <p:nvPr/>
        </p:nvSpPr>
        <p:spPr>
          <a:xfrm>
            <a:off x="3640667" y="5469467"/>
            <a:ext cx="3016427" cy="1323439"/>
          </a:xfrm>
          <a:prstGeom prst="rect">
            <a:avLst/>
          </a:prstGeom>
          <a:noFill/>
        </p:spPr>
        <p:txBody>
          <a:bodyPr wrap="square" rtlCol="0">
            <a:spAutoFit/>
          </a:bodyPr>
          <a:lstStyle/>
          <a:p>
            <a:r>
              <a:rPr lang="en-US" sz="2000" b="1" dirty="0"/>
              <a:t> </a:t>
            </a:r>
            <a:r>
              <a:rPr lang="en-US" sz="2000" b="1" dirty="0" smtClean="0"/>
              <a:t>              </a:t>
            </a:r>
            <a:r>
              <a:rPr lang="en-US" sz="2000" b="1" dirty="0" smtClean="0"/>
              <a:t>M. Loa    Kilauea</a:t>
            </a:r>
          </a:p>
          <a:p>
            <a:r>
              <a:rPr lang="en-US" sz="2000" dirty="0" smtClean="0"/>
              <a:t>Ba/</a:t>
            </a:r>
            <a:r>
              <a:rPr lang="en-US" sz="2000" dirty="0" err="1" smtClean="0"/>
              <a:t>Th</a:t>
            </a:r>
            <a:r>
              <a:rPr lang="en-US" sz="2000" dirty="0" smtClean="0"/>
              <a:t>	1.76        1.45	</a:t>
            </a:r>
          </a:p>
          <a:p>
            <a:r>
              <a:rPr lang="en-US" sz="2000" dirty="0" err="1" smtClean="0"/>
              <a:t>Nb</a:t>
            </a:r>
            <a:r>
              <a:rPr lang="en-US" sz="2000" dirty="0" smtClean="0"/>
              <a:t>/La	0.89	1.07    </a:t>
            </a:r>
          </a:p>
          <a:p>
            <a:r>
              <a:rPr lang="en-US" sz="2000" dirty="0" err="1" smtClean="0"/>
              <a:t>Sr</a:t>
            </a:r>
            <a:r>
              <a:rPr lang="en-US" sz="2000" dirty="0" smtClean="0"/>
              <a:t>/</a:t>
            </a:r>
            <a:r>
              <a:rPr lang="en-US" sz="2000" dirty="0" err="1" smtClean="0"/>
              <a:t>Nd</a:t>
            </a:r>
            <a:r>
              <a:rPr lang="en-US" sz="2000" dirty="0" smtClean="0"/>
              <a:t>	1.17	1.04</a:t>
            </a:r>
            <a:endParaRPr lang="en-US" sz="2000" dirty="0"/>
          </a:p>
        </p:txBody>
      </p:sp>
      <p:sp>
        <p:nvSpPr>
          <p:cNvPr id="3" name="Slide Number Placeholder 2"/>
          <p:cNvSpPr>
            <a:spLocks noGrp="1"/>
          </p:cNvSpPr>
          <p:nvPr>
            <p:ph type="sldNum" sz="quarter" idx="12"/>
          </p:nvPr>
        </p:nvSpPr>
        <p:spPr/>
        <p:txBody>
          <a:bodyPr/>
          <a:lstStyle/>
          <a:p>
            <a:fld id="{B70FBC4F-1C5C-43B5-B559-C8F36341E111}" type="slidenum">
              <a:rPr lang="en-US" smtClean="0"/>
              <a:t>3</a:t>
            </a:fld>
            <a:endParaRPr lang="en-US"/>
          </a:p>
        </p:txBody>
      </p:sp>
      <p:sp>
        <p:nvSpPr>
          <p:cNvPr id="2" name="TextBox 1"/>
          <p:cNvSpPr txBox="1"/>
          <p:nvPr/>
        </p:nvSpPr>
        <p:spPr>
          <a:xfrm>
            <a:off x="2658528" y="1151456"/>
            <a:ext cx="420796" cy="369332"/>
          </a:xfrm>
          <a:prstGeom prst="rect">
            <a:avLst/>
          </a:prstGeom>
          <a:noFill/>
        </p:spPr>
        <p:txBody>
          <a:bodyPr wrap="none" rtlCol="0">
            <a:spAutoFit/>
          </a:bodyPr>
          <a:lstStyle/>
          <a:p>
            <a:r>
              <a:rPr lang="en-US" dirty="0" smtClean="0"/>
              <a:t>Ba</a:t>
            </a:r>
            <a:endParaRPr lang="en-US" dirty="0"/>
          </a:p>
        </p:txBody>
      </p:sp>
      <p:sp>
        <p:nvSpPr>
          <p:cNvPr id="6" name="TextBox 5"/>
          <p:cNvSpPr txBox="1"/>
          <p:nvPr/>
        </p:nvSpPr>
        <p:spPr>
          <a:xfrm>
            <a:off x="3132659" y="482588"/>
            <a:ext cx="454947" cy="369332"/>
          </a:xfrm>
          <a:prstGeom prst="rect">
            <a:avLst/>
          </a:prstGeom>
          <a:noFill/>
        </p:spPr>
        <p:txBody>
          <a:bodyPr wrap="none" rtlCol="0">
            <a:spAutoFit/>
          </a:bodyPr>
          <a:lstStyle/>
          <a:p>
            <a:r>
              <a:rPr lang="en-US" dirty="0" err="1" smtClean="0"/>
              <a:t>Nb</a:t>
            </a:r>
            <a:endParaRPr lang="en-US" dirty="0"/>
          </a:p>
        </p:txBody>
      </p:sp>
      <p:sp>
        <p:nvSpPr>
          <p:cNvPr id="7" name="TextBox 6"/>
          <p:cNvSpPr txBox="1"/>
          <p:nvPr/>
        </p:nvSpPr>
        <p:spPr>
          <a:xfrm>
            <a:off x="2861725" y="2734733"/>
            <a:ext cx="418429" cy="369332"/>
          </a:xfrm>
          <a:prstGeom prst="rect">
            <a:avLst/>
          </a:prstGeom>
          <a:noFill/>
        </p:spPr>
        <p:txBody>
          <a:bodyPr wrap="none" rtlCol="0">
            <a:spAutoFit/>
          </a:bodyPr>
          <a:lstStyle/>
          <a:p>
            <a:r>
              <a:rPr lang="en-US" dirty="0" err="1" smtClean="0"/>
              <a:t>Th</a:t>
            </a:r>
            <a:endParaRPr lang="en-US" dirty="0"/>
          </a:p>
        </p:txBody>
      </p:sp>
      <p:sp>
        <p:nvSpPr>
          <p:cNvPr id="8" name="TextBox 7"/>
          <p:cNvSpPr txBox="1"/>
          <p:nvPr/>
        </p:nvSpPr>
        <p:spPr>
          <a:xfrm>
            <a:off x="3344327" y="1032921"/>
            <a:ext cx="392280" cy="369332"/>
          </a:xfrm>
          <a:prstGeom prst="rect">
            <a:avLst/>
          </a:prstGeom>
          <a:noFill/>
        </p:spPr>
        <p:txBody>
          <a:bodyPr wrap="none" rtlCol="0">
            <a:spAutoFit/>
          </a:bodyPr>
          <a:lstStyle/>
          <a:p>
            <a:r>
              <a:rPr lang="en-US" dirty="0" smtClean="0"/>
              <a:t>La</a:t>
            </a:r>
            <a:endParaRPr lang="en-US" dirty="0"/>
          </a:p>
        </p:txBody>
      </p:sp>
      <p:sp>
        <p:nvSpPr>
          <p:cNvPr id="9" name="TextBox 8"/>
          <p:cNvSpPr txBox="1"/>
          <p:nvPr/>
        </p:nvSpPr>
        <p:spPr>
          <a:xfrm>
            <a:off x="4631267" y="1473200"/>
            <a:ext cx="371203" cy="369332"/>
          </a:xfrm>
          <a:prstGeom prst="rect">
            <a:avLst/>
          </a:prstGeom>
          <a:noFill/>
        </p:spPr>
        <p:txBody>
          <a:bodyPr wrap="none" rtlCol="0">
            <a:spAutoFit/>
          </a:bodyPr>
          <a:lstStyle/>
          <a:p>
            <a:r>
              <a:rPr lang="en-US" dirty="0" err="1" smtClean="0"/>
              <a:t>Sr</a:t>
            </a:r>
            <a:endParaRPr lang="en-US" dirty="0"/>
          </a:p>
        </p:txBody>
      </p:sp>
      <p:sp>
        <p:nvSpPr>
          <p:cNvPr id="10" name="TextBox 9"/>
          <p:cNvSpPr txBox="1"/>
          <p:nvPr/>
        </p:nvSpPr>
        <p:spPr>
          <a:xfrm>
            <a:off x="4080928" y="1346189"/>
            <a:ext cx="454947" cy="369332"/>
          </a:xfrm>
          <a:prstGeom prst="rect">
            <a:avLst/>
          </a:prstGeom>
          <a:noFill/>
        </p:spPr>
        <p:txBody>
          <a:bodyPr wrap="none" rtlCol="0">
            <a:spAutoFit/>
          </a:bodyPr>
          <a:lstStyle/>
          <a:p>
            <a:r>
              <a:rPr lang="en-US" dirty="0" err="1" smtClean="0"/>
              <a:t>Nd</a:t>
            </a:r>
            <a:endParaRPr lang="en-US" dirty="0"/>
          </a:p>
        </p:txBody>
      </p:sp>
    </p:spTree>
    <p:extLst>
      <p:ext uri="{BB962C8B-B14F-4D97-AF65-F5344CB8AC3E}">
        <p14:creationId xmlns:p14="http://schemas.microsoft.com/office/powerpoint/2010/main" val="35098310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437033"/>
            <a:ext cx="2057400" cy="365125"/>
          </a:xfrm>
        </p:spPr>
        <p:txBody>
          <a:bodyPr/>
          <a:lstStyle/>
          <a:p>
            <a:fld id="{B70FBC4F-1C5C-43B5-B559-C8F36341E111}" type="slidenum">
              <a:rPr lang="en-US" smtClean="0"/>
              <a:t>4</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357653457"/>
              </p:ext>
            </p:extLst>
          </p:nvPr>
        </p:nvGraphicFramePr>
        <p:xfrm>
          <a:off x="4743450" y="4157663"/>
          <a:ext cx="3476625" cy="2495550"/>
        </p:xfrm>
        <a:graphic>
          <a:graphicData uri="http://schemas.openxmlformats.org/presentationml/2006/ole">
            <mc:AlternateContent xmlns:mc="http://schemas.openxmlformats.org/markup-compatibility/2006">
              <mc:Choice xmlns:v="urn:schemas-microsoft-com:vml" Requires="v">
                <p:oleObj spid="_x0000_s13315" name="Drawing" r:id="rId4" imgW="3476568" imgH="2495536" progId="Canvas.Drawing.8">
                  <p:link updateAutomatic="1"/>
                </p:oleObj>
              </mc:Choice>
              <mc:Fallback>
                <p:oleObj name="Drawing" r:id="rId4" imgW="3476568" imgH="2495536" progId="Canvas.Drawing.8">
                  <p:link updateAutomatic="1"/>
                  <p:pic>
                    <p:nvPicPr>
                      <p:cNvPr id="0" name=""/>
                      <p:cNvPicPr>
                        <a:picLocks noChangeAspect="1" noChangeArrowheads="1"/>
                      </p:cNvPicPr>
                      <p:nvPr/>
                    </p:nvPicPr>
                    <p:blipFill>
                      <a:blip r:embed="rId5"/>
                      <a:srcRect/>
                      <a:stretch>
                        <a:fillRect/>
                      </a:stretch>
                    </p:blipFill>
                    <p:spPr bwMode="auto">
                      <a:xfrm>
                        <a:off x="4743450" y="4157663"/>
                        <a:ext cx="3476625" cy="2495550"/>
                      </a:xfrm>
                      <a:prstGeom prst="rect">
                        <a:avLst/>
                      </a:prstGeom>
                      <a:noFill/>
                      <a:ln>
                        <a:noFill/>
                      </a:ln>
                      <a:extLst/>
                    </p:spPr>
                  </p:pic>
                </p:oleObj>
              </mc:Fallback>
            </mc:AlternateContent>
          </a:graphicData>
        </a:graphic>
      </p:graphicFrame>
      <p:graphicFrame>
        <p:nvGraphicFramePr>
          <p:cNvPr id="10" name="Chart 9"/>
          <p:cNvGraphicFramePr>
            <a:graphicFrameLocks/>
          </p:cNvGraphicFramePr>
          <p:nvPr>
            <p:extLst>
              <p:ext uri="{D42A27DB-BD31-4B8C-83A1-F6EECF244321}">
                <p14:modId xmlns:p14="http://schemas.microsoft.com/office/powerpoint/2010/main" val="3598729923"/>
              </p:ext>
            </p:extLst>
          </p:nvPr>
        </p:nvGraphicFramePr>
        <p:xfrm>
          <a:off x="4468480" y="1465000"/>
          <a:ext cx="4367283" cy="2718707"/>
        </p:xfrm>
        <a:graphic>
          <a:graphicData uri="http://schemas.openxmlformats.org/drawingml/2006/chart">
            <c:chart xmlns:c="http://schemas.openxmlformats.org/drawingml/2006/chart" xmlns:r="http://schemas.openxmlformats.org/officeDocument/2006/relationships" r:id="rId6"/>
          </a:graphicData>
        </a:graphic>
      </p:graphicFrame>
      <p:cxnSp>
        <p:nvCxnSpPr>
          <p:cNvPr id="7" name="Straight Arrow Connector 6"/>
          <p:cNvCxnSpPr/>
          <p:nvPr/>
        </p:nvCxnSpPr>
        <p:spPr>
          <a:xfrm flipH="1">
            <a:off x="5156161" y="1502612"/>
            <a:ext cx="237506" cy="0"/>
          </a:xfrm>
          <a:prstGeom prst="straightConnector1">
            <a:avLst/>
          </a:prstGeom>
          <a:ln w="222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46174" y="1348237"/>
            <a:ext cx="899605" cy="307777"/>
          </a:xfrm>
          <a:prstGeom prst="rect">
            <a:avLst/>
          </a:prstGeom>
          <a:noFill/>
        </p:spPr>
        <p:txBody>
          <a:bodyPr wrap="none" rtlCol="0">
            <a:spAutoFit/>
          </a:bodyPr>
          <a:lstStyle/>
          <a:p>
            <a:r>
              <a:rPr lang="en-US" sz="1400" dirty="0" smtClean="0"/>
              <a:t>PM (0.12)</a:t>
            </a:r>
            <a:endParaRPr lang="en-US" sz="1400" dirty="0"/>
          </a:p>
        </p:txBody>
      </p:sp>
      <p:graphicFrame>
        <p:nvGraphicFramePr>
          <p:cNvPr id="13" name="Chart 12"/>
          <p:cNvGraphicFramePr>
            <a:graphicFrameLocks/>
          </p:cNvGraphicFramePr>
          <p:nvPr>
            <p:extLst>
              <p:ext uri="{D42A27DB-BD31-4B8C-83A1-F6EECF244321}">
                <p14:modId xmlns:p14="http://schemas.microsoft.com/office/powerpoint/2010/main" val="3751204462"/>
              </p:ext>
            </p:extLst>
          </p:nvPr>
        </p:nvGraphicFramePr>
        <p:xfrm>
          <a:off x="559293" y="4066368"/>
          <a:ext cx="3974608" cy="2718707"/>
        </p:xfrm>
        <a:graphic>
          <a:graphicData uri="http://schemas.openxmlformats.org/drawingml/2006/chart">
            <c:chart xmlns:c="http://schemas.openxmlformats.org/drawingml/2006/chart" xmlns:r="http://schemas.openxmlformats.org/officeDocument/2006/relationships" r:id="rId7"/>
          </a:graphicData>
        </a:graphic>
      </p:graphicFrame>
      <p:cxnSp>
        <p:nvCxnSpPr>
          <p:cNvPr id="12" name="Straight Arrow Connector 11"/>
          <p:cNvCxnSpPr/>
          <p:nvPr/>
        </p:nvCxnSpPr>
        <p:spPr>
          <a:xfrm flipH="1">
            <a:off x="1126527" y="6653949"/>
            <a:ext cx="237506" cy="0"/>
          </a:xfrm>
          <a:prstGeom prst="straightConnector1">
            <a:avLst/>
          </a:prstGeom>
          <a:ln w="222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16540" y="6499574"/>
            <a:ext cx="808235" cy="307777"/>
          </a:xfrm>
          <a:prstGeom prst="rect">
            <a:avLst/>
          </a:prstGeom>
          <a:noFill/>
        </p:spPr>
        <p:txBody>
          <a:bodyPr wrap="none" rtlCol="0">
            <a:spAutoFit/>
          </a:bodyPr>
          <a:lstStyle/>
          <a:p>
            <a:r>
              <a:rPr lang="en-US" sz="1400" dirty="0" smtClean="0"/>
              <a:t>PM (8.4)</a:t>
            </a:r>
            <a:endParaRPr lang="en-US" sz="1400" dirty="0"/>
          </a:p>
        </p:txBody>
      </p:sp>
      <p:sp>
        <p:nvSpPr>
          <p:cNvPr id="16" name="TextBox 15"/>
          <p:cNvSpPr txBox="1"/>
          <p:nvPr/>
        </p:nvSpPr>
        <p:spPr>
          <a:xfrm>
            <a:off x="552451" y="36028"/>
            <a:ext cx="7962900" cy="1323439"/>
          </a:xfrm>
          <a:prstGeom prst="rect">
            <a:avLst/>
          </a:prstGeom>
          <a:noFill/>
        </p:spPr>
        <p:txBody>
          <a:bodyPr wrap="square" rtlCol="0">
            <a:spAutoFit/>
          </a:bodyPr>
          <a:lstStyle/>
          <a:p>
            <a:r>
              <a:rPr lang="en-US" sz="2000" dirty="0" smtClean="0"/>
              <a:t>The Kea-component has high </a:t>
            </a:r>
            <a:r>
              <a:rPr lang="en-US" sz="2000" baseline="30000" dirty="0" smtClean="0"/>
              <a:t>143</a:t>
            </a:r>
            <a:r>
              <a:rPr lang="en-US" sz="2000" dirty="0" smtClean="0"/>
              <a:t>Nd/</a:t>
            </a:r>
            <a:r>
              <a:rPr lang="en-US" sz="2000" baseline="30000" dirty="0" smtClean="0"/>
              <a:t>144</a:t>
            </a:r>
            <a:r>
              <a:rPr lang="en-US" sz="2000" dirty="0" smtClean="0"/>
              <a:t>Nd and high </a:t>
            </a:r>
            <a:r>
              <a:rPr lang="en-US" sz="2000" dirty="0" err="1" smtClean="0"/>
              <a:t>Nb</a:t>
            </a:r>
            <a:r>
              <a:rPr lang="en-US" sz="2000" dirty="0" smtClean="0"/>
              <a:t>/La and </a:t>
            </a:r>
            <a:r>
              <a:rPr lang="en-US" sz="2000" dirty="0" err="1" smtClean="0"/>
              <a:t>Th</a:t>
            </a:r>
            <a:r>
              <a:rPr lang="en-US" sz="2000" dirty="0" smtClean="0"/>
              <a:t>/La.</a:t>
            </a:r>
          </a:p>
          <a:p>
            <a:r>
              <a:rPr lang="en-US" sz="2000" dirty="0" smtClean="0"/>
              <a:t>However, </a:t>
            </a:r>
            <a:r>
              <a:rPr lang="en-US" sz="2000" dirty="0" err="1" smtClean="0"/>
              <a:t>Nb</a:t>
            </a:r>
            <a:r>
              <a:rPr lang="en-US" sz="2000" dirty="0" smtClean="0"/>
              <a:t>/</a:t>
            </a:r>
            <a:r>
              <a:rPr lang="en-US" sz="2000" dirty="0" err="1" smtClean="0"/>
              <a:t>Th</a:t>
            </a:r>
            <a:r>
              <a:rPr lang="en-US" sz="2000" dirty="0" smtClean="0"/>
              <a:t> is similar in both the Loa- and Kea- components. </a:t>
            </a:r>
          </a:p>
          <a:p>
            <a:r>
              <a:rPr lang="en-US" sz="2000" dirty="0" smtClean="0"/>
              <a:t>Since </a:t>
            </a:r>
            <a:r>
              <a:rPr lang="en-US" sz="2000" dirty="0" err="1" smtClean="0"/>
              <a:t>Nb</a:t>
            </a:r>
            <a:r>
              <a:rPr lang="en-US" sz="2000" dirty="0" smtClean="0"/>
              <a:t> is similar to </a:t>
            </a:r>
            <a:r>
              <a:rPr lang="en-US" sz="2000" dirty="0" err="1" smtClean="0"/>
              <a:t>Th</a:t>
            </a:r>
            <a:r>
              <a:rPr lang="en-US" sz="2000" dirty="0" smtClean="0"/>
              <a:t>, it is La, not </a:t>
            </a:r>
            <a:r>
              <a:rPr lang="en-US" sz="2000" dirty="0" err="1" smtClean="0"/>
              <a:t>Nb</a:t>
            </a:r>
            <a:r>
              <a:rPr lang="en-US" sz="2000" dirty="0" smtClean="0"/>
              <a:t>, which causes the variations in </a:t>
            </a:r>
            <a:r>
              <a:rPr lang="en-US" sz="2000" dirty="0" err="1" smtClean="0"/>
              <a:t>Nb</a:t>
            </a:r>
            <a:r>
              <a:rPr lang="en-US" sz="2000" dirty="0" smtClean="0"/>
              <a:t>/La and </a:t>
            </a:r>
            <a:r>
              <a:rPr lang="en-US" sz="2000" dirty="0" err="1" smtClean="0"/>
              <a:t>Th</a:t>
            </a:r>
            <a:r>
              <a:rPr lang="en-US" sz="2000" dirty="0" smtClean="0"/>
              <a:t>/La</a:t>
            </a:r>
            <a:endParaRPr lang="en-US" sz="2000" dirty="0"/>
          </a:p>
        </p:txBody>
      </p:sp>
      <p:pic>
        <p:nvPicPr>
          <p:cNvPr id="3233" name="Picture 1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1925" y="1589337"/>
            <a:ext cx="1372721" cy="192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7" name="Picture 1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4588" y="5017300"/>
            <a:ext cx="238125" cy="31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5901" y="2429049"/>
            <a:ext cx="238125" cy="27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552450" y="1359468"/>
            <a:ext cx="3771900" cy="2816382"/>
            <a:chOff x="552450" y="1359468"/>
            <a:chExt cx="3771900" cy="2816382"/>
          </a:xfrm>
        </p:grpSpPr>
        <p:graphicFrame>
          <p:nvGraphicFramePr>
            <p:cNvPr id="5" name="Object 4"/>
            <p:cNvGraphicFramePr>
              <a:graphicFrameLocks noChangeAspect="1"/>
            </p:cNvGraphicFramePr>
            <p:nvPr>
              <p:extLst>
                <p:ext uri="{D42A27DB-BD31-4B8C-83A1-F6EECF244321}">
                  <p14:modId xmlns:p14="http://schemas.microsoft.com/office/powerpoint/2010/main" val="70979837"/>
                </p:ext>
              </p:extLst>
            </p:nvPr>
          </p:nvGraphicFramePr>
          <p:xfrm>
            <a:off x="552450" y="1400503"/>
            <a:ext cx="3771900" cy="2775347"/>
          </p:xfrm>
          <a:graphic>
            <a:graphicData uri="http://schemas.openxmlformats.org/presentationml/2006/ole">
              <mc:AlternateContent xmlns:mc="http://schemas.openxmlformats.org/markup-compatibility/2006">
                <mc:Choice xmlns:v="urn:schemas-microsoft-com:vml" Requires="v">
                  <p:oleObj spid="_x0000_s13316" name="Drawing" r:id="rId4" imgW="4471200" imgH="3290040" progId="Canvas.Drawing.8">
                    <p:link updateAutomatic="1"/>
                  </p:oleObj>
                </mc:Choice>
                <mc:Fallback>
                  <p:oleObj name="Drawing" r:id="rId4" imgW="4471200" imgH="3290040" progId="Canvas.Drawing.8">
                    <p:link updateAutomatic="1"/>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50" y="1400503"/>
                          <a:ext cx="3771900" cy="2775347"/>
                        </a:xfrm>
                        <a:prstGeom prst="rect">
                          <a:avLst/>
                        </a:prstGeom>
                        <a:noFill/>
                        <a:ln>
                          <a:noFill/>
                        </a:ln>
                      </p:spPr>
                    </p:pic>
                  </p:oleObj>
                </mc:Fallback>
              </mc:AlternateContent>
            </a:graphicData>
          </a:graphic>
        </p:graphicFrame>
        <p:sp>
          <p:nvSpPr>
            <p:cNvPr id="6" name="Rectangle 5"/>
            <p:cNvSpPr/>
            <p:nvPr/>
          </p:nvSpPr>
          <p:spPr>
            <a:xfrm>
              <a:off x="1354641" y="1359468"/>
              <a:ext cx="995944" cy="1344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028700" y="1502612"/>
              <a:ext cx="311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3200400" y="1536700"/>
            <a:ext cx="607859" cy="400110"/>
          </a:xfrm>
          <a:prstGeom prst="rect">
            <a:avLst/>
          </a:prstGeom>
          <a:noFill/>
        </p:spPr>
        <p:txBody>
          <a:bodyPr wrap="none" rtlCol="0">
            <a:spAutoFit/>
          </a:bodyPr>
          <a:lstStyle/>
          <a:p>
            <a:r>
              <a:rPr lang="en-US" sz="2000" b="1" dirty="0" smtClean="0"/>
              <a:t>KEA</a:t>
            </a:r>
            <a:endParaRPr lang="en-US" sz="2000" b="1" dirty="0"/>
          </a:p>
        </p:txBody>
      </p:sp>
      <p:sp>
        <p:nvSpPr>
          <p:cNvPr id="9" name="TextBox 8"/>
          <p:cNvSpPr txBox="1"/>
          <p:nvPr/>
        </p:nvSpPr>
        <p:spPr>
          <a:xfrm>
            <a:off x="1689100" y="2628900"/>
            <a:ext cx="568109" cy="369332"/>
          </a:xfrm>
          <a:prstGeom prst="rect">
            <a:avLst/>
          </a:prstGeom>
          <a:noFill/>
        </p:spPr>
        <p:txBody>
          <a:bodyPr wrap="none" rtlCol="0">
            <a:spAutoFit/>
          </a:bodyPr>
          <a:lstStyle/>
          <a:p>
            <a:r>
              <a:rPr lang="en-US" dirty="0" smtClean="0"/>
              <a:t>LOA</a:t>
            </a:r>
            <a:endParaRPr lang="en-US" dirty="0"/>
          </a:p>
        </p:txBody>
      </p:sp>
    </p:spTree>
    <p:extLst>
      <p:ext uri="{BB962C8B-B14F-4D97-AF65-F5344CB8AC3E}">
        <p14:creationId xmlns:p14="http://schemas.microsoft.com/office/powerpoint/2010/main" val="1396599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0FBC4F-1C5C-43B5-B559-C8F36341E111}" type="slidenum">
              <a:rPr lang="en-US" smtClean="0"/>
              <a:t>5</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944404136"/>
              </p:ext>
            </p:extLst>
          </p:nvPr>
        </p:nvGraphicFramePr>
        <p:xfrm>
          <a:off x="4187563" y="4222945"/>
          <a:ext cx="4572000" cy="2635055"/>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1"/>
          <p:cNvSpPr txBox="1">
            <a:spLocks/>
          </p:cNvSpPr>
          <p:nvPr/>
        </p:nvSpPr>
        <p:spPr>
          <a:xfrm>
            <a:off x="7009277" y="6544609"/>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0FBC4F-1C5C-43B5-B559-C8F36341E111}" type="slidenum">
              <a:rPr lang="en-US" smtClean="0"/>
              <a:pPr/>
              <a:t>5</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625573577"/>
              </p:ext>
            </p:extLst>
          </p:nvPr>
        </p:nvGraphicFramePr>
        <p:xfrm>
          <a:off x="1" y="1597060"/>
          <a:ext cx="4171950" cy="26558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086528698"/>
              </p:ext>
            </p:extLst>
          </p:nvPr>
        </p:nvGraphicFramePr>
        <p:xfrm>
          <a:off x="4186298" y="1597061"/>
          <a:ext cx="3770142" cy="26955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621330858"/>
              </p:ext>
            </p:extLst>
          </p:nvPr>
        </p:nvGraphicFramePr>
        <p:xfrm>
          <a:off x="148857" y="4174467"/>
          <a:ext cx="4061193" cy="2683533"/>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04024" y="27401"/>
            <a:ext cx="9039976" cy="1569660"/>
          </a:xfrm>
          <a:prstGeom prst="rect">
            <a:avLst/>
          </a:prstGeom>
          <a:noFill/>
        </p:spPr>
        <p:txBody>
          <a:bodyPr wrap="square" rtlCol="0">
            <a:spAutoFit/>
          </a:bodyPr>
          <a:lstStyle/>
          <a:p>
            <a:r>
              <a:rPr lang="en-US" sz="2400" dirty="0" smtClean="0"/>
              <a:t>A surprising result is </a:t>
            </a:r>
            <a:r>
              <a:rPr lang="en-US" sz="2400" dirty="0" err="1" smtClean="0"/>
              <a:t>Nb</a:t>
            </a:r>
            <a:r>
              <a:rPr lang="en-US" sz="2400" dirty="0" smtClean="0"/>
              <a:t>/La is correlated with </a:t>
            </a:r>
            <a:r>
              <a:rPr lang="en-US" sz="2400" dirty="0" err="1" smtClean="0"/>
              <a:t>Sr</a:t>
            </a:r>
            <a:r>
              <a:rPr lang="en-US" sz="2400" dirty="0" smtClean="0"/>
              <a:t>/</a:t>
            </a:r>
            <a:r>
              <a:rPr lang="en-US" sz="2400" dirty="0" err="1" smtClean="0"/>
              <a:t>Nd</a:t>
            </a:r>
            <a:r>
              <a:rPr lang="en-US" sz="2400" dirty="0" smtClean="0"/>
              <a:t>,  </a:t>
            </a:r>
            <a:r>
              <a:rPr lang="en-US" sz="2400" dirty="0" err="1" smtClean="0"/>
              <a:t>Sr</a:t>
            </a:r>
            <a:r>
              <a:rPr lang="en-US" sz="2400" dirty="0" smtClean="0"/>
              <a:t>/</a:t>
            </a:r>
            <a:r>
              <a:rPr lang="en-US" sz="2400" dirty="0" err="1" smtClean="0"/>
              <a:t>Nb</a:t>
            </a:r>
            <a:r>
              <a:rPr lang="en-US" sz="2400" dirty="0" smtClean="0"/>
              <a:t> and Ti/</a:t>
            </a:r>
            <a:r>
              <a:rPr lang="en-US" sz="2400" dirty="0" err="1" smtClean="0"/>
              <a:t>Eu</a:t>
            </a:r>
            <a:r>
              <a:rPr lang="en-US" sz="2400" dirty="0" smtClean="0"/>
              <a:t>. It is well known that </a:t>
            </a:r>
            <a:r>
              <a:rPr lang="en-US" sz="2400" dirty="0" err="1" smtClean="0"/>
              <a:t>Sr</a:t>
            </a:r>
            <a:r>
              <a:rPr lang="en-US" sz="2400" dirty="0" smtClean="0"/>
              <a:t> and </a:t>
            </a:r>
            <a:r>
              <a:rPr lang="en-US" sz="2400" dirty="0" err="1" smtClean="0"/>
              <a:t>Eu</a:t>
            </a:r>
            <a:r>
              <a:rPr lang="en-US" sz="2400" dirty="0" smtClean="0"/>
              <a:t> are sensitive to the role of plagioclase. But </a:t>
            </a:r>
            <a:r>
              <a:rPr lang="en-US" sz="2400" dirty="0" err="1" smtClean="0"/>
              <a:t>Nb</a:t>
            </a:r>
            <a:r>
              <a:rPr lang="en-US" sz="2400" dirty="0" smtClean="0"/>
              <a:t>/La is not a ratio that is recognized as being controlled by plagioclase.</a:t>
            </a:r>
          </a:p>
        </p:txBody>
      </p:sp>
      <p:pic>
        <p:nvPicPr>
          <p:cNvPr id="13"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6780" y="1718188"/>
            <a:ext cx="1377020" cy="193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8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084974384"/>
              </p:ext>
            </p:extLst>
          </p:nvPr>
        </p:nvGraphicFramePr>
        <p:xfrm>
          <a:off x="4096124" y="947290"/>
          <a:ext cx="4755776" cy="310627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172263" y="2687045"/>
            <a:ext cx="2404889" cy="369332"/>
          </a:xfrm>
          <a:prstGeom prst="rect">
            <a:avLst/>
          </a:prstGeom>
          <a:noFill/>
        </p:spPr>
        <p:txBody>
          <a:bodyPr wrap="none" rtlCol="0">
            <a:spAutoFit/>
          </a:bodyPr>
          <a:lstStyle/>
          <a:p>
            <a:r>
              <a:rPr lang="en-US" dirty="0" smtClean="0"/>
              <a:t>After alteration filtering</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641599630"/>
              </p:ext>
            </p:extLst>
          </p:nvPr>
        </p:nvGraphicFramePr>
        <p:xfrm>
          <a:off x="0" y="947290"/>
          <a:ext cx="4303059" cy="292309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242047" y="183455"/>
            <a:ext cx="8917652" cy="707886"/>
          </a:xfrm>
          <a:prstGeom prst="rect">
            <a:avLst/>
          </a:prstGeom>
          <a:noFill/>
        </p:spPr>
        <p:txBody>
          <a:bodyPr wrap="square" rtlCol="0">
            <a:spAutoFit/>
          </a:bodyPr>
          <a:lstStyle/>
          <a:p>
            <a:r>
              <a:rPr lang="en-US" sz="2000" dirty="0" smtClean="0"/>
              <a:t>The sensitivity of </a:t>
            </a:r>
            <a:r>
              <a:rPr lang="en-US" sz="2000" dirty="0" err="1" smtClean="0"/>
              <a:t>Th</a:t>
            </a:r>
            <a:r>
              <a:rPr lang="en-US" sz="2000" dirty="0" smtClean="0"/>
              <a:t>/U ratios to post-magmatic processes in Hawaiian Shield lavas.</a:t>
            </a:r>
          </a:p>
          <a:p>
            <a:r>
              <a:rPr lang="en-US" sz="2000" dirty="0" smtClean="0"/>
              <a:t>The alteration criterion K</a:t>
            </a:r>
            <a:r>
              <a:rPr lang="en-US" sz="2000" baseline="-25000" dirty="0" smtClean="0"/>
              <a:t>2</a:t>
            </a:r>
            <a:r>
              <a:rPr lang="en-US" sz="2000" dirty="0" smtClean="0"/>
              <a:t>O/P</a:t>
            </a:r>
            <a:r>
              <a:rPr lang="en-US" sz="2000" baseline="-25000" dirty="0" smtClean="0"/>
              <a:t>2</a:t>
            </a:r>
            <a:r>
              <a:rPr lang="en-US" sz="2000" dirty="0" smtClean="0"/>
              <a:t>O</a:t>
            </a:r>
            <a:r>
              <a:rPr lang="en-US" sz="2000" baseline="-25000" dirty="0" smtClean="0"/>
              <a:t>5</a:t>
            </a:r>
            <a:r>
              <a:rPr lang="en-US" sz="2000" dirty="0" smtClean="0"/>
              <a:t> &gt; 1.3 </a:t>
            </a:r>
            <a:endParaRPr lang="en-US" sz="2000" dirty="0" smtClean="0">
              <a:solidFill>
                <a:srgbClr val="FF0000"/>
              </a:solidFill>
            </a:endParaRPr>
          </a:p>
        </p:txBody>
      </p:sp>
      <p:sp>
        <p:nvSpPr>
          <p:cNvPr id="2" name="Slide Number Placeholder 1"/>
          <p:cNvSpPr>
            <a:spLocks noGrp="1"/>
          </p:cNvSpPr>
          <p:nvPr>
            <p:ph type="sldNum" sz="quarter" idx="12"/>
          </p:nvPr>
        </p:nvSpPr>
        <p:spPr>
          <a:xfrm>
            <a:off x="6936262" y="6468895"/>
            <a:ext cx="2057400" cy="365125"/>
          </a:xfrm>
        </p:spPr>
        <p:txBody>
          <a:bodyPr/>
          <a:lstStyle/>
          <a:p>
            <a:fld id="{B70FBC4F-1C5C-43B5-B559-C8F36341E111}" type="slidenum">
              <a:rPr lang="en-US" smtClean="0"/>
              <a:t>6</a:t>
            </a:fld>
            <a:endParaRPr lang="en-US" dirty="0"/>
          </a:p>
        </p:txBody>
      </p:sp>
      <p:sp>
        <p:nvSpPr>
          <p:cNvPr id="7" name="TextBox 6"/>
          <p:cNvSpPr txBox="1"/>
          <p:nvPr/>
        </p:nvSpPr>
        <p:spPr>
          <a:xfrm>
            <a:off x="4433184" y="3971856"/>
            <a:ext cx="4612340" cy="2554545"/>
          </a:xfrm>
          <a:prstGeom prst="rect">
            <a:avLst/>
          </a:prstGeom>
          <a:noFill/>
        </p:spPr>
        <p:txBody>
          <a:bodyPr wrap="square" rtlCol="0">
            <a:spAutoFit/>
          </a:bodyPr>
          <a:lstStyle/>
          <a:p>
            <a:r>
              <a:rPr lang="en-US" sz="2000" dirty="0" smtClean="0"/>
              <a:t>The sensitivity of </a:t>
            </a:r>
            <a:r>
              <a:rPr lang="en-US" sz="2000" dirty="0" err="1" smtClean="0"/>
              <a:t>Nb</a:t>
            </a:r>
            <a:r>
              <a:rPr lang="en-US" sz="2000" dirty="0" smtClean="0"/>
              <a:t>/Ta to crushing and powdering in tungsten carbide </a:t>
            </a:r>
            <a:r>
              <a:rPr lang="en-US" sz="2000" dirty="0"/>
              <a:t>containers as indicated by red rectangle </a:t>
            </a:r>
            <a:r>
              <a:rPr lang="en-US" sz="2000" dirty="0" smtClean="0"/>
              <a:t>(</a:t>
            </a:r>
            <a:r>
              <a:rPr lang="en-US" sz="2000" dirty="0"/>
              <a:t>Data from Huang &amp; Frey (2003) for HSDP reference samples ground in WC at Univ. Mass. Data of </a:t>
            </a:r>
            <a:r>
              <a:rPr lang="en-US" sz="2000" dirty="0" err="1"/>
              <a:t>Albarède</a:t>
            </a:r>
            <a:r>
              <a:rPr lang="en-US" sz="2000" dirty="0"/>
              <a:t> (1996) for HSDP samples ground at </a:t>
            </a:r>
            <a:r>
              <a:rPr lang="en-US" sz="2000" dirty="0" smtClean="0"/>
              <a:t>Montpellier, Data of Mauna Loa (Cruise 99 data) grounded at UMass </a:t>
            </a:r>
          </a:p>
        </p:txBody>
      </p:sp>
      <p:graphicFrame>
        <p:nvGraphicFramePr>
          <p:cNvPr id="3" name="Object 2"/>
          <p:cNvGraphicFramePr>
            <a:graphicFrameLocks noChangeAspect="1"/>
          </p:cNvGraphicFramePr>
          <p:nvPr>
            <p:extLst>
              <p:ext uri="{D42A27DB-BD31-4B8C-83A1-F6EECF244321}">
                <p14:modId xmlns:p14="http://schemas.microsoft.com/office/powerpoint/2010/main" val="1870466940"/>
              </p:ext>
            </p:extLst>
          </p:nvPr>
        </p:nvGraphicFramePr>
        <p:xfrm>
          <a:off x="171707" y="3936578"/>
          <a:ext cx="4076736" cy="2822051"/>
        </p:xfrm>
        <a:graphic>
          <a:graphicData uri="http://schemas.openxmlformats.org/presentationml/2006/ole">
            <mc:AlternateContent xmlns:mc="http://schemas.openxmlformats.org/markup-compatibility/2006">
              <mc:Choice xmlns:v="urn:schemas-microsoft-com:vml" Requires="v">
                <p:oleObj spid="_x0000_s8270" name="Drawing" r:id="rId6" imgW="3438507" imgH="2562210" progId="Canvas.Drawing.8">
                  <p:link updateAutomatic="1"/>
                </p:oleObj>
              </mc:Choice>
              <mc:Fallback>
                <p:oleObj name="Drawing" r:id="rId6" imgW="3438507" imgH="2562210" progId="Canvas.Drawing.8">
                  <p:link updateAutomatic="1"/>
                  <p:pic>
                    <p:nvPicPr>
                      <p:cNvPr id="0" name=""/>
                      <p:cNvPicPr/>
                      <p:nvPr/>
                    </p:nvPicPr>
                    <p:blipFill>
                      <a:blip r:embed="rId7"/>
                      <a:stretch>
                        <a:fillRect/>
                      </a:stretch>
                    </p:blipFill>
                    <p:spPr>
                      <a:xfrm>
                        <a:off x="171707" y="3936578"/>
                        <a:ext cx="4076736" cy="2822051"/>
                      </a:xfrm>
                      <a:prstGeom prst="rect">
                        <a:avLst/>
                      </a:prstGeom>
                    </p:spPr>
                  </p:pic>
                </p:oleObj>
              </mc:Fallback>
            </mc:AlternateContent>
          </a:graphicData>
        </a:graphic>
      </p:graphicFrame>
      <p:pic>
        <p:nvPicPr>
          <p:cNvPr id="10" name="Picture 1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5583" y="657366"/>
            <a:ext cx="1437788" cy="201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1678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407962632"/>
              </p:ext>
            </p:extLst>
          </p:nvPr>
        </p:nvGraphicFramePr>
        <p:xfrm>
          <a:off x="4406900" y="420370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7009277" y="6544609"/>
            <a:ext cx="2057400" cy="365125"/>
          </a:xfrm>
        </p:spPr>
        <p:txBody>
          <a:bodyPr/>
          <a:lstStyle/>
          <a:p>
            <a:fld id="{B70FBC4F-1C5C-43B5-B559-C8F36341E111}" type="slidenum">
              <a:rPr lang="en-US" smtClean="0"/>
              <a:t>7</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704325159"/>
              </p:ext>
            </p:extLst>
          </p:nvPr>
        </p:nvGraphicFramePr>
        <p:xfrm>
          <a:off x="0" y="1660563"/>
          <a:ext cx="4360985" cy="26558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063001946"/>
              </p:ext>
            </p:extLst>
          </p:nvPr>
        </p:nvGraphicFramePr>
        <p:xfrm>
          <a:off x="4420459" y="1448601"/>
          <a:ext cx="4261974" cy="2695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1023724855"/>
              </p:ext>
            </p:extLst>
          </p:nvPr>
        </p:nvGraphicFramePr>
        <p:xfrm>
          <a:off x="148857" y="4174467"/>
          <a:ext cx="4268398" cy="2683533"/>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04024" y="27401"/>
            <a:ext cx="9039976" cy="1569660"/>
          </a:xfrm>
          <a:prstGeom prst="rect">
            <a:avLst/>
          </a:prstGeom>
          <a:noFill/>
        </p:spPr>
        <p:txBody>
          <a:bodyPr wrap="square" rtlCol="0">
            <a:spAutoFit/>
          </a:bodyPr>
          <a:lstStyle/>
          <a:p>
            <a:r>
              <a:rPr lang="en-US" sz="2400" dirty="0" smtClean="0"/>
              <a:t>A surprising result is the </a:t>
            </a:r>
            <a:r>
              <a:rPr lang="en-US" sz="2400" dirty="0" err="1" smtClean="0"/>
              <a:t>Nb</a:t>
            </a:r>
            <a:r>
              <a:rPr lang="en-US" sz="2400" dirty="0" smtClean="0"/>
              <a:t>/La is correlated with </a:t>
            </a:r>
            <a:r>
              <a:rPr lang="en-US" sz="2400" dirty="0" err="1" smtClean="0"/>
              <a:t>Sr</a:t>
            </a:r>
            <a:r>
              <a:rPr lang="en-US" sz="2400" dirty="0" smtClean="0"/>
              <a:t>/</a:t>
            </a:r>
            <a:r>
              <a:rPr lang="en-US" sz="2400" dirty="0" err="1" smtClean="0"/>
              <a:t>Nd</a:t>
            </a:r>
            <a:r>
              <a:rPr lang="en-US" sz="2400" dirty="0" smtClean="0"/>
              <a:t>,  </a:t>
            </a:r>
            <a:r>
              <a:rPr lang="en-US" sz="2400" dirty="0" err="1" smtClean="0"/>
              <a:t>Sr</a:t>
            </a:r>
            <a:r>
              <a:rPr lang="en-US" sz="2400" dirty="0" smtClean="0"/>
              <a:t>/</a:t>
            </a:r>
            <a:r>
              <a:rPr lang="en-US" sz="2400" dirty="0" err="1" smtClean="0"/>
              <a:t>Nb</a:t>
            </a:r>
            <a:r>
              <a:rPr lang="en-US" sz="2400" dirty="0" smtClean="0"/>
              <a:t> and Ti/</a:t>
            </a:r>
            <a:r>
              <a:rPr lang="en-US" sz="2400" dirty="0" err="1" smtClean="0"/>
              <a:t>Eu</a:t>
            </a:r>
            <a:r>
              <a:rPr lang="en-US" sz="2400" dirty="0" smtClean="0"/>
              <a:t>. It is well known that </a:t>
            </a:r>
            <a:r>
              <a:rPr lang="en-US" sz="2400" dirty="0" err="1" smtClean="0"/>
              <a:t>Sr</a:t>
            </a:r>
            <a:r>
              <a:rPr lang="en-US" sz="2400" dirty="0" smtClean="0"/>
              <a:t> and </a:t>
            </a:r>
            <a:r>
              <a:rPr lang="en-US" sz="2400" dirty="0" err="1" smtClean="0"/>
              <a:t>Eu</a:t>
            </a:r>
            <a:r>
              <a:rPr lang="en-US" sz="2400" dirty="0" smtClean="0"/>
              <a:t> are sensitive to the role of plagioclase. But </a:t>
            </a:r>
            <a:r>
              <a:rPr lang="en-US" sz="2400" dirty="0" err="1" smtClean="0"/>
              <a:t>Nb</a:t>
            </a:r>
            <a:r>
              <a:rPr lang="en-US" sz="2400" dirty="0" smtClean="0"/>
              <a:t>/La is not a ratio that is recognized as being controlled by plagioclase.</a:t>
            </a:r>
          </a:p>
        </p:txBody>
      </p:sp>
      <p:pic>
        <p:nvPicPr>
          <p:cNvPr id="12"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441" y="4328038"/>
            <a:ext cx="1145355" cy="160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77000" y="6477000"/>
            <a:ext cx="1000695" cy="369332"/>
          </a:xfrm>
          <a:prstGeom prst="rect">
            <a:avLst/>
          </a:prstGeom>
          <a:noFill/>
        </p:spPr>
        <p:txBody>
          <a:bodyPr wrap="none" rtlCol="0">
            <a:spAutoFit/>
          </a:bodyPr>
          <a:lstStyle/>
          <a:p>
            <a:r>
              <a:rPr lang="en-US" dirty="0" err="1" smtClean="0"/>
              <a:t>MgO</a:t>
            </a:r>
            <a:r>
              <a:rPr lang="en-US" dirty="0" smtClean="0"/>
              <a:t> (%)</a:t>
            </a:r>
            <a:endParaRPr lang="en-US" dirty="0"/>
          </a:p>
        </p:txBody>
      </p:sp>
    </p:spTree>
    <p:extLst>
      <p:ext uri="{BB962C8B-B14F-4D97-AF65-F5344CB8AC3E}">
        <p14:creationId xmlns:p14="http://schemas.microsoft.com/office/powerpoint/2010/main" val="2119799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205" y="2748699"/>
            <a:ext cx="4309149" cy="36371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7979" y="624504"/>
            <a:ext cx="8593517" cy="707886"/>
          </a:xfrm>
          <a:prstGeom prst="rect">
            <a:avLst/>
          </a:prstGeom>
          <a:noFill/>
        </p:spPr>
        <p:txBody>
          <a:bodyPr wrap="square" rtlCol="0">
            <a:spAutoFit/>
          </a:bodyPr>
          <a:lstStyle/>
          <a:p>
            <a:r>
              <a:rPr lang="en-US" sz="2000" dirty="0" smtClean="0"/>
              <a:t>It is well established that </a:t>
            </a:r>
            <a:r>
              <a:rPr lang="en-US" sz="2000" dirty="0" err="1" smtClean="0"/>
              <a:t>Zr</a:t>
            </a:r>
            <a:r>
              <a:rPr lang="en-US" sz="2000" dirty="0" smtClean="0"/>
              <a:t>/</a:t>
            </a:r>
            <a:r>
              <a:rPr lang="en-US" sz="2000" dirty="0" err="1" smtClean="0"/>
              <a:t>Nb</a:t>
            </a:r>
            <a:r>
              <a:rPr lang="en-US" sz="2000" dirty="0" smtClean="0"/>
              <a:t> in OIB is usually correlated with isotopic ratios.</a:t>
            </a:r>
          </a:p>
          <a:p>
            <a:r>
              <a:rPr lang="en-US" sz="2000" dirty="0" smtClean="0"/>
              <a:t>This is clearly true of the Loa- and Kea- components in Hawaiian Shield lavas</a:t>
            </a:r>
            <a:endParaRPr lang="en-US" sz="2000" dirty="0"/>
          </a:p>
        </p:txBody>
      </p:sp>
      <p:sp>
        <p:nvSpPr>
          <p:cNvPr id="3" name="Slide Number Placeholder 2"/>
          <p:cNvSpPr>
            <a:spLocks noGrp="1"/>
          </p:cNvSpPr>
          <p:nvPr>
            <p:ph type="sldNum" sz="quarter" idx="12"/>
          </p:nvPr>
        </p:nvSpPr>
        <p:spPr/>
        <p:txBody>
          <a:bodyPr/>
          <a:lstStyle/>
          <a:p>
            <a:fld id="{B70FBC4F-1C5C-43B5-B559-C8F36341E111}" type="slidenum">
              <a:rPr lang="en-US" smtClean="0"/>
              <a:t>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28290835"/>
              </p:ext>
            </p:extLst>
          </p:nvPr>
        </p:nvGraphicFramePr>
        <p:xfrm>
          <a:off x="286957" y="2770086"/>
          <a:ext cx="4406068" cy="33824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7978" y="1500193"/>
            <a:ext cx="8493975" cy="707886"/>
          </a:xfrm>
          <a:prstGeom prst="rect">
            <a:avLst/>
          </a:prstGeom>
          <a:noFill/>
        </p:spPr>
        <p:txBody>
          <a:bodyPr wrap="square" rtlCol="0">
            <a:spAutoFit/>
          </a:bodyPr>
          <a:lstStyle/>
          <a:p>
            <a:r>
              <a:rPr lang="en-US" sz="2000" dirty="0" smtClean="0"/>
              <a:t>Surprisingly </a:t>
            </a:r>
            <a:r>
              <a:rPr lang="en-US" sz="2000" dirty="0" err="1" smtClean="0"/>
              <a:t>Zr</a:t>
            </a:r>
            <a:r>
              <a:rPr lang="en-US" sz="2000" dirty="0" smtClean="0"/>
              <a:t>/</a:t>
            </a:r>
            <a:r>
              <a:rPr lang="en-US" sz="2000" dirty="0" err="1" smtClean="0"/>
              <a:t>Nb</a:t>
            </a:r>
            <a:r>
              <a:rPr lang="en-US" sz="2000" dirty="0" smtClean="0"/>
              <a:t> is correlated with </a:t>
            </a:r>
            <a:r>
              <a:rPr lang="en-US" sz="2000" dirty="0" err="1" smtClean="0"/>
              <a:t>Th</a:t>
            </a:r>
            <a:r>
              <a:rPr lang="en-US" sz="2000" dirty="0" smtClean="0"/>
              <a:t>/La. </a:t>
            </a:r>
            <a:r>
              <a:rPr lang="en-US" sz="2000" dirty="0" err="1" smtClean="0"/>
              <a:t>Zr</a:t>
            </a:r>
            <a:r>
              <a:rPr lang="en-US" sz="2000" dirty="0" smtClean="0"/>
              <a:t>/</a:t>
            </a:r>
            <a:r>
              <a:rPr lang="en-US" sz="2000" dirty="0" err="1" smtClean="0"/>
              <a:t>Nb</a:t>
            </a:r>
            <a:r>
              <a:rPr lang="en-US" sz="2000" dirty="0" smtClean="0"/>
              <a:t> ratios are not controlled by plagioclase. Likely minerals controlling </a:t>
            </a:r>
            <a:r>
              <a:rPr lang="en-US" sz="2000" dirty="0" err="1" smtClean="0"/>
              <a:t>Zr</a:t>
            </a:r>
            <a:r>
              <a:rPr lang="en-US" sz="2000" dirty="0" smtClean="0"/>
              <a:t>/</a:t>
            </a:r>
            <a:r>
              <a:rPr lang="en-US" sz="2000" dirty="0" err="1" smtClean="0"/>
              <a:t>Nb</a:t>
            </a:r>
            <a:r>
              <a:rPr lang="en-US" sz="2000" dirty="0" smtClean="0"/>
              <a:t> are </a:t>
            </a:r>
            <a:r>
              <a:rPr lang="en-US" sz="2000" dirty="0" err="1" smtClean="0"/>
              <a:t>clinopyroxene</a:t>
            </a:r>
            <a:r>
              <a:rPr lang="en-US" sz="2000" dirty="0" smtClean="0"/>
              <a:t> and garnet</a:t>
            </a:r>
            <a:endParaRPr lang="en-US" sz="2000" dirty="0"/>
          </a:p>
        </p:txBody>
      </p:sp>
      <p:grpSp>
        <p:nvGrpSpPr>
          <p:cNvPr id="11" name="Group 10"/>
          <p:cNvGrpSpPr/>
          <p:nvPr/>
        </p:nvGrpSpPr>
        <p:grpSpPr>
          <a:xfrm>
            <a:off x="822949" y="3724093"/>
            <a:ext cx="502942" cy="276999"/>
            <a:chOff x="960120" y="2337253"/>
            <a:chExt cx="502942" cy="276999"/>
          </a:xfrm>
        </p:grpSpPr>
        <p:sp>
          <p:nvSpPr>
            <p:cNvPr id="2" name="TextBox 1"/>
            <p:cNvSpPr txBox="1"/>
            <p:nvPr/>
          </p:nvSpPr>
          <p:spPr>
            <a:xfrm>
              <a:off x="1066800" y="2337253"/>
              <a:ext cx="396262" cy="276999"/>
            </a:xfrm>
            <a:prstGeom prst="rect">
              <a:avLst/>
            </a:prstGeom>
            <a:noFill/>
          </p:spPr>
          <p:txBody>
            <a:bodyPr wrap="none" rtlCol="0">
              <a:spAutoFit/>
            </a:bodyPr>
            <a:lstStyle/>
            <a:p>
              <a:r>
                <a:rPr lang="en-US" sz="1200" dirty="0" smtClean="0"/>
                <a:t>PM</a:t>
              </a:r>
              <a:endParaRPr lang="en-US" sz="1200" dirty="0"/>
            </a:p>
          </p:txBody>
        </p:sp>
        <p:cxnSp>
          <p:nvCxnSpPr>
            <p:cNvPr id="9" name="Straight Arrow Connector 8"/>
            <p:cNvCxnSpPr/>
            <p:nvPr/>
          </p:nvCxnSpPr>
          <p:spPr>
            <a:xfrm flipH="1">
              <a:off x="960120" y="2461260"/>
              <a:ext cx="16002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642860" y="5146354"/>
            <a:ext cx="798617" cy="375763"/>
            <a:chOff x="9364958" y="5400197"/>
            <a:chExt cx="798617" cy="375763"/>
          </a:xfrm>
        </p:grpSpPr>
        <p:sp>
          <p:nvSpPr>
            <p:cNvPr id="13" name="TextBox 12"/>
            <p:cNvSpPr txBox="1"/>
            <p:nvPr/>
          </p:nvSpPr>
          <p:spPr>
            <a:xfrm>
              <a:off x="9364958" y="5400197"/>
              <a:ext cx="798617" cy="276999"/>
            </a:xfrm>
            <a:prstGeom prst="rect">
              <a:avLst/>
            </a:prstGeom>
            <a:noFill/>
          </p:spPr>
          <p:txBody>
            <a:bodyPr wrap="none" rtlCol="0">
              <a:spAutoFit/>
            </a:bodyPr>
            <a:lstStyle/>
            <a:p>
              <a:r>
                <a:rPr lang="en-US" sz="1200" dirty="0" smtClean="0"/>
                <a:t>PM (0.12)</a:t>
              </a:r>
              <a:endParaRPr lang="en-US" sz="1200" dirty="0"/>
            </a:p>
          </p:txBody>
        </p:sp>
        <p:cxnSp>
          <p:nvCxnSpPr>
            <p:cNvPr id="14" name="Straight Arrow Connector 13"/>
            <p:cNvCxnSpPr/>
            <p:nvPr/>
          </p:nvCxnSpPr>
          <p:spPr>
            <a:xfrm>
              <a:off x="9669769" y="5639392"/>
              <a:ext cx="0" cy="136568"/>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7758817" y="4168239"/>
            <a:ext cx="969547" cy="68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817" y="2777742"/>
            <a:ext cx="1095417" cy="153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4049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0FBC4F-1C5C-43B5-B559-C8F36341E111}" type="slidenum">
              <a:rPr lang="en-US" smtClean="0"/>
              <a:t>9</a:t>
            </a:fld>
            <a:endParaRPr lang="en-US"/>
          </a:p>
        </p:txBody>
      </p:sp>
      <p:sp>
        <p:nvSpPr>
          <p:cNvPr id="4" name="Rectangle 3"/>
          <p:cNvSpPr/>
          <p:nvPr/>
        </p:nvSpPr>
        <p:spPr>
          <a:xfrm>
            <a:off x="838200" y="842190"/>
            <a:ext cx="7886700" cy="1938992"/>
          </a:xfrm>
          <a:prstGeom prst="rect">
            <a:avLst/>
          </a:prstGeom>
        </p:spPr>
        <p:txBody>
          <a:bodyPr wrap="square">
            <a:spAutoFit/>
          </a:bodyPr>
          <a:lstStyle/>
          <a:p>
            <a:r>
              <a:rPr lang="en-US" sz="4000" b="1" dirty="0">
                <a:solidFill>
                  <a:srgbClr val="FF0000"/>
                </a:solidFill>
              </a:rPr>
              <a:t>What processes </a:t>
            </a:r>
            <a:r>
              <a:rPr lang="en-US" sz="4000" b="1" dirty="0" smtClean="0">
                <a:solidFill>
                  <a:srgbClr val="FF0000"/>
                </a:solidFill>
              </a:rPr>
              <a:t>created different </a:t>
            </a:r>
            <a:r>
              <a:rPr lang="en-US" sz="4000" b="1" dirty="0">
                <a:solidFill>
                  <a:srgbClr val="FF0000"/>
                </a:solidFill>
              </a:rPr>
              <a:t>La/</a:t>
            </a:r>
            <a:r>
              <a:rPr lang="en-US" sz="4000" b="1" dirty="0" err="1">
                <a:solidFill>
                  <a:srgbClr val="FF0000"/>
                </a:solidFill>
              </a:rPr>
              <a:t>Th</a:t>
            </a:r>
            <a:r>
              <a:rPr lang="en-US" sz="4000" b="1" dirty="0">
                <a:solidFill>
                  <a:srgbClr val="FF0000"/>
                </a:solidFill>
              </a:rPr>
              <a:t>, La/</a:t>
            </a:r>
            <a:r>
              <a:rPr lang="en-US" sz="4000" b="1" dirty="0" err="1">
                <a:solidFill>
                  <a:srgbClr val="FF0000"/>
                </a:solidFill>
              </a:rPr>
              <a:t>Nb</a:t>
            </a:r>
            <a:r>
              <a:rPr lang="en-US" sz="4000" b="1" dirty="0">
                <a:solidFill>
                  <a:srgbClr val="FF0000"/>
                </a:solidFill>
              </a:rPr>
              <a:t>, </a:t>
            </a:r>
            <a:r>
              <a:rPr lang="en-US" sz="4000" b="1" dirty="0" err="1" smtClean="0">
                <a:solidFill>
                  <a:srgbClr val="FF0000"/>
                </a:solidFill>
              </a:rPr>
              <a:t>Sr</a:t>
            </a:r>
            <a:r>
              <a:rPr lang="en-US" sz="4000" b="1" dirty="0" smtClean="0">
                <a:solidFill>
                  <a:srgbClr val="FF0000"/>
                </a:solidFill>
              </a:rPr>
              <a:t>/</a:t>
            </a:r>
            <a:r>
              <a:rPr lang="en-US" sz="4000" b="1" dirty="0" err="1" smtClean="0">
                <a:solidFill>
                  <a:srgbClr val="FF0000"/>
                </a:solidFill>
              </a:rPr>
              <a:t>Nd</a:t>
            </a:r>
            <a:r>
              <a:rPr lang="en-US" sz="4000" b="1" dirty="0">
                <a:solidFill>
                  <a:srgbClr val="FF0000"/>
                </a:solidFill>
              </a:rPr>
              <a:t>,</a:t>
            </a:r>
            <a:r>
              <a:rPr lang="en-US" sz="4000" b="1" dirty="0" smtClean="0">
                <a:solidFill>
                  <a:srgbClr val="FF0000"/>
                </a:solidFill>
              </a:rPr>
              <a:t> </a:t>
            </a:r>
            <a:r>
              <a:rPr lang="en-US" sz="4000" b="1" dirty="0">
                <a:solidFill>
                  <a:srgbClr val="FF0000"/>
                </a:solidFill>
              </a:rPr>
              <a:t>Ti/</a:t>
            </a:r>
            <a:r>
              <a:rPr lang="en-US" sz="4000" b="1" dirty="0" err="1">
                <a:solidFill>
                  <a:srgbClr val="FF0000"/>
                </a:solidFill>
              </a:rPr>
              <a:t>Eu</a:t>
            </a:r>
            <a:r>
              <a:rPr lang="en-US" sz="4000" b="1" dirty="0">
                <a:solidFill>
                  <a:srgbClr val="FF0000"/>
                </a:solidFill>
              </a:rPr>
              <a:t> and </a:t>
            </a:r>
            <a:r>
              <a:rPr lang="en-US" sz="4000" b="1" dirty="0" err="1" smtClean="0">
                <a:solidFill>
                  <a:srgbClr val="FF0000"/>
                </a:solidFill>
              </a:rPr>
              <a:t>Zr</a:t>
            </a:r>
            <a:r>
              <a:rPr lang="en-US" sz="4000" b="1" dirty="0" smtClean="0">
                <a:solidFill>
                  <a:srgbClr val="FF0000"/>
                </a:solidFill>
              </a:rPr>
              <a:t>/</a:t>
            </a:r>
            <a:r>
              <a:rPr lang="en-US" sz="4000" b="1" dirty="0" err="1" smtClean="0">
                <a:solidFill>
                  <a:srgbClr val="FF0000"/>
                </a:solidFill>
              </a:rPr>
              <a:t>Nb</a:t>
            </a:r>
            <a:r>
              <a:rPr lang="en-US" sz="4000" b="1" dirty="0" smtClean="0">
                <a:solidFill>
                  <a:srgbClr val="FF0000"/>
                </a:solidFill>
              </a:rPr>
              <a:t> </a:t>
            </a:r>
            <a:r>
              <a:rPr lang="en-US" sz="4000" b="1" dirty="0">
                <a:solidFill>
                  <a:srgbClr val="FF0000"/>
                </a:solidFill>
              </a:rPr>
              <a:t>in Loa and Kea </a:t>
            </a:r>
            <a:r>
              <a:rPr lang="en-US" sz="4000" b="1" dirty="0" smtClean="0">
                <a:solidFill>
                  <a:srgbClr val="FF0000"/>
                </a:solidFill>
              </a:rPr>
              <a:t>lavas?</a:t>
            </a:r>
            <a:endParaRPr lang="en-US" sz="4000" b="1" dirty="0">
              <a:solidFill>
                <a:srgbClr val="FF0000"/>
              </a:solidFill>
            </a:endParaRPr>
          </a:p>
        </p:txBody>
      </p:sp>
      <p:sp>
        <p:nvSpPr>
          <p:cNvPr id="2" name="TextBox 1"/>
          <p:cNvSpPr txBox="1"/>
          <p:nvPr/>
        </p:nvSpPr>
        <p:spPr>
          <a:xfrm>
            <a:off x="118533" y="2747433"/>
            <a:ext cx="9094858" cy="3785652"/>
          </a:xfrm>
          <a:prstGeom prst="rect">
            <a:avLst/>
          </a:prstGeom>
          <a:noFill/>
        </p:spPr>
        <p:txBody>
          <a:bodyPr wrap="none" rtlCol="0">
            <a:spAutoFit/>
          </a:bodyPr>
          <a:lstStyle/>
          <a:p>
            <a:r>
              <a:rPr lang="en-US" sz="4000" dirty="0"/>
              <a:t>1</a:t>
            </a:r>
            <a:r>
              <a:rPr lang="en-US" sz="4000" dirty="0" smtClean="0"/>
              <a:t>- Different extents of melting with degree</a:t>
            </a:r>
          </a:p>
          <a:p>
            <a:r>
              <a:rPr lang="en-US" sz="4000" dirty="0"/>
              <a:t>o</a:t>
            </a:r>
            <a:r>
              <a:rPr lang="en-US" sz="4000" dirty="0" smtClean="0"/>
              <a:t>f Melting less than bulk solid/melt D</a:t>
            </a:r>
          </a:p>
          <a:p>
            <a:endParaRPr lang="en-US" sz="4000" dirty="0"/>
          </a:p>
          <a:p>
            <a:r>
              <a:rPr lang="en-US" sz="4000" dirty="0" smtClean="0"/>
              <a:t>2- Residues created by fractional melting</a:t>
            </a:r>
          </a:p>
          <a:p>
            <a:endParaRPr lang="en-US" sz="4000" dirty="0"/>
          </a:p>
          <a:p>
            <a:r>
              <a:rPr lang="en-US" sz="4000" dirty="0" smtClean="0"/>
              <a:t>3- Cumulates with abundant plagioclase</a:t>
            </a:r>
            <a:endParaRPr lang="en-US" sz="4000" dirty="0"/>
          </a:p>
        </p:txBody>
      </p:sp>
    </p:spTree>
    <p:extLst>
      <p:ext uri="{BB962C8B-B14F-4D97-AF65-F5344CB8AC3E}">
        <p14:creationId xmlns:p14="http://schemas.microsoft.com/office/powerpoint/2010/main" val="7524601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2001</TotalTime>
  <Words>1484</Words>
  <Application>Microsoft Macintosh PowerPoint</Application>
  <PresentationFormat>On-screen Show (4:3)</PresentationFormat>
  <Paragraphs>263</Paragraphs>
  <Slides>24</Slides>
  <Notes>6</Notes>
  <HiddenSlides>0</HiddenSlides>
  <MMClips>0</MMClips>
  <ScaleCrop>false</ScaleCrop>
  <HeadingPairs>
    <vt:vector size="8" baseType="variant">
      <vt:variant>
        <vt:lpstr>Theme</vt:lpstr>
      </vt:variant>
      <vt:variant>
        <vt:i4>1</vt:i4>
      </vt:variant>
      <vt:variant>
        <vt:lpstr>Links</vt:lpstr>
      </vt:variant>
      <vt:variant>
        <vt:i4>5</vt:i4>
      </vt:variant>
      <vt:variant>
        <vt:lpstr>Embedded OLE Servers</vt:lpstr>
      </vt:variant>
      <vt:variant>
        <vt:i4>1</vt:i4>
      </vt:variant>
      <vt:variant>
        <vt:lpstr>Slide Titles</vt:lpstr>
      </vt:variant>
      <vt:variant>
        <vt:i4>24</vt:i4>
      </vt:variant>
    </vt:vector>
  </HeadingPairs>
  <TitlesOfParts>
    <vt:vector size="31" baseType="lpstr">
      <vt:lpstr>Office Theme</vt:lpstr>
      <vt:lpstr>C:\Users\GuangpingXu\Desktop\Hawaii Loa-Kea Trends\Fig1.CNV!*</vt:lpstr>
      <vt:lpstr>C:\Users\GuangpingXu\Desktop\Hawaii Loa-Kea Trends\Spider.CNV!*</vt:lpstr>
      <vt:lpstr>E:\Hawaii Loa-Kea Trends\Nb_Ta_Nd.CNV!*</vt:lpstr>
      <vt:lpstr>C:\Users\GuangpingXu\Desktop\Hawaii Loa-Kea Trends\Nb_La_Nd.CNV!*</vt:lpstr>
      <vt:lpstr>C:\Users\GuangpingXu\Desktop\Hawaii Loa-Kea Trends\Nb_La_Nd.CNV!*</vt:lpstr>
      <vt:lpstr>Chart</vt:lpstr>
      <vt:lpstr>Geochemical Heterogeneities in the Hawaiian Plume:  The Origin of Different Incompatible Element Ratios In Loa- and Kea-Trend Shield Lavas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DLa/DNb         DSm/DZr </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Loa- and Kea-Type Lavas at Hawaii</dc:title>
  <dc:creator>Huangs</dc:creator>
  <cp:lastModifiedBy>Fred Frye</cp:lastModifiedBy>
  <cp:revision>215</cp:revision>
  <cp:lastPrinted>2014-10-16T21:53:30Z</cp:lastPrinted>
  <dcterms:created xsi:type="dcterms:W3CDTF">2014-07-16T17:03:51Z</dcterms:created>
  <dcterms:modified xsi:type="dcterms:W3CDTF">2014-10-18T04:55:20Z</dcterms:modified>
</cp:coreProperties>
</file>