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59" r:id="rId3"/>
    <p:sldId id="256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8" r:id="rId12"/>
    <p:sldId id="280" r:id="rId13"/>
    <p:sldId id="282" r:id="rId14"/>
    <p:sldId id="307" r:id="rId15"/>
    <p:sldId id="290" r:id="rId16"/>
    <p:sldId id="292" r:id="rId17"/>
    <p:sldId id="297" r:id="rId18"/>
    <p:sldId id="298" r:id="rId19"/>
    <p:sldId id="299" r:id="rId20"/>
    <p:sldId id="300" r:id="rId21"/>
    <p:sldId id="302" r:id="rId22"/>
    <p:sldId id="306" r:id="rId23"/>
    <p:sldId id="30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24" autoAdjust="0"/>
  </p:normalViewPr>
  <p:slideViewPr>
    <p:cSldViewPr>
      <p:cViewPr>
        <p:scale>
          <a:sx n="90" d="100"/>
          <a:sy n="90" d="100"/>
        </p:scale>
        <p:origin x="-876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B7D1-C41D-467D-90C3-51A4719FE711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D7ADF-6C7C-442F-8143-F9B3DC934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CEC724-C7B2-45DE-A01A-02F3215DAFB9}" type="datetimeFigureOut">
              <a:rPr lang="en-US" smtClean="0"/>
              <a:pPr/>
              <a:t>10/17/2014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20C690-A1F9-4E37-B698-5284A81492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2007_Workbook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199" y="533400"/>
          <a:ext cx="8160953" cy="4876800"/>
        </p:xfrm>
        <a:graphic>
          <a:graphicData uri="http://schemas.openxmlformats.org/presentationml/2006/ole">
            <p:oleObj spid="_x0000_s15363" name="AutoSketch Drawing" r:id="rId3" imgW="5897880" imgH="352404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1" y="0"/>
          <a:ext cx="9114813" cy="6629400"/>
        </p:xfrm>
        <a:graphic>
          <a:graphicData uri="http://schemas.openxmlformats.org/presentationml/2006/ole">
            <p:oleObj spid="_x0000_s71682" name="AutoSketch Drawing" r:id="rId3" imgW="5897520" imgH="428940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4000" cy="6650629"/>
        </p:xfrm>
        <a:graphic>
          <a:graphicData uri="http://schemas.openxmlformats.org/presentationml/2006/ole">
            <p:oleObj spid="_x0000_s72706" name="AutoSketch Drawing" r:id="rId3" imgW="5897520" imgH="428940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75595" y="152400"/>
          <a:ext cx="9068405" cy="6607853"/>
        </p:xfrm>
        <a:graphic>
          <a:graphicData uri="http://schemas.openxmlformats.org/presentationml/2006/ole">
            <p:oleObj spid="_x0000_s73730" name="AutoSketch Drawing" r:id="rId3" imgW="5897520" imgH="429732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0" y="0"/>
          <a:ext cx="9144000" cy="6805694"/>
        </p:xfrm>
        <a:graphic>
          <a:graphicData uri="http://schemas.openxmlformats.org/presentationml/2006/ole">
            <p:oleObj spid="_x0000_s16387" name="AutoSketch Drawing" r:id="rId3" imgW="5897880" imgH="438912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38785" y="152400"/>
          <a:ext cx="9221569" cy="6553200"/>
        </p:xfrm>
        <a:graphic>
          <a:graphicData uri="http://schemas.openxmlformats.org/presentationml/2006/ole">
            <p:oleObj spid="_x0000_s74755" name="Worksheet" r:id="rId3" imgW="6715049" imgH="4772156" progId="Excel.Sheet.12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1" y="0"/>
          <a:ext cx="9141879" cy="6629400"/>
        </p:xfrm>
        <a:graphic>
          <a:graphicData uri="http://schemas.openxmlformats.org/presentationml/2006/ole">
            <p:oleObj spid="_x0000_s76802" name="AutoSketch Drawing" r:id="rId3" imgW="5897880" imgH="427716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144000" cy="6662936"/>
        </p:xfrm>
        <a:graphic>
          <a:graphicData uri="http://schemas.openxmlformats.org/presentationml/2006/ole">
            <p:oleObj spid="_x0000_s108546" name="AutoSketch Drawing" r:id="rId3" imgW="5897520" imgH="429732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0"/>
            <a:ext cx="8458200" cy="122237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Thank You Dr. Eric Cheney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0" y="0"/>
          <a:ext cx="9171156" cy="6858000"/>
        </p:xfrm>
        <a:graphic>
          <a:graphicData uri="http://schemas.openxmlformats.org/presentationml/2006/ole">
            <p:oleObj spid="_x0000_s1028" name="AutoSketch Drawing" r:id="rId3" imgW="5897880" imgH="441000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10003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0" y="1600200"/>
            <a:ext cx="5509986" cy="4876800"/>
          </a:xfrm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1676400"/>
            <a:ext cx="3236913" cy="4800600"/>
          </a:xfrm>
        </p:spPr>
        <p:txBody>
          <a:bodyPr>
            <a:normAutofit lnSpcReduction="10000"/>
          </a:bodyPr>
          <a:lstStyle/>
          <a:p>
            <a:r>
              <a:rPr lang="en-US" sz="4000" b="1" dirty="0" smtClean="0"/>
              <a:t>Silica Zone</a:t>
            </a:r>
          </a:p>
          <a:p>
            <a:r>
              <a:rPr lang="en-US" sz="4000" b="1" dirty="0" smtClean="0"/>
              <a:t>Clay </a:t>
            </a:r>
            <a:r>
              <a:rPr lang="en-US" sz="4000" b="1" dirty="0" err="1" smtClean="0"/>
              <a:t>Qtz</a:t>
            </a:r>
            <a:r>
              <a:rPr lang="en-US" sz="4000" b="1" dirty="0" smtClean="0"/>
              <a:t> Zone</a:t>
            </a:r>
          </a:p>
          <a:p>
            <a:r>
              <a:rPr lang="en-US" sz="4000" b="1" dirty="0" smtClean="0"/>
              <a:t>Clay Zone</a:t>
            </a:r>
          </a:p>
          <a:p>
            <a:endParaRPr lang="en-US" sz="4000" b="1" dirty="0" smtClean="0"/>
          </a:p>
          <a:p>
            <a:r>
              <a:rPr lang="en-US" sz="4000" b="1" dirty="0" smtClean="0"/>
              <a:t>Chlorite/</a:t>
            </a:r>
            <a:r>
              <a:rPr lang="en-US" sz="4000" b="1" dirty="0" err="1" smtClean="0"/>
              <a:t>Qtz</a:t>
            </a:r>
            <a:r>
              <a:rPr lang="en-US" sz="4000" b="1" dirty="0" smtClean="0"/>
              <a:t>/Calcite to Unaltered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8600" y="2362200"/>
            <a:ext cx="8686800" cy="38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" y="2971800"/>
            <a:ext cx="868680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3810000"/>
            <a:ext cx="8616950" cy="15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381000" y="457200"/>
            <a:ext cx="8458200" cy="520700"/>
          </a:xfrm>
          <a:effectLst/>
        </p:spPr>
        <p:txBody>
          <a:bodyPr>
            <a:noAutofit/>
          </a:bodyPr>
          <a:lstStyle/>
          <a:p>
            <a:r>
              <a:rPr lang="en-US" sz="4400" dirty="0" smtClean="0"/>
              <a:t>   “acid sulfate” alteration </a:t>
            </a:r>
            <a:endParaRPr lang="en-US" sz="4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895600" y="2057400"/>
            <a:ext cx="29718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352800" y="2743200"/>
            <a:ext cx="28956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590800" y="3429000"/>
            <a:ext cx="2895600" cy="76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743200" y="4419600"/>
            <a:ext cx="14478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17435"/>
          <a:ext cx="8839200" cy="6840565"/>
        </p:xfrm>
        <a:graphic>
          <a:graphicData uri="http://schemas.openxmlformats.org/presentationml/2006/ole">
            <p:oleObj spid="_x0000_s33796" name="AutoSketch Drawing" r:id="rId3" imgW="5897880" imgH="456336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0"/>
          <a:ext cx="9156622" cy="6324600"/>
        </p:xfrm>
        <a:graphic>
          <a:graphicData uri="http://schemas.openxmlformats.org/presentationml/2006/ole">
            <p:oleObj spid="_x0000_s34821" name="AutoSketch Drawing" r:id="rId3" imgW="5897880" imgH="4073760" progId="AutoSketch.Drawing.9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2375</TotalTime>
  <Words>23</Words>
  <Application>Microsoft Office PowerPoint</Application>
  <PresentationFormat>On-screen Show (4:3)</PresentationFormat>
  <Paragraphs>8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Trek</vt:lpstr>
      <vt:lpstr>AutoSketch Drawing</vt:lpstr>
      <vt:lpstr>Worksheet</vt:lpstr>
      <vt:lpstr>Slide 1</vt:lpstr>
      <vt:lpstr>Slide 2</vt:lpstr>
      <vt:lpstr>Slide 3</vt:lpstr>
      <vt:lpstr>Slide 4</vt:lpstr>
      <vt:lpstr>Slide 5</vt:lpstr>
      <vt:lpstr>   “acid sulfate” alteration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Thank You Dr. Eric Cheney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</dc:creator>
  <cp:lastModifiedBy>John</cp:lastModifiedBy>
  <cp:revision>190</cp:revision>
  <dcterms:created xsi:type="dcterms:W3CDTF">2014-09-29T00:12:49Z</dcterms:created>
  <dcterms:modified xsi:type="dcterms:W3CDTF">2014-10-17T19:52:39Z</dcterms:modified>
</cp:coreProperties>
</file>