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276" r:id="rId3"/>
    <p:sldId id="297" r:id="rId4"/>
    <p:sldId id="295" r:id="rId5"/>
    <p:sldId id="298" r:id="rId6"/>
    <p:sldId id="300" r:id="rId7"/>
    <p:sldId id="275" r:id="rId8"/>
    <p:sldId id="281" r:id="rId9"/>
    <p:sldId id="282" r:id="rId10"/>
    <p:sldId id="285" r:id="rId11"/>
    <p:sldId id="284" r:id="rId12"/>
    <p:sldId id="286" r:id="rId13"/>
    <p:sldId id="283" r:id="rId14"/>
    <p:sldId id="292" r:id="rId15"/>
    <p:sldId id="287" r:id="rId16"/>
    <p:sldId id="291" r:id="rId17"/>
    <p:sldId id="277" r:id="rId18"/>
    <p:sldId id="299" r:id="rId19"/>
    <p:sldId id="280" r:id="rId20"/>
    <p:sldId id="296" r:id="rId21"/>
    <p:sldId id="288" r:id="rId22"/>
    <p:sldId id="271" r:id="rId23"/>
    <p:sldId id="26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99CB38"/>
    <a:srgbClr val="FF6600"/>
    <a:srgbClr val="4EB3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324" autoAdjust="0"/>
  </p:normalViewPr>
  <p:slideViewPr>
    <p:cSldViewPr snapToGrid="0">
      <p:cViewPr varScale="1">
        <p:scale>
          <a:sx n="56" d="100"/>
          <a:sy n="56" d="100"/>
        </p:scale>
        <p:origin x="1296"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7AC77-5F2E-4AD0-81A8-FCA33F44D099}" type="datetimeFigureOut">
              <a:rPr lang="en-CA" smtClean="0"/>
              <a:t>2014-10-27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A30D0-11ED-49E1-866D-65B602FC597D}" type="slidenum">
              <a:rPr lang="en-CA" smtClean="0"/>
              <a:t>‹#›</a:t>
            </a:fld>
            <a:endParaRPr lang="en-CA"/>
          </a:p>
        </p:txBody>
      </p:sp>
    </p:spTree>
    <p:extLst>
      <p:ext uri="{BB962C8B-B14F-4D97-AF65-F5344CB8AC3E}">
        <p14:creationId xmlns:p14="http://schemas.microsoft.com/office/powerpoint/2010/main" val="291256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Good afternoon.</a:t>
            </a:r>
            <a:r>
              <a:rPr lang="en-CA" baseline="0" dirty="0" smtClean="0"/>
              <a:t>  My name is Gerri McEwen.  I am a recent graduate of the University of Victoria and for my undergraduate thesis I worked under the supervision of Professor Stephen Johnston to devise a tectonic model explaining the deformation observed at Harling Point on the southern tip of Vancouver Island.</a:t>
            </a:r>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1</a:t>
            </a:fld>
            <a:endParaRPr lang="en-CA"/>
          </a:p>
        </p:txBody>
      </p:sp>
    </p:spTree>
    <p:extLst>
      <p:ext uri="{BB962C8B-B14F-4D97-AF65-F5344CB8AC3E}">
        <p14:creationId xmlns:p14="http://schemas.microsoft.com/office/powerpoint/2010/main" val="1943080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14</a:t>
            </a:fld>
            <a:endParaRPr lang="en-CA"/>
          </a:p>
        </p:txBody>
      </p:sp>
    </p:spTree>
    <p:extLst>
      <p:ext uri="{BB962C8B-B14F-4D97-AF65-F5344CB8AC3E}">
        <p14:creationId xmlns:p14="http://schemas.microsoft.com/office/powerpoint/2010/main" val="417342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 tight to isoclinal fold</a:t>
            </a:r>
            <a:r>
              <a:rPr lang="en-CA" baseline="0" dirty="0" smtClean="0"/>
              <a:t> formed by D1.</a:t>
            </a:r>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15</a:t>
            </a:fld>
            <a:endParaRPr lang="en-CA"/>
          </a:p>
        </p:txBody>
      </p:sp>
    </p:spTree>
    <p:extLst>
      <p:ext uri="{BB962C8B-B14F-4D97-AF65-F5344CB8AC3E}">
        <p14:creationId xmlns:p14="http://schemas.microsoft.com/office/powerpoint/2010/main" val="2777001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The pillow basalt is preserved in a syncline formed by D2.  The pillow basalt structurally overlies the tuffaceous unit which is older than the sedimentary unit indicating this entire package is overturned.  </a:t>
            </a:r>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16</a:t>
            </a:fld>
            <a:endParaRPr lang="en-CA"/>
          </a:p>
        </p:txBody>
      </p:sp>
    </p:spTree>
    <p:extLst>
      <p:ext uri="{BB962C8B-B14F-4D97-AF65-F5344CB8AC3E}">
        <p14:creationId xmlns:p14="http://schemas.microsoft.com/office/powerpoint/2010/main" val="408678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Folds</a:t>
            </a:r>
            <a:r>
              <a:rPr lang="en-CA" baseline="0" dirty="0" smtClean="0"/>
              <a:t> are </a:t>
            </a:r>
            <a:r>
              <a:rPr lang="en-CA" baseline="0" dirty="0" err="1" smtClean="0"/>
              <a:t>subhorizontal</a:t>
            </a:r>
            <a:r>
              <a:rPr lang="en-CA" baseline="0" dirty="0" smtClean="0"/>
              <a:t> to gently east plunging.</a:t>
            </a:r>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17</a:t>
            </a:fld>
            <a:endParaRPr lang="en-CA"/>
          </a:p>
        </p:txBody>
      </p:sp>
    </p:spTree>
    <p:extLst>
      <p:ext uri="{BB962C8B-B14F-4D97-AF65-F5344CB8AC3E}">
        <p14:creationId xmlns:p14="http://schemas.microsoft.com/office/powerpoint/2010/main" val="344948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rocks at</a:t>
            </a:r>
            <a:r>
              <a:rPr lang="en-CA" baseline="0" dirty="0" smtClean="0"/>
              <a:t> Harling Point were deformed as a cohesive unit and do not have the characteristics of a tectonically mixed melange.  Soft sediment deformation is restricted to the sedimentary unit suggesting that it was incompletely lithified at the time of nappe formation but cohesive enough to form a schistose fabric upon deformation.</a:t>
            </a:r>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19</a:t>
            </a:fld>
            <a:endParaRPr lang="en-CA"/>
          </a:p>
        </p:txBody>
      </p:sp>
    </p:spTree>
    <p:extLst>
      <p:ext uri="{BB962C8B-B14F-4D97-AF65-F5344CB8AC3E}">
        <p14:creationId xmlns:p14="http://schemas.microsoft.com/office/powerpoint/2010/main" val="2156146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20</a:t>
            </a:fld>
            <a:endParaRPr lang="en-CA"/>
          </a:p>
        </p:txBody>
      </p:sp>
    </p:spTree>
    <p:extLst>
      <p:ext uri="{BB962C8B-B14F-4D97-AF65-F5344CB8AC3E}">
        <p14:creationId xmlns:p14="http://schemas.microsoft.com/office/powerpoint/2010/main" val="1823286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The Pandora Peak Unit lies at the inboard margin of the Pacific Rim terrane.  It has been interpreted as an accretionary mélange </a:t>
            </a:r>
            <a:r>
              <a:rPr lang="en-CA" baseline="0" dirty="0" smtClean="0"/>
              <a:t>consisting of discontinuous and irregular beds and blocks of </a:t>
            </a:r>
            <a:r>
              <a:rPr lang="en-US" sz="1200" kern="1200" dirty="0" smtClean="0">
                <a:solidFill>
                  <a:schemeClr val="tx1"/>
                </a:solidFill>
                <a:effectLst/>
                <a:latin typeface="+mn-lt"/>
                <a:ea typeface="+mn-ea"/>
                <a:cs typeface="+mn-cs"/>
              </a:rPr>
              <a:t>black mudstone, terrigenous greywacke, radiolarian ribbon chert, green tuff, and metabasaltic greenstone, with lesser amounts of pebbly mudstone and isolated limestone blocks.</a:t>
            </a:r>
            <a:r>
              <a:rPr lang="en-US" sz="1200" kern="1200" baseline="0" dirty="0" smtClean="0">
                <a:solidFill>
                  <a:schemeClr val="tx1"/>
                </a:solidFill>
                <a:effectLst/>
                <a:latin typeface="+mn-lt"/>
                <a:ea typeface="+mn-ea"/>
                <a:cs typeface="+mn-cs"/>
              </a:rPr>
              <a:t>  In the Port Renfrew area it lies in stratigraphic contact with the multiply-deformed Leech River formation is documented as exhibiting no evidence of folding itself. </a:t>
            </a:r>
          </a:p>
          <a:p>
            <a:endParaRPr lang="en-CA" baseline="0" dirty="0" smtClean="0"/>
          </a:p>
        </p:txBody>
      </p:sp>
      <p:sp>
        <p:nvSpPr>
          <p:cNvPr id="4" name="Slide Number Placeholder 3"/>
          <p:cNvSpPr>
            <a:spLocks noGrp="1"/>
          </p:cNvSpPr>
          <p:nvPr>
            <p:ph type="sldNum" sz="quarter" idx="10"/>
          </p:nvPr>
        </p:nvSpPr>
        <p:spPr/>
        <p:txBody>
          <a:bodyPr/>
          <a:lstStyle/>
          <a:p>
            <a:fld id="{948A30D0-11ED-49E1-866D-65B602FC597D}" type="slidenum">
              <a:rPr lang="en-CA" smtClean="0"/>
              <a:t>21</a:t>
            </a:fld>
            <a:endParaRPr lang="en-CA"/>
          </a:p>
        </p:txBody>
      </p:sp>
    </p:spTree>
    <p:extLst>
      <p:ext uri="{BB962C8B-B14F-4D97-AF65-F5344CB8AC3E}">
        <p14:creationId xmlns:p14="http://schemas.microsoft.com/office/powerpoint/2010/main" val="335160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Harling Point is</a:t>
            </a:r>
            <a:r>
              <a:rPr lang="en-CA" baseline="0" dirty="0" smtClean="0"/>
              <a:t> a small outcrop along the shores of Victoria.  It is mapped as belonging to the Jura-Cretaceous Pandora Peak Unit, a subunit of the Pacific Rim Terrane which lies along the western margin and wraps around the southern tip of Vancouver Island. The PRT is sandwiched between rocks of the Wrangellia terrane to the northeast which forms the majority of Vancouver Island and the Crescent Terrane to the south. </a:t>
            </a:r>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2</a:t>
            </a:fld>
            <a:endParaRPr lang="en-CA"/>
          </a:p>
        </p:txBody>
      </p:sp>
    </p:spTree>
    <p:extLst>
      <p:ext uri="{BB962C8B-B14F-4D97-AF65-F5344CB8AC3E}">
        <p14:creationId xmlns:p14="http://schemas.microsoft.com/office/powerpoint/2010/main" val="2260219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In southeast Victoria, partly retrograded </a:t>
            </a:r>
            <a:r>
              <a:rPr lang="en-CA" sz="1200" b="0" i="0" u="none" strike="noStrike" kern="1200" baseline="0" dirty="0" err="1" smtClean="0">
                <a:solidFill>
                  <a:schemeClr val="tx1"/>
                </a:solidFill>
                <a:latin typeface="+mn-lt"/>
                <a:ea typeface="+mn-ea"/>
                <a:cs typeface="+mn-cs"/>
              </a:rPr>
              <a:t>amphibolites</a:t>
            </a:r>
            <a:r>
              <a:rPr lang="en-CA" sz="1200" b="0" i="0" u="none" strike="noStrike" kern="1200" baseline="0" dirty="0" smtClean="0">
                <a:solidFill>
                  <a:schemeClr val="tx1"/>
                </a:solidFill>
                <a:latin typeface="+mn-lt"/>
                <a:ea typeface="+mn-ea"/>
                <a:cs typeface="+mn-cs"/>
              </a:rPr>
              <a:t> of the </a:t>
            </a:r>
            <a:r>
              <a:rPr lang="en-CA" sz="1200" b="0" i="0" u="none" strike="noStrike" kern="1200" baseline="0" dirty="0" err="1" smtClean="0">
                <a:solidFill>
                  <a:schemeClr val="tx1"/>
                </a:solidFill>
                <a:latin typeface="+mn-lt"/>
                <a:ea typeface="+mn-ea"/>
                <a:cs typeface="+mn-cs"/>
              </a:rPr>
              <a:t>Wark-Colquitz</a:t>
            </a:r>
            <a:r>
              <a:rPr lang="en-CA" sz="1200" b="0" i="0" u="none" strike="noStrike" kern="1200" baseline="0" dirty="0" smtClean="0">
                <a:solidFill>
                  <a:schemeClr val="tx1"/>
                </a:solidFill>
                <a:latin typeface="+mn-lt"/>
                <a:ea typeface="+mn-ea"/>
                <a:cs typeface="+mn-cs"/>
              </a:rPr>
              <a:t> complex overlie locally cataclastic </a:t>
            </a:r>
            <a:r>
              <a:rPr lang="en-CA" sz="1200" b="0" i="0" u="none" strike="noStrike" kern="1200" baseline="0" dirty="0" err="1" smtClean="0">
                <a:solidFill>
                  <a:schemeClr val="tx1"/>
                </a:solidFill>
                <a:latin typeface="+mn-lt"/>
                <a:ea typeface="+mn-ea"/>
                <a:cs typeface="+mn-cs"/>
              </a:rPr>
              <a:t>lawsonite</a:t>
            </a:r>
            <a:r>
              <a:rPr lang="en-CA" sz="1200" b="0" i="0" u="none" strike="noStrike" kern="1200" baseline="0" dirty="0" smtClean="0">
                <a:solidFill>
                  <a:schemeClr val="tx1"/>
                </a:solidFill>
                <a:latin typeface="+mn-lt"/>
                <a:ea typeface="+mn-ea"/>
                <a:cs typeface="+mn-cs"/>
              </a:rPr>
              <a:t>-bearing Pandora Peak rocks along the newly discovered Trial Islands thrust.  The Pandora Peak terrane was emplaced during a major Late Cretaceous or early Tertiary tectonic event that modified and probably truncated the southern margin of the Wrangellia terrane. Following this event the Leech River complex was faulted against the southern margin of the Pandora Peak terrane near Port Renfrew and in </a:t>
            </a:r>
            <a:r>
              <a:rPr lang="en-CA" sz="1200" b="0" i="0" u="none" strike="noStrike" kern="1200" baseline="0" dirty="0" err="1" smtClean="0">
                <a:solidFill>
                  <a:schemeClr val="tx1"/>
                </a:solidFill>
                <a:latin typeface="+mn-lt"/>
                <a:ea typeface="+mn-ea"/>
                <a:cs typeface="+mn-cs"/>
              </a:rPr>
              <a:t>Goldstream</a:t>
            </a:r>
            <a:r>
              <a:rPr lang="en-CA" sz="1200" b="0" i="0" u="none" strike="noStrike" kern="1200" baseline="0" dirty="0" smtClean="0">
                <a:solidFill>
                  <a:schemeClr val="tx1"/>
                </a:solidFill>
                <a:latin typeface="+mn-lt"/>
                <a:ea typeface="+mn-ea"/>
                <a:cs typeface="+mn-cs"/>
              </a:rPr>
              <a:t> Park in the Late Eocene or Early Oligocene.</a:t>
            </a:r>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3</a:t>
            </a:fld>
            <a:endParaRPr lang="en-CA"/>
          </a:p>
        </p:txBody>
      </p:sp>
    </p:spTree>
    <p:extLst>
      <p:ext uri="{BB962C8B-B14F-4D97-AF65-F5344CB8AC3E}">
        <p14:creationId xmlns:p14="http://schemas.microsoft.com/office/powerpoint/2010/main" val="220723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"Melange" is a general term describing a </a:t>
            </a:r>
            <a:r>
              <a:rPr lang="en-CA" sz="1200" b="0" i="0" u="none" strike="noStrike" kern="1200" baseline="0" dirty="0" err="1" smtClean="0">
                <a:solidFill>
                  <a:schemeClr val="tx1"/>
                </a:solidFill>
                <a:latin typeface="+mn-lt"/>
                <a:ea typeface="+mn-ea"/>
                <a:cs typeface="+mn-cs"/>
              </a:rPr>
              <a:t>mappable</a:t>
            </a:r>
            <a:r>
              <a:rPr lang="en-CA" sz="1200" b="0" i="0" u="none" strike="noStrike" kern="1200" baseline="0" dirty="0" smtClean="0">
                <a:solidFill>
                  <a:schemeClr val="tx1"/>
                </a:solidFill>
                <a:latin typeface="+mn-lt"/>
                <a:ea typeface="+mn-ea"/>
                <a:cs typeface="+mn-cs"/>
              </a:rPr>
              <a:t> (at 1:25,000 or smaller scale), internally fragmented and mixed rock body containing a variety of blocks, commonly in a pervasively deformed matrix. The term refers to rock mixtures formed by tectonic movements, sedimentary sliding, or any combination of such processes, with no mixing process excluded. It does not imply a particular mixing process. "Melange" is a handy descriptive term, alerting the reader to the possibility that such a body may not conform to classic principles of superposition and stratigraphic succession. Type II consists of similarly deformed, thin layers of green tuff, radiolarian ribbon chert, and minor sandstone originally </a:t>
            </a:r>
            <a:r>
              <a:rPr lang="en-CA" sz="1200" b="0" i="0" u="none" strike="noStrike" kern="1200" baseline="0" dirty="0" err="1" smtClean="0">
                <a:solidFill>
                  <a:schemeClr val="tx1"/>
                </a:solidFill>
                <a:latin typeface="+mn-lt"/>
                <a:ea typeface="+mn-ea"/>
                <a:cs typeface="+mn-cs"/>
              </a:rPr>
              <a:t>interbedded</a:t>
            </a:r>
            <a:r>
              <a:rPr lang="en-CA" sz="1200" b="0" i="0" u="none" strike="noStrike" kern="1200" baseline="0" dirty="0" smtClean="0">
                <a:solidFill>
                  <a:schemeClr val="tx1"/>
                </a:solidFill>
                <a:latin typeface="+mn-lt"/>
                <a:ea typeface="+mn-ea"/>
                <a:cs typeface="+mn-cs"/>
              </a:rPr>
              <a:t> with black mudstone. Disruption in both types I and II, which probably occurred while the sediments were incompletely consolidated, has been ascribed to either imbricate</a:t>
            </a:r>
          </a:p>
          <a:p>
            <a:r>
              <a:rPr lang="en-CA" sz="1200" b="0" i="0" u="none" strike="noStrike" kern="1200" baseline="0" dirty="0" smtClean="0">
                <a:solidFill>
                  <a:schemeClr val="tx1"/>
                </a:solidFill>
                <a:latin typeface="+mn-lt"/>
                <a:ea typeface="+mn-ea"/>
                <a:cs typeface="+mn-cs"/>
              </a:rPr>
              <a:t>faulting in accretionary wedges or gravitationally driven deformation.</a:t>
            </a:r>
            <a:endParaRPr lang="en-CA" b="0" dirty="0"/>
          </a:p>
        </p:txBody>
      </p:sp>
      <p:sp>
        <p:nvSpPr>
          <p:cNvPr id="4" name="Slide Number Placeholder 3"/>
          <p:cNvSpPr>
            <a:spLocks noGrp="1"/>
          </p:cNvSpPr>
          <p:nvPr>
            <p:ph type="sldNum" sz="quarter" idx="10"/>
          </p:nvPr>
        </p:nvSpPr>
        <p:spPr/>
        <p:txBody>
          <a:bodyPr/>
          <a:lstStyle/>
          <a:p>
            <a:fld id="{948A30D0-11ED-49E1-866D-65B602FC597D}" type="slidenum">
              <a:rPr lang="en-CA" smtClean="0"/>
              <a:t>4</a:t>
            </a:fld>
            <a:endParaRPr lang="en-CA"/>
          </a:p>
        </p:txBody>
      </p:sp>
    </p:spTree>
    <p:extLst>
      <p:ext uri="{BB962C8B-B14F-4D97-AF65-F5344CB8AC3E}">
        <p14:creationId xmlns:p14="http://schemas.microsoft.com/office/powerpoint/2010/main" val="1725652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5</a:t>
            </a:fld>
            <a:endParaRPr lang="en-CA"/>
          </a:p>
        </p:txBody>
      </p:sp>
    </p:spTree>
    <p:extLst>
      <p:ext uri="{BB962C8B-B14F-4D97-AF65-F5344CB8AC3E}">
        <p14:creationId xmlns:p14="http://schemas.microsoft.com/office/powerpoint/2010/main" val="210813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"Melange" is a general term describing a </a:t>
            </a:r>
            <a:r>
              <a:rPr lang="en-CA" sz="1200" b="0" i="0" u="none" strike="noStrike" kern="1200" baseline="0" dirty="0" err="1" smtClean="0">
                <a:solidFill>
                  <a:schemeClr val="tx1"/>
                </a:solidFill>
                <a:latin typeface="+mn-lt"/>
                <a:ea typeface="+mn-ea"/>
                <a:cs typeface="+mn-cs"/>
              </a:rPr>
              <a:t>mappable</a:t>
            </a:r>
            <a:r>
              <a:rPr lang="en-CA" sz="1200" b="0" i="0" u="none" strike="noStrike" kern="1200" baseline="0" dirty="0" smtClean="0">
                <a:solidFill>
                  <a:schemeClr val="tx1"/>
                </a:solidFill>
                <a:latin typeface="+mn-lt"/>
                <a:ea typeface="+mn-ea"/>
                <a:cs typeface="+mn-cs"/>
              </a:rPr>
              <a:t> (at 1:25,000 or smaller scale), internally fragmented and mixed rock body containing a variety of blocks, commonly in a pervasively deformed matrix. The term refers to rock mixtures formed by tectonic movements, sedimentary sliding, or any combination of such processes, with no mixing process excluded. It does not imply a particular mixing process. "Melange" is a handy descriptive term, alerting the reader to the possibility that such a body may not conform to classic principles of superposition and stratigraphic succession. Type II consists of similarly deformed, thin layers of green tuff, radiolarian ribbon chert, and minor sandstone originally </a:t>
            </a:r>
            <a:r>
              <a:rPr lang="en-CA" sz="1200" b="0" i="0" u="none" strike="noStrike" kern="1200" baseline="0" dirty="0" err="1" smtClean="0">
                <a:solidFill>
                  <a:schemeClr val="tx1"/>
                </a:solidFill>
                <a:latin typeface="+mn-lt"/>
                <a:ea typeface="+mn-ea"/>
                <a:cs typeface="+mn-cs"/>
              </a:rPr>
              <a:t>interbedded</a:t>
            </a:r>
            <a:r>
              <a:rPr lang="en-CA" sz="1200" b="0" i="0" u="none" strike="noStrike" kern="1200" baseline="0" dirty="0" smtClean="0">
                <a:solidFill>
                  <a:schemeClr val="tx1"/>
                </a:solidFill>
                <a:latin typeface="+mn-lt"/>
                <a:ea typeface="+mn-ea"/>
                <a:cs typeface="+mn-cs"/>
              </a:rPr>
              <a:t> with black mudstone. Disruption in both types I and II, which probably occurred while the sediments were incompletely consolidated, has been ascribed to either imbricate</a:t>
            </a:r>
          </a:p>
          <a:p>
            <a:r>
              <a:rPr lang="en-CA" sz="1200" b="0" i="0" u="none" strike="noStrike" kern="1200" baseline="0" dirty="0" smtClean="0">
                <a:solidFill>
                  <a:schemeClr val="tx1"/>
                </a:solidFill>
                <a:latin typeface="+mn-lt"/>
                <a:ea typeface="+mn-ea"/>
                <a:cs typeface="+mn-cs"/>
              </a:rPr>
              <a:t>faulting in accretionary wedges or gravitationally driven deformation.</a:t>
            </a:r>
            <a:endParaRPr lang="en-CA" b="0" dirty="0"/>
          </a:p>
        </p:txBody>
      </p:sp>
      <p:sp>
        <p:nvSpPr>
          <p:cNvPr id="4" name="Slide Number Placeholder 3"/>
          <p:cNvSpPr>
            <a:spLocks noGrp="1"/>
          </p:cNvSpPr>
          <p:nvPr>
            <p:ph type="sldNum" sz="quarter" idx="10"/>
          </p:nvPr>
        </p:nvSpPr>
        <p:spPr/>
        <p:txBody>
          <a:bodyPr/>
          <a:lstStyle/>
          <a:p>
            <a:fld id="{948A30D0-11ED-49E1-866D-65B602FC597D}" type="slidenum">
              <a:rPr lang="en-CA" smtClean="0"/>
              <a:t>6</a:t>
            </a:fld>
            <a:endParaRPr lang="en-CA"/>
          </a:p>
        </p:txBody>
      </p:sp>
    </p:spTree>
    <p:extLst>
      <p:ext uri="{BB962C8B-B14F-4D97-AF65-F5344CB8AC3E}">
        <p14:creationId xmlns:p14="http://schemas.microsoft.com/office/powerpoint/2010/main" val="162066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 detailed understanding of these</a:t>
            </a:r>
            <a:r>
              <a:rPr lang="en-CA" baseline="0" dirty="0" smtClean="0"/>
              <a:t> rocks and their correlations to adjacent rock units will help to further understand the complex history of the outboard portion of the Cordilleran orogen.</a:t>
            </a:r>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7</a:t>
            </a:fld>
            <a:endParaRPr lang="en-CA"/>
          </a:p>
        </p:txBody>
      </p:sp>
    </p:spTree>
    <p:extLst>
      <p:ext uri="{BB962C8B-B14F-4D97-AF65-F5344CB8AC3E}">
        <p14:creationId xmlns:p14="http://schemas.microsoft.com/office/powerpoint/2010/main" val="240806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There are 3 distinct rock units at</a:t>
            </a:r>
            <a:r>
              <a:rPr lang="en-CA" baseline="0" dirty="0" smtClean="0"/>
              <a:t> Harling Point:  a pillowed metabasalt which is constrained to the NW end of the outcrop forms the uppermost structural position; a tuffaceous metabasalt comprises the majority of the outcrop; and the lowest structural unit is a sedimentary package which forms a narrow strip down the center. </a:t>
            </a:r>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8</a:t>
            </a:fld>
            <a:endParaRPr lang="en-CA"/>
          </a:p>
        </p:txBody>
      </p:sp>
    </p:spTree>
    <p:extLst>
      <p:ext uri="{BB962C8B-B14F-4D97-AF65-F5344CB8AC3E}">
        <p14:creationId xmlns:p14="http://schemas.microsoft.com/office/powerpoint/2010/main" val="353528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rgbClr val="FF0000"/>
                </a:solidFill>
              </a:rPr>
              <a:t>These</a:t>
            </a:r>
            <a:r>
              <a:rPr lang="en-CA" baseline="0" dirty="0" smtClean="0">
                <a:solidFill>
                  <a:srgbClr val="FF0000"/>
                </a:solidFill>
              </a:rPr>
              <a:t> rocks appear to form a coherent package indicative of an ocean floor sequence of pillowed basalts overlain by volcanic tuff and terrigenous sediments. The fact that the sedimentary unit contains large blocks of the overlying tuffaceous unit indicates that the sediments are the youngest.</a:t>
            </a:r>
            <a:endParaRPr lang="en-CA" dirty="0" smtClean="0">
              <a:solidFill>
                <a:srgbClr val="FF0000"/>
              </a:solidFill>
            </a:endParaRPr>
          </a:p>
          <a:p>
            <a:endParaRPr lang="en-CA" dirty="0"/>
          </a:p>
        </p:txBody>
      </p:sp>
      <p:sp>
        <p:nvSpPr>
          <p:cNvPr id="4" name="Slide Number Placeholder 3"/>
          <p:cNvSpPr>
            <a:spLocks noGrp="1"/>
          </p:cNvSpPr>
          <p:nvPr>
            <p:ph type="sldNum" sz="quarter" idx="10"/>
          </p:nvPr>
        </p:nvSpPr>
        <p:spPr/>
        <p:txBody>
          <a:bodyPr/>
          <a:lstStyle/>
          <a:p>
            <a:fld id="{948A30D0-11ED-49E1-866D-65B602FC597D}" type="slidenum">
              <a:rPr lang="en-CA" smtClean="0"/>
              <a:t>13</a:t>
            </a:fld>
            <a:endParaRPr lang="en-CA"/>
          </a:p>
        </p:txBody>
      </p:sp>
    </p:spTree>
    <p:extLst>
      <p:ext uri="{BB962C8B-B14F-4D97-AF65-F5344CB8AC3E}">
        <p14:creationId xmlns:p14="http://schemas.microsoft.com/office/powerpoint/2010/main" val="2494650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10/27/2014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10/27/2014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10/27/2014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10/27/2014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10/27/2014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10/27/2014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10/27/2014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10/27/2014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10/27/2014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10/27/2014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10/27/2014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10/27/2014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177428"/>
          </a:xfrm>
        </p:spPr>
        <p:txBody>
          <a:bodyPr>
            <a:normAutofit fontScale="90000"/>
          </a:bodyPr>
          <a:lstStyle/>
          <a:p>
            <a:pPr algn="ctr"/>
            <a:r>
              <a:rPr lang="en-CA" sz="4800" dirty="0"/>
              <a:t>TECTONIC DEFORMATION OF THE PANDORA PEAK UNIT INFERRED BY FOLDING AT HARLING POINT, VICTORIA, BC:  </a:t>
            </a:r>
            <a:r>
              <a:rPr lang="en-CA" sz="4800" dirty="0" smtClean="0"/>
              <a:t/>
            </a:r>
            <a:br>
              <a:rPr lang="en-CA" sz="4800" dirty="0" smtClean="0"/>
            </a:br>
            <a:r>
              <a:rPr lang="en-CA" sz="4800" dirty="0" smtClean="0"/>
              <a:t/>
            </a:r>
            <a:br>
              <a:rPr lang="en-CA" sz="4800" dirty="0" smtClean="0"/>
            </a:br>
            <a:r>
              <a:rPr lang="en-CA" sz="4800" dirty="0" smtClean="0"/>
              <a:t>IMPLICATIONS </a:t>
            </a:r>
            <a:r>
              <a:rPr lang="en-CA" sz="4800" dirty="0"/>
              <a:t>FOR THE PACIFIC RIM TERRANE</a:t>
            </a:r>
          </a:p>
        </p:txBody>
      </p:sp>
      <p:sp>
        <p:nvSpPr>
          <p:cNvPr id="3" name="Subtitle 2"/>
          <p:cNvSpPr>
            <a:spLocks noGrp="1"/>
          </p:cNvSpPr>
          <p:nvPr>
            <p:ph type="subTitle" idx="1"/>
          </p:nvPr>
        </p:nvSpPr>
        <p:spPr>
          <a:xfrm>
            <a:off x="1100051" y="4428309"/>
            <a:ext cx="10058400" cy="1170312"/>
          </a:xfrm>
        </p:spPr>
        <p:txBody>
          <a:bodyPr>
            <a:normAutofit/>
          </a:bodyPr>
          <a:lstStyle/>
          <a:p>
            <a:pPr algn="r"/>
            <a:r>
              <a:rPr lang="en-CA" dirty="0" smtClean="0"/>
              <a:t>Gerri McEwen, University of Victoria</a:t>
            </a:r>
          </a:p>
          <a:p>
            <a:pPr algn="r"/>
            <a:r>
              <a:rPr lang="en-CA" dirty="0" smtClean="0"/>
              <a:t>Stephen T. Johnston, University </a:t>
            </a:r>
            <a:r>
              <a:rPr lang="en-CA" smtClean="0"/>
              <a:t>of Victoria</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50" y="4532127"/>
            <a:ext cx="1779550" cy="1779550"/>
          </a:xfrm>
          <a:prstGeom prst="rect">
            <a:avLst/>
          </a:prstGeom>
          <a:ln w="38100">
            <a:noFill/>
          </a:ln>
        </p:spPr>
      </p:pic>
    </p:spTree>
    <p:extLst>
      <p:ext uri="{BB962C8B-B14F-4D97-AF65-F5344CB8AC3E}">
        <p14:creationId xmlns:p14="http://schemas.microsoft.com/office/powerpoint/2010/main" val="745609250"/>
      </p:ext>
    </p:extLst>
  </p:cSld>
  <p:clrMapOvr>
    <a:masterClrMapping/>
  </p:clrMapOvr>
  <mc:AlternateContent xmlns:mc="http://schemas.openxmlformats.org/markup-compatibility/2006" xmlns:p14="http://schemas.microsoft.com/office/powerpoint/2010/main">
    <mc:Choice Requires="p14">
      <p:transition spd="slow" p14:dur="2000" advTm="18622"/>
    </mc:Choice>
    <mc:Fallback xmlns="">
      <p:transition spd="slow" advTm="1862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7788" y="-238191"/>
            <a:ext cx="12249788" cy="6587233"/>
          </a:xfrm>
        </p:spPr>
      </p:pic>
      <p:cxnSp>
        <p:nvCxnSpPr>
          <p:cNvPr id="9" name="Straight Arrow Connector 8"/>
          <p:cNvCxnSpPr/>
          <p:nvPr/>
        </p:nvCxnSpPr>
        <p:spPr>
          <a:xfrm flipH="1">
            <a:off x="7796907" y="3728440"/>
            <a:ext cx="1619794" cy="4833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6295"/>
          <a:stretch/>
        </p:blipFill>
        <p:spPr>
          <a:xfrm>
            <a:off x="-57788" y="3355270"/>
            <a:ext cx="3547002" cy="2303657"/>
          </a:xfrm>
          <a:prstGeom prst="rect">
            <a:avLst/>
          </a:prstGeom>
        </p:spPr>
      </p:pic>
    </p:spTree>
    <p:extLst>
      <p:ext uri="{BB962C8B-B14F-4D97-AF65-F5344CB8AC3E}">
        <p14:creationId xmlns:p14="http://schemas.microsoft.com/office/powerpoint/2010/main" val="477597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5156913" y="707949"/>
            <a:ext cx="6442584" cy="4855892"/>
          </a:xfrm>
          <a:prstGeom prst="rect">
            <a:avLst/>
          </a:prstGeom>
        </p:spPr>
      </p:pic>
      <p:sp>
        <p:nvSpPr>
          <p:cNvPr id="5" name="TextBox 4"/>
          <p:cNvSpPr txBox="1"/>
          <p:nvPr/>
        </p:nvSpPr>
        <p:spPr>
          <a:xfrm>
            <a:off x="499665" y="554163"/>
            <a:ext cx="4057586" cy="5163465"/>
          </a:xfrm>
          <a:prstGeom prst="rect">
            <a:avLst/>
          </a:prstGeom>
          <a:solidFill>
            <a:schemeClr val="accent2"/>
          </a:solidFill>
        </p:spPr>
        <p:txBody>
          <a:bodyPr wrap="square" rtlCol="0">
            <a:spAutoFit/>
          </a:bodyPr>
          <a:lstStyle/>
          <a:p>
            <a:pPr lvl="0" algn="ctr">
              <a:lnSpc>
                <a:spcPct val="150000"/>
              </a:lnSpc>
            </a:pPr>
            <a:r>
              <a:rPr lang="en-CA" sz="3200" u="sng" dirty="0" smtClean="0">
                <a:solidFill>
                  <a:schemeClr val="bg1"/>
                </a:solidFill>
              </a:rPr>
              <a:t>Tuffaceous Metabasalt</a:t>
            </a:r>
          </a:p>
          <a:p>
            <a:pPr marL="342900" lvl="0" indent="-342900" defTabSz="914400">
              <a:lnSpc>
                <a:spcPct val="90000"/>
              </a:lnSpc>
              <a:spcBef>
                <a:spcPts val="1200"/>
              </a:spcBef>
              <a:spcAft>
                <a:spcPts val="200"/>
              </a:spcAft>
              <a:buClr>
                <a:srgbClr val="99CB38"/>
              </a:buClr>
              <a:buSzPct val="100000"/>
              <a:buFont typeface="Arial" panose="020B0604020202020204" pitchFamily="34" charset="0"/>
              <a:buChar char="•"/>
            </a:pPr>
            <a:r>
              <a:rPr lang="en-CA" sz="2200" dirty="0">
                <a:solidFill>
                  <a:srgbClr val="FFFFFF"/>
                </a:solidFill>
              </a:rPr>
              <a:t>Fine-grained</a:t>
            </a:r>
          </a:p>
          <a:p>
            <a:pPr marL="342900" lvl="0" indent="-342900" defTabSz="914400">
              <a:lnSpc>
                <a:spcPct val="90000"/>
              </a:lnSpc>
              <a:spcBef>
                <a:spcPts val="1200"/>
              </a:spcBef>
              <a:spcAft>
                <a:spcPts val="200"/>
              </a:spcAft>
              <a:buClr>
                <a:srgbClr val="99CB38"/>
              </a:buClr>
              <a:buSzPct val="100000"/>
              <a:buFont typeface="Arial" panose="020B0604020202020204" pitchFamily="34" charset="0"/>
              <a:buChar char="•"/>
            </a:pPr>
            <a:r>
              <a:rPr lang="en-CA" sz="2200" smtClean="0">
                <a:solidFill>
                  <a:srgbClr val="FFFFFF"/>
                </a:solidFill>
              </a:rPr>
              <a:t>Finely laminated</a:t>
            </a:r>
            <a:endParaRPr lang="en-CA" sz="2200" dirty="0">
              <a:solidFill>
                <a:srgbClr val="FFFFFF"/>
              </a:solidFill>
            </a:endParaRPr>
          </a:p>
          <a:p>
            <a:pPr marL="342900" lvl="0" indent="-342900" defTabSz="914400">
              <a:lnSpc>
                <a:spcPct val="90000"/>
              </a:lnSpc>
              <a:spcBef>
                <a:spcPts val="1200"/>
              </a:spcBef>
              <a:spcAft>
                <a:spcPts val="200"/>
              </a:spcAft>
              <a:buClr>
                <a:srgbClr val="99CB38"/>
              </a:buClr>
              <a:buSzPct val="100000"/>
              <a:buFont typeface="Arial" panose="020B0604020202020204" pitchFamily="34" charset="0"/>
              <a:buChar char="•"/>
            </a:pPr>
            <a:r>
              <a:rPr lang="en-CA" sz="2200" dirty="0" smtClean="0">
                <a:solidFill>
                  <a:srgbClr val="FFFFFF"/>
                </a:solidFill>
              </a:rPr>
              <a:t>Lacks extensive veining</a:t>
            </a:r>
          </a:p>
          <a:p>
            <a:pPr marL="342900" lvl="0" indent="-342900" defTabSz="914400">
              <a:lnSpc>
                <a:spcPct val="90000"/>
              </a:lnSpc>
              <a:spcBef>
                <a:spcPts val="1200"/>
              </a:spcBef>
              <a:spcAft>
                <a:spcPts val="200"/>
              </a:spcAft>
              <a:buClr>
                <a:srgbClr val="99CB38"/>
              </a:buClr>
              <a:buSzPct val="100000"/>
              <a:buFont typeface="Arial" panose="020B0604020202020204" pitchFamily="34" charset="0"/>
              <a:buChar char="•"/>
            </a:pPr>
            <a:r>
              <a:rPr lang="en-CA" sz="2200" dirty="0" smtClean="0">
                <a:solidFill>
                  <a:srgbClr val="FFFFFF"/>
                </a:solidFill>
              </a:rPr>
              <a:t>Reddish orange weathering</a:t>
            </a:r>
            <a:endParaRPr lang="en-CA" sz="2200" dirty="0">
              <a:solidFill>
                <a:srgbClr val="FFFFFF"/>
              </a:solidFill>
            </a:endParaRPr>
          </a:p>
          <a:p>
            <a:pPr marL="342900" lvl="0" indent="-342900" defTabSz="914400">
              <a:lnSpc>
                <a:spcPct val="90000"/>
              </a:lnSpc>
              <a:spcBef>
                <a:spcPts val="1200"/>
              </a:spcBef>
              <a:spcAft>
                <a:spcPts val="200"/>
              </a:spcAft>
              <a:buClr>
                <a:srgbClr val="99CB38"/>
              </a:buClr>
              <a:buSzPct val="100000"/>
              <a:buFont typeface="Arial" panose="020B0604020202020204" pitchFamily="34" charset="0"/>
              <a:buChar char="•"/>
            </a:pPr>
            <a:r>
              <a:rPr lang="en-CA" sz="2200" dirty="0">
                <a:solidFill>
                  <a:srgbClr val="FFFFFF"/>
                </a:solidFill>
              </a:rPr>
              <a:t>Mineralogy:</a:t>
            </a:r>
          </a:p>
          <a:p>
            <a:pPr marL="800100" lvl="1" indent="-342900" defTabSz="914400">
              <a:lnSpc>
                <a:spcPct val="90000"/>
              </a:lnSpc>
              <a:spcBef>
                <a:spcPts val="1200"/>
              </a:spcBef>
              <a:spcAft>
                <a:spcPts val="200"/>
              </a:spcAft>
              <a:buClr>
                <a:srgbClr val="99CB38"/>
              </a:buClr>
              <a:buSzPct val="100000"/>
              <a:buFont typeface="Arial" panose="020B0604020202020204" pitchFamily="34" charset="0"/>
              <a:buChar char="•"/>
            </a:pPr>
            <a:r>
              <a:rPr lang="en-CA" sz="2200" dirty="0">
                <a:solidFill>
                  <a:srgbClr val="FFFFFF"/>
                </a:solidFill>
              </a:rPr>
              <a:t>Plagioclase</a:t>
            </a:r>
          </a:p>
          <a:p>
            <a:pPr marL="800100" lvl="1" indent="-342900" defTabSz="914400">
              <a:lnSpc>
                <a:spcPct val="90000"/>
              </a:lnSpc>
              <a:spcBef>
                <a:spcPts val="1200"/>
              </a:spcBef>
              <a:spcAft>
                <a:spcPts val="200"/>
              </a:spcAft>
              <a:buClr>
                <a:srgbClr val="99CB38"/>
              </a:buClr>
              <a:buSzPct val="100000"/>
              <a:buFont typeface="Arial" panose="020B0604020202020204" pitchFamily="34" charset="0"/>
              <a:buChar char="•"/>
            </a:pPr>
            <a:r>
              <a:rPr lang="en-CA" sz="2200" dirty="0" err="1">
                <a:solidFill>
                  <a:srgbClr val="FFFFFF"/>
                </a:solidFill>
              </a:rPr>
              <a:t>Epidote</a:t>
            </a:r>
            <a:endParaRPr lang="en-CA" sz="2200" dirty="0">
              <a:solidFill>
                <a:srgbClr val="FFFFFF"/>
              </a:solidFill>
            </a:endParaRPr>
          </a:p>
          <a:p>
            <a:pPr marL="800100" lvl="1" indent="-342900" defTabSz="914400">
              <a:lnSpc>
                <a:spcPct val="90000"/>
              </a:lnSpc>
              <a:spcBef>
                <a:spcPts val="1200"/>
              </a:spcBef>
              <a:spcAft>
                <a:spcPts val="200"/>
              </a:spcAft>
              <a:buClr>
                <a:srgbClr val="99CB38"/>
              </a:buClr>
              <a:buSzPct val="100000"/>
              <a:buFont typeface="Arial" panose="020B0604020202020204" pitchFamily="34" charset="0"/>
              <a:buChar char="•"/>
            </a:pPr>
            <a:r>
              <a:rPr lang="en-CA" sz="2200" dirty="0">
                <a:solidFill>
                  <a:srgbClr val="FFFFFF"/>
                </a:solidFill>
              </a:rPr>
              <a:t>Chlorite</a:t>
            </a:r>
          </a:p>
          <a:p>
            <a:pPr marL="800100" lvl="1" indent="-342900" defTabSz="914400">
              <a:lnSpc>
                <a:spcPct val="90000"/>
              </a:lnSpc>
              <a:spcBef>
                <a:spcPts val="1200"/>
              </a:spcBef>
              <a:spcAft>
                <a:spcPts val="200"/>
              </a:spcAft>
              <a:buClr>
                <a:srgbClr val="99CB38"/>
              </a:buClr>
              <a:buSzPct val="100000"/>
              <a:buFont typeface="Arial" panose="020B0604020202020204" pitchFamily="34" charset="0"/>
              <a:buChar char="•"/>
            </a:pPr>
            <a:r>
              <a:rPr lang="en-CA" sz="2200" dirty="0">
                <a:solidFill>
                  <a:srgbClr val="FFFFFF"/>
                </a:solidFill>
              </a:rPr>
              <a:t>Calcite</a:t>
            </a:r>
          </a:p>
        </p:txBody>
      </p:sp>
    </p:spTree>
    <p:extLst>
      <p:ext uri="{BB962C8B-B14F-4D97-AF65-F5344CB8AC3E}">
        <p14:creationId xmlns:p14="http://schemas.microsoft.com/office/powerpoint/2010/main" val="2258303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76071" y="-284889"/>
            <a:ext cx="12268071" cy="6597065"/>
          </a:xfrm>
        </p:spPr>
      </p:pic>
      <p:cxnSp>
        <p:nvCxnSpPr>
          <p:cNvPr id="12" name="Straight Arrow Connector 11"/>
          <p:cNvCxnSpPr/>
          <p:nvPr/>
        </p:nvCxnSpPr>
        <p:spPr>
          <a:xfrm flipH="1">
            <a:off x="5779082" y="3283862"/>
            <a:ext cx="141345" cy="12148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8947"/>
          <a:stretch/>
        </p:blipFill>
        <p:spPr>
          <a:xfrm>
            <a:off x="-76071" y="3417173"/>
            <a:ext cx="3423120" cy="2184184"/>
          </a:xfrm>
          <a:prstGeom prst="rect">
            <a:avLst/>
          </a:prstGeom>
        </p:spPr>
      </p:pic>
    </p:spTree>
    <p:extLst>
      <p:ext uri="{BB962C8B-B14F-4D97-AF65-F5344CB8AC3E}">
        <p14:creationId xmlns:p14="http://schemas.microsoft.com/office/powerpoint/2010/main" val="1821050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401444" y="887130"/>
            <a:ext cx="6512312" cy="5160162"/>
          </a:xfrm>
          <a:prstGeom prst="rect">
            <a:avLst/>
          </a:prstGeom>
        </p:spPr>
      </p:pic>
      <p:sp>
        <p:nvSpPr>
          <p:cNvPr id="5" name="TextBox 4"/>
          <p:cNvSpPr txBox="1"/>
          <p:nvPr/>
        </p:nvSpPr>
        <p:spPr>
          <a:xfrm>
            <a:off x="7140793" y="738146"/>
            <a:ext cx="4349795" cy="5309146"/>
          </a:xfrm>
          <a:prstGeom prst="rect">
            <a:avLst/>
          </a:prstGeom>
          <a:solidFill>
            <a:schemeClr val="accent2"/>
          </a:solidFill>
        </p:spPr>
        <p:txBody>
          <a:bodyPr wrap="square" rtlCol="0">
            <a:spAutoFit/>
          </a:bodyPr>
          <a:lstStyle/>
          <a:p>
            <a:pPr lvl="0" algn="ctr">
              <a:lnSpc>
                <a:spcPct val="150000"/>
              </a:lnSpc>
            </a:pPr>
            <a:r>
              <a:rPr lang="en-CA" sz="3200" u="sng" dirty="0" smtClean="0">
                <a:solidFill>
                  <a:schemeClr val="bg1"/>
                </a:solidFill>
              </a:rPr>
              <a:t>Sedimentary Unit </a:t>
            </a:r>
          </a:p>
          <a:p>
            <a:pPr marL="342900" lvl="0" indent="-342900">
              <a:lnSpc>
                <a:spcPct val="150000"/>
              </a:lnSpc>
              <a:buFont typeface="Arial" panose="020B0604020202020204" pitchFamily="34" charset="0"/>
              <a:buChar char="•"/>
            </a:pPr>
            <a:r>
              <a:rPr lang="en-CA" sz="2400" dirty="0" smtClean="0">
                <a:solidFill>
                  <a:schemeClr val="bg1"/>
                </a:solidFill>
              </a:rPr>
              <a:t>Black fine grained sandstone</a:t>
            </a:r>
          </a:p>
          <a:p>
            <a:pPr marL="342900" lvl="0" indent="-342900">
              <a:lnSpc>
                <a:spcPct val="150000"/>
              </a:lnSpc>
              <a:buFont typeface="Arial" panose="020B0604020202020204" pitchFamily="34" charset="0"/>
              <a:buChar char="•"/>
            </a:pPr>
            <a:r>
              <a:rPr lang="en-CA" sz="2600" dirty="0" smtClean="0">
                <a:solidFill>
                  <a:schemeClr val="bg1"/>
                </a:solidFill>
              </a:rPr>
              <a:t>Schistose foliation</a:t>
            </a:r>
            <a:endParaRPr lang="en-CA" sz="2600" dirty="0">
              <a:solidFill>
                <a:schemeClr val="bg1"/>
              </a:solidFill>
            </a:endParaRPr>
          </a:p>
          <a:p>
            <a:pPr marL="342900" lvl="0" indent="-342900">
              <a:lnSpc>
                <a:spcPct val="150000"/>
              </a:lnSpc>
              <a:buFont typeface="Arial" panose="020B0604020202020204" pitchFamily="34" charset="0"/>
              <a:buChar char="•"/>
            </a:pPr>
            <a:r>
              <a:rPr lang="en-CA" sz="2600" dirty="0">
                <a:solidFill>
                  <a:schemeClr val="bg1"/>
                </a:solidFill>
              </a:rPr>
              <a:t>Angular to sub-angular </a:t>
            </a:r>
            <a:r>
              <a:rPr lang="en-CA" sz="2600" dirty="0" smtClean="0">
                <a:solidFill>
                  <a:schemeClr val="bg1"/>
                </a:solidFill>
              </a:rPr>
              <a:t>lithic fragments</a:t>
            </a:r>
            <a:endParaRPr lang="en-CA" sz="2600" dirty="0">
              <a:solidFill>
                <a:schemeClr val="bg1"/>
              </a:solidFill>
            </a:endParaRPr>
          </a:p>
          <a:p>
            <a:pPr marL="800100" lvl="1" indent="-342900">
              <a:lnSpc>
                <a:spcPct val="150000"/>
              </a:lnSpc>
              <a:buFont typeface="Arial" panose="020B0604020202020204" pitchFamily="34" charset="0"/>
              <a:buChar char="•"/>
            </a:pPr>
            <a:r>
              <a:rPr lang="en-CA" sz="2200" dirty="0" smtClean="0">
                <a:solidFill>
                  <a:schemeClr val="bg1"/>
                </a:solidFill>
              </a:rPr>
              <a:t>Overlying tuffaceous unit</a:t>
            </a:r>
          </a:p>
          <a:p>
            <a:pPr marL="800100" lvl="1" indent="-342900">
              <a:lnSpc>
                <a:spcPct val="150000"/>
              </a:lnSpc>
              <a:buFont typeface="Arial" panose="020B0604020202020204" pitchFamily="34" charset="0"/>
              <a:buChar char="•"/>
            </a:pPr>
            <a:r>
              <a:rPr lang="en-CA" sz="2200" dirty="0" smtClean="0">
                <a:solidFill>
                  <a:schemeClr val="bg1"/>
                </a:solidFill>
              </a:rPr>
              <a:t>Basalt</a:t>
            </a:r>
            <a:r>
              <a:rPr lang="en-CA" sz="2200" dirty="0">
                <a:solidFill>
                  <a:schemeClr val="bg1"/>
                </a:solidFill>
              </a:rPr>
              <a:t>, Limestone, Greywacke</a:t>
            </a:r>
            <a:endParaRPr lang="en-CA" sz="2200" dirty="0" smtClean="0">
              <a:solidFill>
                <a:schemeClr val="bg1"/>
              </a:solidFill>
            </a:endParaRPr>
          </a:p>
          <a:p>
            <a:pPr marL="342900" lvl="0" indent="-342900">
              <a:lnSpc>
                <a:spcPct val="150000"/>
              </a:lnSpc>
              <a:buFont typeface="Arial" panose="020B0604020202020204" pitchFamily="34" charset="0"/>
              <a:buChar char="•"/>
            </a:pPr>
            <a:r>
              <a:rPr lang="en-CA" sz="2600" dirty="0" smtClean="0">
                <a:solidFill>
                  <a:schemeClr val="bg1"/>
                </a:solidFill>
              </a:rPr>
              <a:t>Youngest unit</a:t>
            </a:r>
            <a:endParaRPr lang="en-CA" sz="2300" dirty="0">
              <a:solidFill>
                <a:schemeClr val="bg1"/>
              </a:solidFill>
            </a:endParaRPr>
          </a:p>
        </p:txBody>
      </p:sp>
    </p:spTree>
    <p:extLst>
      <p:ext uri="{BB962C8B-B14F-4D97-AF65-F5344CB8AC3E}">
        <p14:creationId xmlns:p14="http://schemas.microsoft.com/office/powerpoint/2010/main" val="3201742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141"/>
          <a:stretch/>
        </p:blipFill>
        <p:spPr>
          <a:xfrm>
            <a:off x="-5752" y="-120771"/>
            <a:ext cx="12197752" cy="6418053"/>
          </a:xfrm>
          <a:prstGeom prst="rect">
            <a:avLst/>
          </a:prstGeom>
        </p:spPr>
      </p:pic>
      <p:sp>
        <p:nvSpPr>
          <p:cNvPr id="8" name="Rectangle 7"/>
          <p:cNvSpPr/>
          <p:nvPr/>
        </p:nvSpPr>
        <p:spPr>
          <a:xfrm>
            <a:off x="2720722" y="2812911"/>
            <a:ext cx="1678749" cy="1379527"/>
          </a:xfrm>
          <a:prstGeom prst="rect">
            <a:avLst/>
          </a:prstGeom>
          <a:solidFill>
            <a:schemeClr val="tx1">
              <a:alpha val="16863"/>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927146788"/>
      </p:ext>
    </p:extLst>
  </p:cSld>
  <p:clrMapOvr>
    <a:masterClrMapping/>
  </p:clrMapOvr>
  <mc:AlternateContent xmlns:mc="http://schemas.openxmlformats.org/markup-compatibility/2006" xmlns:p14="http://schemas.microsoft.com/office/powerpoint/2010/main">
    <mc:Choice Requires="p14">
      <p:transition spd="slow" p14:dur="2000" advTm="101683"/>
    </mc:Choice>
    <mc:Fallback xmlns="">
      <p:transition spd="slow" advTm="1016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6" presetClass="emph" presetSubtype="0" fill="hold" grpId="1" nodeType="withEffect">
                                  <p:stCondLst>
                                    <p:cond delay="0"/>
                                  </p:stCondLst>
                                  <p:childTnLst>
                                    <p:animEffect transition="out" filter="fade">
                                      <p:cBhvr>
                                        <p:cTn id="9" dur="700" tmFilter="0, 0; .2, .5; .8, .5; 1, 0"/>
                                        <p:tgtEl>
                                          <p:spTgt spid="8"/>
                                        </p:tgtEl>
                                      </p:cBhvr>
                                    </p:animEffect>
                                    <p:animScale>
                                      <p:cBhvr>
                                        <p:cTn id="10" dur="350" autoRev="1" fill="hold"/>
                                        <p:tgtEl>
                                          <p:spTgt spid="8"/>
                                        </p:tgtEl>
                                      </p:cBhvr>
                                      <p:by x="105000" y="105000"/>
                                    </p:animScale>
                                  </p:childTnLst>
                                </p:cTn>
                              </p:par>
                            </p:childTnLst>
                          </p:cTn>
                        </p:par>
                        <p:par>
                          <p:cTn id="11" fill="hold">
                            <p:stCondLst>
                              <p:cond delay="700"/>
                            </p:stCondLst>
                            <p:childTnLst>
                              <p:par>
                                <p:cTn id="12" presetID="26" presetClass="emph" presetSubtype="0" fill="hold" grpId="2" nodeType="after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par>
                          <p:cTn id="15" fill="hold">
                            <p:stCondLst>
                              <p:cond delay="1200"/>
                            </p:stCondLst>
                            <p:childTnLst>
                              <p:par>
                                <p:cTn id="16" presetID="10" presetClass="exit" presetSubtype="0" fill="hold" grpId="3" nodeType="after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2192000" cy="6275294"/>
          </a:xfrm>
          <a:prstGeom prst="rect">
            <a:avLst/>
          </a:prstGeom>
        </p:spPr>
      </p:pic>
      <p:cxnSp>
        <p:nvCxnSpPr>
          <p:cNvPr id="4" name="Straight Connector 3"/>
          <p:cNvCxnSpPr/>
          <p:nvPr/>
        </p:nvCxnSpPr>
        <p:spPr>
          <a:xfrm>
            <a:off x="2922494" y="412376"/>
            <a:ext cx="1846729" cy="209774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18" idx="10"/>
          </p:cNvCxnSpPr>
          <p:nvPr/>
        </p:nvCxnSpPr>
        <p:spPr>
          <a:xfrm>
            <a:off x="287551" y="3313220"/>
            <a:ext cx="1066627" cy="126588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355547" y="537881"/>
            <a:ext cx="11836454" cy="5737413"/>
          </a:xfrm>
          <a:custGeom>
            <a:avLst/>
            <a:gdLst>
              <a:gd name="connsiteX0" fmla="*/ 2187388 w 3980329"/>
              <a:gd name="connsiteY0" fmla="*/ 89647 h 4231342"/>
              <a:gd name="connsiteX1" fmla="*/ 986117 w 3980329"/>
              <a:gd name="connsiteY1" fmla="*/ 663389 h 4231342"/>
              <a:gd name="connsiteX2" fmla="*/ 412376 w 3980329"/>
              <a:gd name="connsiteY2" fmla="*/ 1541930 h 4231342"/>
              <a:gd name="connsiteX3" fmla="*/ 0 w 3980329"/>
              <a:gd name="connsiteY3" fmla="*/ 2599765 h 4231342"/>
              <a:gd name="connsiteX4" fmla="*/ 842682 w 3980329"/>
              <a:gd name="connsiteY4" fmla="*/ 3675530 h 4231342"/>
              <a:gd name="connsiteX5" fmla="*/ 2456329 w 3980329"/>
              <a:gd name="connsiteY5" fmla="*/ 4231342 h 4231342"/>
              <a:gd name="connsiteX6" fmla="*/ 3550023 w 3980329"/>
              <a:gd name="connsiteY6" fmla="*/ 3639671 h 4231342"/>
              <a:gd name="connsiteX7" fmla="*/ 3729317 w 3980329"/>
              <a:gd name="connsiteY7" fmla="*/ 3065930 h 4231342"/>
              <a:gd name="connsiteX8" fmla="*/ 3980329 w 3980329"/>
              <a:gd name="connsiteY8" fmla="*/ 2026024 h 4231342"/>
              <a:gd name="connsiteX9" fmla="*/ 2205317 w 3980329"/>
              <a:gd name="connsiteY9" fmla="*/ 0 h 4231342"/>
              <a:gd name="connsiteX10" fmla="*/ 2205317 w 3980329"/>
              <a:gd name="connsiteY10" fmla="*/ 0 h 4231342"/>
              <a:gd name="connsiteX0" fmla="*/ 2187388 w 3980329"/>
              <a:gd name="connsiteY0" fmla="*/ 89647 h 4231342"/>
              <a:gd name="connsiteX1" fmla="*/ 986117 w 3980329"/>
              <a:gd name="connsiteY1" fmla="*/ 663389 h 4231342"/>
              <a:gd name="connsiteX2" fmla="*/ 233082 w 3980329"/>
              <a:gd name="connsiteY2" fmla="*/ 1506071 h 4231342"/>
              <a:gd name="connsiteX3" fmla="*/ 0 w 3980329"/>
              <a:gd name="connsiteY3" fmla="*/ 2599765 h 4231342"/>
              <a:gd name="connsiteX4" fmla="*/ 842682 w 3980329"/>
              <a:gd name="connsiteY4" fmla="*/ 3675530 h 4231342"/>
              <a:gd name="connsiteX5" fmla="*/ 2456329 w 3980329"/>
              <a:gd name="connsiteY5" fmla="*/ 4231342 h 4231342"/>
              <a:gd name="connsiteX6" fmla="*/ 3550023 w 3980329"/>
              <a:gd name="connsiteY6" fmla="*/ 3639671 h 4231342"/>
              <a:gd name="connsiteX7" fmla="*/ 3729317 w 3980329"/>
              <a:gd name="connsiteY7" fmla="*/ 3065930 h 4231342"/>
              <a:gd name="connsiteX8" fmla="*/ 3980329 w 3980329"/>
              <a:gd name="connsiteY8" fmla="*/ 2026024 h 4231342"/>
              <a:gd name="connsiteX9" fmla="*/ 2205317 w 3980329"/>
              <a:gd name="connsiteY9" fmla="*/ 0 h 4231342"/>
              <a:gd name="connsiteX10" fmla="*/ 2205317 w 3980329"/>
              <a:gd name="connsiteY10" fmla="*/ 0 h 4231342"/>
              <a:gd name="connsiteX0" fmla="*/ 2187388 w 3980329"/>
              <a:gd name="connsiteY0" fmla="*/ 89647 h 4231342"/>
              <a:gd name="connsiteX1" fmla="*/ 986117 w 3980329"/>
              <a:gd name="connsiteY1" fmla="*/ 663389 h 4231342"/>
              <a:gd name="connsiteX2" fmla="*/ 233082 w 3980329"/>
              <a:gd name="connsiteY2" fmla="*/ 1506071 h 4231342"/>
              <a:gd name="connsiteX3" fmla="*/ 0 w 3980329"/>
              <a:gd name="connsiteY3" fmla="*/ 2599765 h 4231342"/>
              <a:gd name="connsiteX4" fmla="*/ 770965 w 3980329"/>
              <a:gd name="connsiteY4" fmla="*/ 3693460 h 4231342"/>
              <a:gd name="connsiteX5" fmla="*/ 2456329 w 3980329"/>
              <a:gd name="connsiteY5" fmla="*/ 4231342 h 4231342"/>
              <a:gd name="connsiteX6" fmla="*/ 3550023 w 3980329"/>
              <a:gd name="connsiteY6" fmla="*/ 3639671 h 4231342"/>
              <a:gd name="connsiteX7" fmla="*/ 3729317 w 3980329"/>
              <a:gd name="connsiteY7" fmla="*/ 3065930 h 4231342"/>
              <a:gd name="connsiteX8" fmla="*/ 3980329 w 3980329"/>
              <a:gd name="connsiteY8" fmla="*/ 2026024 h 4231342"/>
              <a:gd name="connsiteX9" fmla="*/ 2205317 w 3980329"/>
              <a:gd name="connsiteY9" fmla="*/ 0 h 4231342"/>
              <a:gd name="connsiteX10" fmla="*/ 2205317 w 3980329"/>
              <a:gd name="connsiteY10" fmla="*/ 0 h 4231342"/>
              <a:gd name="connsiteX0" fmla="*/ 2187388 w 4840941"/>
              <a:gd name="connsiteY0" fmla="*/ 89647 h 4231342"/>
              <a:gd name="connsiteX1" fmla="*/ 986117 w 4840941"/>
              <a:gd name="connsiteY1" fmla="*/ 663389 h 4231342"/>
              <a:gd name="connsiteX2" fmla="*/ 233082 w 4840941"/>
              <a:gd name="connsiteY2" fmla="*/ 1506071 h 4231342"/>
              <a:gd name="connsiteX3" fmla="*/ 0 w 4840941"/>
              <a:gd name="connsiteY3" fmla="*/ 2599765 h 4231342"/>
              <a:gd name="connsiteX4" fmla="*/ 770965 w 4840941"/>
              <a:gd name="connsiteY4" fmla="*/ 3693460 h 4231342"/>
              <a:gd name="connsiteX5" fmla="*/ 2456329 w 4840941"/>
              <a:gd name="connsiteY5" fmla="*/ 4231342 h 4231342"/>
              <a:gd name="connsiteX6" fmla="*/ 3550023 w 4840941"/>
              <a:gd name="connsiteY6" fmla="*/ 3639671 h 4231342"/>
              <a:gd name="connsiteX7" fmla="*/ 4840941 w 4840941"/>
              <a:gd name="connsiteY7" fmla="*/ 1577789 h 4231342"/>
              <a:gd name="connsiteX8" fmla="*/ 3980329 w 4840941"/>
              <a:gd name="connsiteY8" fmla="*/ 2026024 h 4231342"/>
              <a:gd name="connsiteX9" fmla="*/ 2205317 w 4840941"/>
              <a:gd name="connsiteY9" fmla="*/ 0 h 4231342"/>
              <a:gd name="connsiteX10" fmla="*/ 2205317 w 4840941"/>
              <a:gd name="connsiteY10" fmla="*/ 0 h 4231342"/>
              <a:gd name="connsiteX0" fmla="*/ 2187388 w 4840941"/>
              <a:gd name="connsiteY0" fmla="*/ 89647 h 4231342"/>
              <a:gd name="connsiteX1" fmla="*/ 986117 w 4840941"/>
              <a:gd name="connsiteY1" fmla="*/ 663389 h 4231342"/>
              <a:gd name="connsiteX2" fmla="*/ 233082 w 4840941"/>
              <a:gd name="connsiteY2" fmla="*/ 1506071 h 4231342"/>
              <a:gd name="connsiteX3" fmla="*/ 0 w 4840941"/>
              <a:gd name="connsiteY3" fmla="*/ 2599765 h 4231342"/>
              <a:gd name="connsiteX4" fmla="*/ 770965 w 4840941"/>
              <a:gd name="connsiteY4" fmla="*/ 3693460 h 4231342"/>
              <a:gd name="connsiteX5" fmla="*/ 2456329 w 4840941"/>
              <a:gd name="connsiteY5" fmla="*/ 4231342 h 4231342"/>
              <a:gd name="connsiteX6" fmla="*/ 3550023 w 4840941"/>
              <a:gd name="connsiteY6" fmla="*/ 3639671 h 4231342"/>
              <a:gd name="connsiteX7" fmla="*/ 4840941 w 4840941"/>
              <a:gd name="connsiteY7" fmla="*/ 1434353 h 4231342"/>
              <a:gd name="connsiteX8" fmla="*/ 3980329 w 4840941"/>
              <a:gd name="connsiteY8" fmla="*/ 2026024 h 4231342"/>
              <a:gd name="connsiteX9" fmla="*/ 2205317 w 4840941"/>
              <a:gd name="connsiteY9" fmla="*/ 0 h 4231342"/>
              <a:gd name="connsiteX10" fmla="*/ 2205317 w 4840941"/>
              <a:gd name="connsiteY10" fmla="*/ 0 h 4231342"/>
              <a:gd name="connsiteX0" fmla="*/ 2187388 w 5106022"/>
              <a:gd name="connsiteY0" fmla="*/ 89647 h 4231342"/>
              <a:gd name="connsiteX1" fmla="*/ 986117 w 5106022"/>
              <a:gd name="connsiteY1" fmla="*/ 663389 h 4231342"/>
              <a:gd name="connsiteX2" fmla="*/ 233082 w 5106022"/>
              <a:gd name="connsiteY2" fmla="*/ 1506071 h 4231342"/>
              <a:gd name="connsiteX3" fmla="*/ 0 w 5106022"/>
              <a:gd name="connsiteY3" fmla="*/ 2599765 h 4231342"/>
              <a:gd name="connsiteX4" fmla="*/ 770965 w 5106022"/>
              <a:gd name="connsiteY4" fmla="*/ 3693460 h 4231342"/>
              <a:gd name="connsiteX5" fmla="*/ 2456329 w 5106022"/>
              <a:gd name="connsiteY5" fmla="*/ 4231342 h 4231342"/>
              <a:gd name="connsiteX6" fmla="*/ 3550023 w 5106022"/>
              <a:gd name="connsiteY6" fmla="*/ 3639671 h 4231342"/>
              <a:gd name="connsiteX7" fmla="*/ 4840941 w 5106022"/>
              <a:gd name="connsiteY7" fmla="*/ 1434353 h 4231342"/>
              <a:gd name="connsiteX8" fmla="*/ 3980329 w 5106022"/>
              <a:gd name="connsiteY8" fmla="*/ 2026024 h 4231342"/>
              <a:gd name="connsiteX9" fmla="*/ 2205317 w 5106022"/>
              <a:gd name="connsiteY9" fmla="*/ 0 h 4231342"/>
              <a:gd name="connsiteX10" fmla="*/ 2205317 w 5106022"/>
              <a:gd name="connsiteY10" fmla="*/ 0 h 4231342"/>
              <a:gd name="connsiteX0" fmla="*/ 2187388 w 6702158"/>
              <a:gd name="connsiteY0" fmla="*/ 89647 h 4231342"/>
              <a:gd name="connsiteX1" fmla="*/ 986117 w 6702158"/>
              <a:gd name="connsiteY1" fmla="*/ 663389 h 4231342"/>
              <a:gd name="connsiteX2" fmla="*/ 233082 w 6702158"/>
              <a:gd name="connsiteY2" fmla="*/ 1506071 h 4231342"/>
              <a:gd name="connsiteX3" fmla="*/ 0 w 6702158"/>
              <a:gd name="connsiteY3" fmla="*/ 2599765 h 4231342"/>
              <a:gd name="connsiteX4" fmla="*/ 770965 w 6702158"/>
              <a:gd name="connsiteY4" fmla="*/ 3693460 h 4231342"/>
              <a:gd name="connsiteX5" fmla="*/ 2456329 w 6702158"/>
              <a:gd name="connsiteY5" fmla="*/ 4231342 h 4231342"/>
              <a:gd name="connsiteX6" fmla="*/ 6615952 w 6702158"/>
              <a:gd name="connsiteY6" fmla="*/ 2348753 h 4231342"/>
              <a:gd name="connsiteX7" fmla="*/ 4840941 w 6702158"/>
              <a:gd name="connsiteY7" fmla="*/ 1434353 h 4231342"/>
              <a:gd name="connsiteX8" fmla="*/ 3980329 w 6702158"/>
              <a:gd name="connsiteY8" fmla="*/ 2026024 h 4231342"/>
              <a:gd name="connsiteX9" fmla="*/ 2205317 w 6702158"/>
              <a:gd name="connsiteY9" fmla="*/ 0 h 4231342"/>
              <a:gd name="connsiteX10" fmla="*/ 2205317 w 6702158"/>
              <a:gd name="connsiteY10" fmla="*/ 0 h 4231342"/>
              <a:gd name="connsiteX0" fmla="*/ 2187388 w 6796616"/>
              <a:gd name="connsiteY0" fmla="*/ 89647 h 4231342"/>
              <a:gd name="connsiteX1" fmla="*/ 986117 w 6796616"/>
              <a:gd name="connsiteY1" fmla="*/ 663389 h 4231342"/>
              <a:gd name="connsiteX2" fmla="*/ 233082 w 6796616"/>
              <a:gd name="connsiteY2" fmla="*/ 1506071 h 4231342"/>
              <a:gd name="connsiteX3" fmla="*/ 0 w 6796616"/>
              <a:gd name="connsiteY3" fmla="*/ 2599765 h 4231342"/>
              <a:gd name="connsiteX4" fmla="*/ 770965 w 6796616"/>
              <a:gd name="connsiteY4" fmla="*/ 3693460 h 4231342"/>
              <a:gd name="connsiteX5" fmla="*/ 2456329 w 6796616"/>
              <a:gd name="connsiteY5" fmla="*/ 4231342 h 4231342"/>
              <a:gd name="connsiteX6" fmla="*/ 6615952 w 6796616"/>
              <a:gd name="connsiteY6" fmla="*/ 2348753 h 4231342"/>
              <a:gd name="connsiteX7" fmla="*/ 4840941 w 6796616"/>
              <a:gd name="connsiteY7" fmla="*/ 1434353 h 4231342"/>
              <a:gd name="connsiteX8" fmla="*/ 3980329 w 6796616"/>
              <a:gd name="connsiteY8" fmla="*/ 2026024 h 4231342"/>
              <a:gd name="connsiteX9" fmla="*/ 2205317 w 6796616"/>
              <a:gd name="connsiteY9" fmla="*/ 0 h 4231342"/>
              <a:gd name="connsiteX10" fmla="*/ 2205317 w 6796616"/>
              <a:gd name="connsiteY10" fmla="*/ 0 h 4231342"/>
              <a:gd name="connsiteX0" fmla="*/ 2187388 w 7124974"/>
              <a:gd name="connsiteY0" fmla="*/ 89647 h 4231342"/>
              <a:gd name="connsiteX1" fmla="*/ 986117 w 7124974"/>
              <a:gd name="connsiteY1" fmla="*/ 663389 h 4231342"/>
              <a:gd name="connsiteX2" fmla="*/ 233082 w 7124974"/>
              <a:gd name="connsiteY2" fmla="*/ 1506071 h 4231342"/>
              <a:gd name="connsiteX3" fmla="*/ 0 w 7124974"/>
              <a:gd name="connsiteY3" fmla="*/ 2599765 h 4231342"/>
              <a:gd name="connsiteX4" fmla="*/ 770965 w 7124974"/>
              <a:gd name="connsiteY4" fmla="*/ 3693460 h 4231342"/>
              <a:gd name="connsiteX5" fmla="*/ 2456329 w 7124974"/>
              <a:gd name="connsiteY5" fmla="*/ 4231342 h 4231342"/>
              <a:gd name="connsiteX6" fmla="*/ 6956611 w 7124974"/>
              <a:gd name="connsiteY6" fmla="*/ 2294965 h 4231342"/>
              <a:gd name="connsiteX7" fmla="*/ 4840941 w 7124974"/>
              <a:gd name="connsiteY7" fmla="*/ 1434353 h 4231342"/>
              <a:gd name="connsiteX8" fmla="*/ 3980329 w 7124974"/>
              <a:gd name="connsiteY8" fmla="*/ 2026024 h 4231342"/>
              <a:gd name="connsiteX9" fmla="*/ 2205317 w 7124974"/>
              <a:gd name="connsiteY9" fmla="*/ 0 h 4231342"/>
              <a:gd name="connsiteX10" fmla="*/ 2205317 w 7124974"/>
              <a:gd name="connsiteY10" fmla="*/ 0 h 4231342"/>
              <a:gd name="connsiteX0" fmla="*/ 2187388 w 7124974"/>
              <a:gd name="connsiteY0" fmla="*/ 89647 h 4231342"/>
              <a:gd name="connsiteX1" fmla="*/ 986117 w 7124974"/>
              <a:gd name="connsiteY1" fmla="*/ 663389 h 4231342"/>
              <a:gd name="connsiteX2" fmla="*/ 233082 w 7124974"/>
              <a:gd name="connsiteY2" fmla="*/ 1506071 h 4231342"/>
              <a:gd name="connsiteX3" fmla="*/ 0 w 7124974"/>
              <a:gd name="connsiteY3" fmla="*/ 2599765 h 4231342"/>
              <a:gd name="connsiteX4" fmla="*/ 770965 w 7124974"/>
              <a:gd name="connsiteY4" fmla="*/ 3693460 h 4231342"/>
              <a:gd name="connsiteX5" fmla="*/ 2456329 w 7124974"/>
              <a:gd name="connsiteY5" fmla="*/ 4231342 h 4231342"/>
              <a:gd name="connsiteX6" fmla="*/ 6956611 w 7124974"/>
              <a:gd name="connsiteY6" fmla="*/ 2294965 h 4231342"/>
              <a:gd name="connsiteX7" fmla="*/ 4840941 w 7124974"/>
              <a:gd name="connsiteY7" fmla="*/ 1434353 h 4231342"/>
              <a:gd name="connsiteX8" fmla="*/ 3980329 w 7124974"/>
              <a:gd name="connsiteY8" fmla="*/ 2026024 h 4231342"/>
              <a:gd name="connsiteX9" fmla="*/ 2205317 w 7124974"/>
              <a:gd name="connsiteY9" fmla="*/ 0 h 4231342"/>
              <a:gd name="connsiteX10" fmla="*/ 2205317 w 7124974"/>
              <a:gd name="connsiteY10" fmla="*/ 0 h 4231342"/>
              <a:gd name="connsiteX0" fmla="*/ 2187388 w 7420087"/>
              <a:gd name="connsiteY0" fmla="*/ 89647 h 4231342"/>
              <a:gd name="connsiteX1" fmla="*/ 986117 w 7420087"/>
              <a:gd name="connsiteY1" fmla="*/ 663389 h 4231342"/>
              <a:gd name="connsiteX2" fmla="*/ 233082 w 7420087"/>
              <a:gd name="connsiteY2" fmla="*/ 1506071 h 4231342"/>
              <a:gd name="connsiteX3" fmla="*/ 0 w 7420087"/>
              <a:gd name="connsiteY3" fmla="*/ 2599765 h 4231342"/>
              <a:gd name="connsiteX4" fmla="*/ 770965 w 7420087"/>
              <a:gd name="connsiteY4" fmla="*/ 3693460 h 4231342"/>
              <a:gd name="connsiteX5" fmla="*/ 2456329 w 7420087"/>
              <a:gd name="connsiteY5" fmla="*/ 4231342 h 4231342"/>
              <a:gd name="connsiteX6" fmla="*/ 7261411 w 7420087"/>
              <a:gd name="connsiteY6" fmla="*/ 2133600 h 4231342"/>
              <a:gd name="connsiteX7" fmla="*/ 4840941 w 7420087"/>
              <a:gd name="connsiteY7" fmla="*/ 1434353 h 4231342"/>
              <a:gd name="connsiteX8" fmla="*/ 3980329 w 7420087"/>
              <a:gd name="connsiteY8" fmla="*/ 2026024 h 4231342"/>
              <a:gd name="connsiteX9" fmla="*/ 2205317 w 7420087"/>
              <a:gd name="connsiteY9" fmla="*/ 0 h 4231342"/>
              <a:gd name="connsiteX10" fmla="*/ 2205317 w 7420087"/>
              <a:gd name="connsiteY10" fmla="*/ 0 h 4231342"/>
              <a:gd name="connsiteX0" fmla="*/ 2187388 w 7438309"/>
              <a:gd name="connsiteY0" fmla="*/ 89647 h 4231342"/>
              <a:gd name="connsiteX1" fmla="*/ 986117 w 7438309"/>
              <a:gd name="connsiteY1" fmla="*/ 663389 h 4231342"/>
              <a:gd name="connsiteX2" fmla="*/ 233082 w 7438309"/>
              <a:gd name="connsiteY2" fmla="*/ 1506071 h 4231342"/>
              <a:gd name="connsiteX3" fmla="*/ 0 w 7438309"/>
              <a:gd name="connsiteY3" fmla="*/ 2599765 h 4231342"/>
              <a:gd name="connsiteX4" fmla="*/ 770965 w 7438309"/>
              <a:gd name="connsiteY4" fmla="*/ 3693460 h 4231342"/>
              <a:gd name="connsiteX5" fmla="*/ 2456329 w 7438309"/>
              <a:gd name="connsiteY5" fmla="*/ 4231342 h 4231342"/>
              <a:gd name="connsiteX6" fmla="*/ 7261411 w 7438309"/>
              <a:gd name="connsiteY6" fmla="*/ 2133600 h 4231342"/>
              <a:gd name="connsiteX7" fmla="*/ 4840941 w 7438309"/>
              <a:gd name="connsiteY7" fmla="*/ 1434353 h 4231342"/>
              <a:gd name="connsiteX8" fmla="*/ 3980329 w 7438309"/>
              <a:gd name="connsiteY8" fmla="*/ 2026024 h 4231342"/>
              <a:gd name="connsiteX9" fmla="*/ 2205317 w 7438309"/>
              <a:gd name="connsiteY9" fmla="*/ 0 h 4231342"/>
              <a:gd name="connsiteX10" fmla="*/ 2205317 w 7438309"/>
              <a:gd name="connsiteY10" fmla="*/ 0 h 4231342"/>
              <a:gd name="connsiteX0" fmla="*/ 2187388 w 7611936"/>
              <a:gd name="connsiteY0" fmla="*/ 89647 h 4231342"/>
              <a:gd name="connsiteX1" fmla="*/ 986117 w 7611936"/>
              <a:gd name="connsiteY1" fmla="*/ 663389 h 4231342"/>
              <a:gd name="connsiteX2" fmla="*/ 233082 w 7611936"/>
              <a:gd name="connsiteY2" fmla="*/ 1506071 h 4231342"/>
              <a:gd name="connsiteX3" fmla="*/ 0 w 7611936"/>
              <a:gd name="connsiteY3" fmla="*/ 2599765 h 4231342"/>
              <a:gd name="connsiteX4" fmla="*/ 770965 w 7611936"/>
              <a:gd name="connsiteY4" fmla="*/ 3693460 h 4231342"/>
              <a:gd name="connsiteX5" fmla="*/ 2456329 w 7611936"/>
              <a:gd name="connsiteY5" fmla="*/ 4231342 h 4231342"/>
              <a:gd name="connsiteX6" fmla="*/ 7440705 w 7611936"/>
              <a:gd name="connsiteY6" fmla="*/ 2151530 h 4231342"/>
              <a:gd name="connsiteX7" fmla="*/ 4840941 w 7611936"/>
              <a:gd name="connsiteY7" fmla="*/ 1434353 h 4231342"/>
              <a:gd name="connsiteX8" fmla="*/ 3980329 w 7611936"/>
              <a:gd name="connsiteY8" fmla="*/ 2026024 h 4231342"/>
              <a:gd name="connsiteX9" fmla="*/ 2205317 w 7611936"/>
              <a:gd name="connsiteY9" fmla="*/ 0 h 4231342"/>
              <a:gd name="connsiteX10" fmla="*/ 2205317 w 7611936"/>
              <a:gd name="connsiteY10" fmla="*/ 0 h 4231342"/>
              <a:gd name="connsiteX0" fmla="*/ 2187388 w 7443848"/>
              <a:gd name="connsiteY0" fmla="*/ 89647 h 4231342"/>
              <a:gd name="connsiteX1" fmla="*/ 986117 w 7443848"/>
              <a:gd name="connsiteY1" fmla="*/ 663389 h 4231342"/>
              <a:gd name="connsiteX2" fmla="*/ 233082 w 7443848"/>
              <a:gd name="connsiteY2" fmla="*/ 1506071 h 4231342"/>
              <a:gd name="connsiteX3" fmla="*/ 0 w 7443848"/>
              <a:gd name="connsiteY3" fmla="*/ 2599765 h 4231342"/>
              <a:gd name="connsiteX4" fmla="*/ 770965 w 7443848"/>
              <a:gd name="connsiteY4" fmla="*/ 3693460 h 4231342"/>
              <a:gd name="connsiteX5" fmla="*/ 2456329 w 7443848"/>
              <a:gd name="connsiteY5" fmla="*/ 4231342 h 4231342"/>
              <a:gd name="connsiteX6" fmla="*/ 5307103 w 7443848"/>
              <a:gd name="connsiteY6" fmla="*/ 3245224 h 4231342"/>
              <a:gd name="connsiteX7" fmla="*/ 7440705 w 7443848"/>
              <a:gd name="connsiteY7" fmla="*/ 2151530 h 4231342"/>
              <a:gd name="connsiteX8" fmla="*/ 4840941 w 7443848"/>
              <a:gd name="connsiteY8" fmla="*/ 1434353 h 4231342"/>
              <a:gd name="connsiteX9" fmla="*/ 3980329 w 7443848"/>
              <a:gd name="connsiteY9" fmla="*/ 2026024 h 4231342"/>
              <a:gd name="connsiteX10" fmla="*/ 2205317 w 7443848"/>
              <a:gd name="connsiteY10" fmla="*/ 0 h 4231342"/>
              <a:gd name="connsiteX11" fmla="*/ 2205317 w 7443848"/>
              <a:gd name="connsiteY11" fmla="*/ 0 h 4231342"/>
              <a:gd name="connsiteX0" fmla="*/ 2187388 w 9485041"/>
              <a:gd name="connsiteY0" fmla="*/ 89647 h 4231342"/>
              <a:gd name="connsiteX1" fmla="*/ 986117 w 9485041"/>
              <a:gd name="connsiteY1" fmla="*/ 663389 h 4231342"/>
              <a:gd name="connsiteX2" fmla="*/ 233082 w 9485041"/>
              <a:gd name="connsiteY2" fmla="*/ 1506071 h 4231342"/>
              <a:gd name="connsiteX3" fmla="*/ 0 w 9485041"/>
              <a:gd name="connsiteY3" fmla="*/ 2599765 h 4231342"/>
              <a:gd name="connsiteX4" fmla="*/ 770965 w 9485041"/>
              <a:gd name="connsiteY4" fmla="*/ 3693460 h 4231342"/>
              <a:gd name="connsiteX5" fmla="*/ 2456329 w 9485041"/>
              <a:gd name="connsiteY5" fmla="*/ 4231342 h 4231342"/>
              <a:gd name="connsiteX6" fmla="*/ 9323291 w 9485041"/>
              <a:gd name="connsiteY6" fmla="*/ 2779060 h 4231342"/>
              <a:gd name="connsiteX7" fmla="*/ 7440705 w 9485041"/>
              <a:gd name="connsiteY7" fmla="*/ 2151530 h 4231342"/>
              <a:gd name="connsiteX8" fmla="*/ 4840941 w 9485041"/>
              <a:gd name="connsiteY8" fmla="*/ 1434353 h 4231342"/>
              <a:gd name="connsiteX9" fmla="*/ 3980329 w 9485041"/>
              <a:gd name="connsiteY9" fmla="*/ 2026024 h 4231342"/>
              <a:gd name="connsiteX10" fmla="*/ 2205317 w 9485041"/>
              <a:gd name="connsiteY10" fmla="*/ 0 h 4231342"/>
              <a:gd name="connsiteX11" fmla="*/ 2205317 w 9485041"/>
              <a:gd name="connsiteY11" fmla="*/ 0 h 4231342"/>
              <a:gd name="connsiteX0" fmla="*/ 2187388 w 9323291"/>
              <a:gd name="connsiteY0" fmla="*/ 89647 h 4231342"/>
              <a:gd name="connsiteX1" fmla="*/ 986117 w 9323291"/>
              <a:gd name="connsiteY1" fmla="*/ 663389 h 4231342"/>
              <a:gd name="connsiteX2" fmla="*/ 233082 w 9323291"/>
              <a:gd name="connsiteY2" fmla="*/ 1506071 h 4231342"/>
              <a:gd name="connsiteX3" fmla="*/ 0 w 9323291"/>
              <a:gd name="connsiteY3" fmla="*/ 2599765 h 4231342"/>
              <a:gd name="connsiteX4" fmla="*/ 770965 w 9323291"/>
              <a:gd name="connsiteY4" fmla="*/ 3693460 h 4231342"/>
              <a:gd name="connsiteX5" fmla="*/ 2456329 w 9323291"/>
              <a:gd name="connsiteY5" fmla="*/ 4231342 h 4231342"/>
              <a:gd name="connsiteX6" fmla="*/ 9323291 w 9323291"/>
              <a:gd name="connsiteY6" fmla="*/ 2779060 h 4231342"/>
              <a:gd name="connsiteX7" fmla="*/ 7440705 w 9323291"/>
              <a:gd name="connsiteY7" fmla="*/ 2151530 h 4231342"/>
              <a:gd name="connsiteX8" fmla="*/ 4840941 w 9323291"/>
              <a:gd name="connsiteY8" fmla="*/ 1434353 h 4231342"/>
              <a:gd name="connsiteX9" fmla="*/ 3980329 w 9323291"/>
              <a:gd name="connsiteY9" fmla="*/ 2026024 h 4231342"/>
              <a:gd name="connsiteX10" fmla="*/ 2205317 w 9323291"/>
              <a:gd name="connsiteY10" fmla="*/ 0 h 4231342"/>
              <a:gd name="connsiteX11" fmla="*/ 2205317 w 9323291"/>
              <a:gd name="connsiteY11" fmla="*/ 0 h 4231342"/>
              <a:gd name="connsiteX0" fmla="*/ 2187388 w 9323291"/>
              <a:gd name="connsiteY0" fmla="*/ 89647 h 4231342"/>
              <a:gd name="connsiteX1" fmla="*/ 986117 w 9323291"/>
              <a:gd name="connsiteY1" fmla="*/ 663389 h 4231342"/>
              <a:gd name="connsiteX2" fmla="*/ 233082 w 9323291"/>
              <a:gd name="connsiteY2" fmla="*/ 1506071 h 4231342"/>
              <a:gd name="connsiteX3" fmla="*/ 0 w 9323291"/>
              <a:gd name="connsiteY3" fmla="*/ 2599765 h 4231342"/>
              <a:gd name="connsiteX4" fmla="*/ 770965 w 9323291"/>
              <a:gd name="connsiteY4" fmla="*/ 3693460 h 4231342"/>
              <a:gd name="connsiteX5" fmla="*/ 2456329 w 9323291"/>
              <a:gd name="connsiteY5" fmla="*/ 4231342 h 4231342"/>
              <a:gd name="connsiteX6" fmla="*/ 5880845 w 9323291"/>
              <a:gd name="connsiteY6" fmla="*/ 3585883 h 4231342"/>
              <a:gd name="connsiteX7" fmla="*/ 9323291 w 9323291"/>
              <a:gd name="connsiteY7" fmla="*/ 2779060 h 4231342"/>
              <a:gd name="connsiteX8" fmla="*/ 7440705 w 9323291"/>
              <a:gd name="connsiteY8" fmla="*/ 2151530 h 4231342"/>
              <a:gd name="connsiteX9" fmla="*/ 4840941 w 9323291"/>
              <a:gd name="connsiteY9" fmla="*/ 1434353 h 4231342"/>
              <a:gd name="connsiteX10" fmla="*/ 3980329 w 9323291"/>
              <a:gd name="connsiteY10" fmla="*/ 2026024 h 4231342"/>
              <a:gd name="connsiteX11" fmla="*/ 2205317 w 9323291"/>
              <a:gd name="connsiteY11" fmla="*/ 0 h 4231342"/>
              <a:gd name="connsiteX12" fmla="*/ 2205317 w 9323291"/>
              <a:gd name="connsiteY12" fmla="*/ 0 h 4231342"/>
              <a:gd name="connsiteX0" fmla="*/ 2187388 w 11047356"/>
              <a:gd name="connsiteY0" fmla="*/ 89647 h 4231342"/>
              <a:gd name="connsiteX1" fmla="*/ 986117 w 11047356"/>
              <a:gd name="connsiteY1" fmla="*/ 663389 h 4231342"/>
              <a:gd name="connsiteX2" fmla="*/ 233082 w 11047356"/>
              <a:gd name="connsiteY2" fmla="*/ 1506071 h 4231342"/>
              <a:gd name="connsiteX3" fmla="*/ 0 w 11047356"/>
              <a:gd name="connsiteY3" fmla="*/ 2599765 h 4231342"/>
              <a:gd name="connsiteX4" fmla="*/ 770965 w 11047356"/>
              <a:gd name="connsiteY4" fmla="*/ 3693460 h 4231342"/>
              <a:gd name="connsiteX5" fmla="*/ 2456329 w 11047356"/>
              <a:gd name="connsiteY5" fmla="*/ 4231342 h 4231342"/>
              <a:gd name="connsiteX6" fmla="*/ 10775574 w 11047356"/>
              <a:gd name="connsiteY6" fmla="*/ 3424518 h 4231342"/>
              <a:gd name="connsiteX7" fmla="*/ 9323291 w 11047356"/>
              <a:gd name="connsiteY7" fmla="*/ 2779060 h 4231342"/>
              <a:gd name="connsiteX8" fmla="*/ 7440705 w 11047356"/>
              <a:gd name="connsiteY8" fmla="*/ 2151530 h 4231342"/>
              <a:gd name="connsiteX9" fmla="*/ 4840941 w 11047356"/>
              <a:gd name="connsiteY9" fmla="*/ 1434353 h 4231342"/>
              <a:gd name="connsiteX10" fmla="*/ 3980329 w 11047356"/>
              <a:gd name="connsiteY10" fmla="*/ 2026024 h 4231342"/>
              <a:gd name="connsiteX11" fmla="*/ 2205317 w 11047356"/>
              <a:gd name="connsiteY11" fmla="*/ 0 h 4231342"/>
              <a:gd name="connsiteX12" fmla="*/ 2205317 w 11047356"/>
              <a:gd name="connsiteY12" fmla="*/ 0 h 4231342"/>
              <a:gd name="connsiteX0" fmla="*/ 2187388 w 11121375"/>
              <a:gd name="connsiteY0" fmla="*/ 89647 h 4231342"/>
              <a:gd name="connsiteX1" fmla="*/ 986117 w 11121375"/>
              <a:gd name="connsiteY1" fmla="*/ 663389 h 4231342"/>
              <a:gd name="connsiteX2" fmla="*/ 233082 w 11121375"/>
              <a:gd name="connsiteY2" fmla="*/ 1506071 h 4231342"/>
              <a:gd name="connsiteX3" fmla="*/ 0 w 11121375"/>
              <a:gd name="connsiteY3" fmla="*/ 2599765 h 4231342"/>
              <a:gd name="connsiteX4" fmla="*/ 770965 w 11121375"/>
              <a:gd name="connsiteY4" fmla="*/ 3693460 h 4231342"/>
              <a:gd name="connsiteX5" fmla="*/ 2456329 w 11121375"/>
              <a:gd name="connsiteY5" fmla="*/ 4231342 h 4231342"/>
              <a:gd name="connsiteX6" fmla="*/ 10775574 w 11121375"/>
              <a:gd name="connsiteY6" fmla="*/ 3424518 h 4231342"/>
              <a:gd name="connsiteX7" fmla="*/ 9323291 w 11121375"/>
              <a:gd name="connsiteY7" fmla="*/ 2779060 h 4231342"/>
              <a:gd name="connsiteX8" fmla="*/ 7440705 w 11121375"/>
              <a:gd name="connsiteY8" fmla="*/ 2151530 h 4231342"/>
              <a:gd name="connsiteX9" fmla="*/ 4840941 w 11121375"/>
              <a:gd name="connsiteY9" fmla="*/ 1434353 h 4231342"/>
              <a:gd name="connsiteX10" fmla="*/ 3980329 w 11121375"/>
              <a:gd name="connsiteY10" fmla="*/ 2026024 h 4231342"/>
              <a:gd name="connsiteX11" fmla="*/ 2205317 w 11121375"/>
              <a:gd name="connsiteY11" fmla="*/ 0 h 4231342"/>
              <a:gd name="connsiteX12" fmla="*/ 2205317 w 11121375"/>
              <a:gd name="connsiteY12" fmla="*/ 0 h 4231342"/>
              <a:gd name="connsiteX0" fmla="*/ 2187388 w 11143948"/>
              <a:gd name="connsiteY0" fmla="*/ 89647 h 4231342"/>
              <a:gd name="connsiteX1" fmla="*/ 986117 w 11143948"/>
              <a:gd name="connsiteY1" fmla="*/ 663389 h 4231342"/>
              <a:gd name="connsiteX2" fmla="*/ 233082 w 11143948"/>
              <a:gd name="connsiteY2" fmla="*/ 1506071 h 4231342"/>
              <a:gd name="connsiteX3" fmla="*/ 0 w 11143948"/>
              <a:gd name="connsiteY3" fmla="*/ 2599765 h 4231342"/>
              <a:gd name="connsiteX4" fmla="*/ 770965 w 11143948"/>
              <a:gd name="connsiteY4" fmla="*/ 3693460 h 4231342"/>
              <a:gd name="connsiteX5" fmla="*/ 2456329 w 11143948"/>
              <a:gd name="connsiteY5" fmla="*/ 4231342 h 4231342"/>
              <a:gd name="connsiteX6" fmla="*/ 10775574 w 11143948"/>
              <a:gd name="connsiteY6" fmla="*/ 3424518 h 4231342"/>
              <a:gd name="connsiteX7" fmla="*/ 9502585 w 11143948"/>
              <a:gd name="connsiteY7" fmla="*/ 2563907 h 4231342"/>
              <a:gd name="connsiteX8" fmla="*/ 7440705 w 11143948"/>
              <a:gd name="connsiteY8" fmla="*/ 2151530 h 4231342"/>
              <a:gd name="connsiteX9" fmla="*/ 4840941 w 11143948"/>
              <a:gd name="connsiteY9" fmla="*/ 1434353 h 4231342"/>
              <a:gd name="connsiteX10" fmla="*/ 3980329 w 11143948"/>
              <a:gd name="connsiteY10" fmla="*/ 2026024 h 4231342"/>
              <a:gd name="connsiteX11" fmla="*/ 2205317 w 11143948"/>
              <a:gd name="connsiteY11" fmla="*/ 0 h 4231342"/>
              <a:gd name="connsiteX12" fmla="*/ 2205317 w 11143948"/>
              <a:gd name="connsiteY12" fmla="*/ 0 h 4231342"/>
              <a:gd name="connsiteX0" fmla="*/ 2187388 w 11143948"/>
              <a:gd name="connsiteY0" fmla="*/ 89647 h 4231342"/>
              <a:gd name="connsiteX1" fmla="*/ 986117 w 11143948"/>
              <a:gd name="connsiteY1" fmla="*/ 663389 h 4231342"/>
              <a:gd name="connsiteX2" fmla="*/ 233082 w 11143948"/>
              <a:gd name="connsiteY2" fmla="*/ 1506071 h 4231342"/>
              <a:gd name="connsiteX3" fmla="*/ 0 w 11143948"/>
              <a:gd name="connsiteY3" fmla="*/ 2599765 h 4231342"/>
              <a:gd name="connsiteX4" fmla="*/ 770965 w 11143948"/>
              <a:gd name="connsiteY4" fmla="*/ 3693460 h 4231342"/>
              <a:gd name="connsiteX5" fmla="*/ 2456329 w 11143948"/>
              <a:gd name="connsiteY5" fmla="*/ 4231342 h 4231342"/>
              <a:gd name="connsiteX6" fmla="*/ 10775574 w 11143948"/>
              <a:gd name="connsiteY6" fmla="*/ 3424518 h 4231342"/>
              <a:gd name="connsiteX7" fmla="*/ 9502585 w 11143948"/>
              <a:gd name="connsiteY7" fmla="*/ 2563907 h 4231342"/>
              <a:gd name="connsiteX8" fmla="*/ 7440705 w 11143948"/>
              <a:gd name="connsiteY8" fmla="*/ 2151530 h 4231342"/>
              <a:gd name="connsiteX9" fmla="*/ 4840941 w 11143948"/>
              <a:gd name="connsiteY9" fmla="*/ 1434353 h 4231342"/>
              <a:gd name="connsiteX10" fmla="*/ 3980329 w 11143948"/>
              <a:gd name="connsiteY10" fmla="*/ 2026024 h 4231342"/>
              <a:gd name="connsiteX11" fmla="*/ 2205317 w 11143948"/>
              <a:gd name="connsiteY11" fmla="*/ 0 h 4231342"/>
              <a:gd name="connsiteX12" fmla="*/ 2205317 w 11143948"/>
              <a:gd name="connsiteY12" fmla="*/ 0 h 4231342"/>
              <a:gd name="connsiteX0" fmla="*/ 2187388 w 11169534"/>
              <a:gd name="connsiteY0" fmla="*/ 89647 h 4231342"/>
              <a:gd name="connsiteX1" fmla="*/ 986117 w 11169534"/>
              <a:gd name="connsiteY1" fmla="*/ 663389 h 4231342"/>
              <a:gd name="connsiteX2" fmla="*/ 233082 w 11169534"/>
              <a:gd name="connsiteY2" fmla="*/ 1506071 h 4231342"/>
              <a:gd name="connsiteX3" fmla="*/ 0 w 11169534"/>
              <a:gd name="connsiteY3" fmla="*/ 2599765 h 4231342"/>
              <a:gd name="connsiteX4" fmla="*/ 770965 w 11169534"/>
              <a:gd name="connsiteY4" fmla="*/ 3693460 h 4231342"/>
              <a:gd name="connsiteX5" fmla="*/ 2456329 w 11169534"/>
              <a:gd name="connsiteY5" fmla="*/ 4231342 h 4231342"/>
              <a:gd name="connsiteX6" fmla="*/ 10775574 w 11169534"/>
              <a:gd name="connsiteY6" fmla="*/ 3424518 h 4231342"/>
              <a:gd name="connsiteX7" fmla="*/ 9681879 w 11169534"/>
              <a:gd name="connsiteY7" fmla="*/ 2402543 h 4231342"/>
              <a:gd name="connsiteX8" fmla="*/ 7440705 w 11169534"/>
              <a:gd name="connsiteY8" fmla="*/ 2151530 h 4231342"/>
              <a:gd name="connsiteX9" fmla="*/ 4840941 w 11169534"/>
              <a:gd name="connsiteY9" fmla="*/ 1434353 h 4231342"/>
              <a:gd name="connsiteX10" fmla="*/ 3980329 w 11169534"/>
              <a:gd name="connsiteY10" fmla="*/ 2026024 h 4231342"/>
              <a:gd name="connsiteX11" fmla="*/ 2205317 w 11169534"/>
              <a:gd name="connsiteY11" fmla="*/ 0 h 4231342"/>
              <a:gd name="connsiteX12" fmla="*/ 2205317 w 11169534"/>
              <a:gd name="connsiteY12" fmla="*/ 0 h 4231342"/>
              <a:gd name="connsiteX0" fmla="*/ 2187388 w 11169534"/>
              <a:gd name="connsiteY0" fmla="*/ 89647 h 4231342"/>
              <a:gd name="connsiteX1" fmla="*/ 986117 w 11169534"/>
              <a:gd name="connsiteY1" fmla="*/ 663389 h 4231342"/>
              <a:gd name="connsiteX2" fmla="*/ 233082 w 11169534"/>
              <a:gd name="connsiteY2" fmla="*/ 1506071 h 4231342"/>
              <a:gd name="connsiteX3" fmla="*/ 0 w 11169534"/>
              <a:gd name="connsiteY3" fmla="*/ 2599765 h 4231342"/>
              <a:gd name="connsiteX4" fmla="*/ 770965 w 11169534"/>
              <a:gd name="connsiteY4" fmla="*/ 3693460 h 4231342"/>
              <a:gd name="connsiteX5" fmla="*/ 2456329 w 11169534"/>
              <a:gd name="connsiteY5" fmla="*/ 4231342 h 4231342"/>
              <a:gd name="connsiteX6" fmla="*/ 10775574 w 11169534"/>
              <a:gd name="connsiteY6" fmla="*/ 3424518 h 4231342"/>
              <a:gd name="connsiteX7" fmla="*/ 9681879 w 11169534"/>
              <a:gd name="connsiteY7" fmla="*/ 2402543 h 4231342"/>
              <a:gd name="connsiteX8" fmla="*/ 7440705 w 11169534"/>
              <a:gd name="connsiteY8" fmla="*/ 2151530 h 4231342"/>
              <a:gd name="connsiteX9" fmla="*/ 4840941 w 11169534"/>
              <a:gd name="connsiteY9" fmla="*/ 1434353 h 4231342"/>
              <a:gd name="connsiteX10" fmla="*/ 3980329 w 11169534"/>
              <a:gd name="connsiteY10" fmla="*/ 2026024 h 4231342"/>
              <a:gd name="connsiteX11" fmla="*/ 2205317 w 11169534"/>
              <a:gd name="connsiteY11" fmla="*/ 0 h 4231342"/>
              <a:gd name="connsiteX12" fmla="*/ 2205317 w 11169534"/>
              <a:gd name="connsiteY12" fmla="*/ 0 h 4231342"/>
              <a:gd name="connsiteX0" fmla="*/ 2187388 w 11307727"/>
              <a:gd name="connsiteY0" fmla="*/ 89647 h 4231342"/>
              <a:gd name="connsiteX1" fmla="*/ 986117 w 11307727"/>
              <a:gd name="connsiteY1" fmla="*/ 663389 h 4231342"/>
              <a:gd name="connsiteX2" fmla="*/ 233082 w 11307727"/>
              <a:gd name="connsiteY2" fmla="*/ 1506071 h 4231342"/>
              <a:gd name="connsiteX3" fmla="*/ 0 w 11307727"/>
              <a:gd name="connsiteY3" fmla="*/ 2599765 h 4231342"/>
              <a:gd name="connsiteX4" fmla="*/ 770965 w 11307727"/>
              <a:gd name="connsiteY4" fmla="*/ 3693460 h 4231342"/>
              <a:gd name="connsiteX5" fmla="*/ 2456329 w 11307727"/>
              <a:gd name="connsiteY5" fmla="*/ 4231342 h 4231342"/>
              <a:gd name="connsiteX6" fmla="*/ 10936938 w 11307727"/>
              <a:gd name="connsiteY6" fmla="*/ 3119718 h 4231342"/>
              <a:gd name="connsiteX7" fmla="*/ 9681879 w 11307727"/>
              <a:gd name="connsiteY7" fmla="*/ 2402543 h 4231342"/>
              <a:gd name="connsiteX8" fmla="*/ 7440705 w 11307727"/>
              <a:gd name="connsiteY8" fmla="*/ 2151530 h 4231342"/>
              <a:gd name="connsiteX9" fmla="*/ 4840941 w 11307727"/>
              <a:gd name="connsiteY9" fmla="*/ 1434353 h 4231342"/>
              <a:gd name="connsiteX10" fmla="*/ 3980329 w 11307727"/>
              <a:gd name="connsiteY10" fmla="*/ 2026024 h 4231342"/>
              <a:gd name="connsiteX11" fmla="*/ 2205317 w 11307727"/>
              <a:gd name="connsiteY11" fmla="*/ 0 h 4231342"/>
              <a:gd name="connsiteX12" fmla="*/ 2205317 w 11307727"/>
              <a:gd name="connsiteY12" fmla="*/ 0 h 4231342"/>
              <a:gd name="connsiteX0" fmla="*/ 2187388 w 10936938"/>
              <a:gd name="connsiteY0" fmla="*/ 89647 h 4231342"/>
              <a:gd name="connsiteX1" fmla="*/ 986117 w 10936938"/>
              <a:gd name="connsiteY1" fmla="*/ 663389 h 4231342"/>
              <a:gd name="connsiteX2" fmla="*/ 233082 w 10936938"/>
              <a:gd name="connsiteY2" fmla="*/ 1506071 h 4231342"/>
              <a:gd name="connsiteX3" fmla="*/ 0 w 10936938"/>
              <a:gd name="connsiteY3" fmla="*/ 2599765 h 4231342"/>
              <a:gd name="connsiteX4" fmla="*/ 770965 w 10936938"/>
              <a:gd name="connsiteY4" fmla="*/ 3693460 h 4231342"/>
              <a:gd name="connsiteX5" fmla="*/ 2456329 w 10936938"/>
              <a:gd name="connsiteY5" fmla="*/ 4231342 h 4231342"/>
              <a:gd name="connsiteX6" fmla="*/ 10936938 w 10936938"/>
              <a:gd name="connsiteY6" fmla="*/ 3119718 h 4231342"/>
              <a:gd name="connsiteX7" fmla="*/ 9681879 w 10936938"/>
              <a:gd name="connsiteY7" fmla="*/ 2402543 h 4231342"/>
              <a:gd name="connsiteX8" fmla="*/ 7440705 w 10936938"/>
              <a:gd name="connsiteY8" fmla="*/ 2151530 h 4231342"/>
              <a:gd name="connsiteX9" fmla="*/ 4840941 w 10936938"/>
              <a:gd name="connsiteY9" fmla="*/ 1434353 h 4231342"/>
              <a:gd name="connsiteX10" fmla="*/ 3980329 w 10936938"/>
              <a:gd name="connsiteY10" fmla="*/ 2026024 h 4231342"/>
              <a:gd name="connsiteX11" fmla="*/ 2205317 w 10936938"/>
              <a:gd name="connsiteY11" fmla="*/ 0 h 4231342"/>
              <a:gd name="connsiteX12" fmla="*/ 2205317 w 10936938"/>
              <a:gd name="connsiteY12" fmla="*/ 0 h 4231342"/>
              <a:gd name="connsiteX0" fmla="*/ 2187388 w 11456891"/>
              <a:gd name="connsiteY0" fmla="*/ 89647 h 4231342"/>
              <a:gd name="connsiteX1" fmla="*/ 986117 w 11456891"/>
              <a:gd name="connsiteY1" fmla="*/ 663389 h 4231342"/>
              <a:gd name="connsiteX2" fmla="*/ 233082 w 11456891"/>
              <a:gd name="connsiteY2" fmla="*/ 1506071 h 4231342"/>
              <a:gd name="connsiteX3" fmla="*/ 0 w 11456891"/>
              <a:gd name="connsiteY3" fmla="*/ 2599765 h 4231342"/>
              <a:gd name="connsiteX4" fmla="*/ 770965 w 11456891"/>
              <a:gd name="connsiteY4" fmla="*/ 3693460 h 4231342"/>
              <a:gd name="connsiteX5" fmla="*/ 2456329 w 11456891"/>
              <a:gd name="connsiteY5" fmla="*/ 4231342 h 4231342"/>
              <a:gd name="connsiteX6" fmla="*/ 11456891 w 11456891"/>
              <a:gd name="connsiteY6" fmla="*/ 2671483 h 4231342"/>
              <a:gd name="connsiteX7" fmla="*/ 9681879 w 11456891"/>
              <a:gd name="connsiteY7" fmla="*/ 2402543 h 4231342"/>
              <a:gd name="connsiteX8" fmla="*/ 7440705 w 11456891"/>
              <a:gd name="connsiteY8" fmla="*/ 2151530 h 4231342"/>
              <a:gd name="connsiteX9" fmla="*/ 4840941 w 11456891"/>
              <a:gd name="connsiteY9" fmla="*/ 1434353 h 4231342"/>
              <a:gd name="connsiteX10" fmla="*/ 3980329 w 11456891"/>
              <a:gd name="connsiteY10" fmla="*/ 2026024 h 4231342"/>
              <a:gd name="connsiteX11" fmla="*/ 2205317 w 11456891"/>
              <a:gd name="connsiteY11" fmla="*/ 0 h 4231342"/>
              <a:gd name="connsiteX12" fmla="*/ 2205317 w 11456891"/>
              <a:gd name="connsiteY12" fmla="*/ 0 h 4231342"/>
              <a:gd name="connsiteX0" fmla="*/ 2187388 w 11456891"/>
              <a:gd name="connsiteY0" fmla="*/ 89647 h 4231342"/>
              <a:gd name="connsiteX1" fmla="*/ 986117 w 11456891"/>
              <a:gd name="connsiteY1" fmla="*/ 663389 h 4231342"/>
              <a:gd name="connsiteX2" fmla="*/ 233082 w 11456891"/>
              <a:gd name="connsiteY2" fmla="*/ 1506071 h 4231342"/>
              <a:gd name="connsiteX3" fmla="*/ 0 w 11456891"/>
              <a:gd name="connsiteY3" fmla="*/ 2599765 h 4231342"/>
              <a:gd name="connsiteX4" fmla="*/ 770965 w 11456891"/>
              <a:gd name="connsiteY4" fmla="*/ 3693460 h 4231342"/>
              <a:gd name="connsiteX5" fmla="*/ 2456329 w 11456891"/>
              <a:gd name="connsiteY5" fmla="*/ 4231342 h 4231342"/>
              <a:gd name="connsiteX6" fmla="*/ 11456891 w 11456891"/>
              <a:gd name="connsiteY6" fmla="*/ 2671483 h 4231342"/>
              <a:gd name="connsiteX7" fmla="*/ 9681879 w 11456891"/>
              <a:gd name="connsiteY7" fmla="*/ 2402543 h 4231342"/>
              <a:gd name="connsiteX8" fmla="*/ 7440705 w 11456891"/>
              <a:gd name="connsiteY8" fmla="*/ 2151530 h 4231342"/>
              <a:gd name="connsiteX9" fmla="*/ 4840941 w 11456891"/>
              <a:gd name="connsiteY9" fmla="*/ 1434353 h 4231342"/>
              <a:gd name="connsiteX10" fmla="*/ 3980329 w 11456891"/>
              <a:gd name="connsiteY10" fmla="*/ 2026024 h 4231342"/>
              <a:gd name="connsiteX11" fmla="*/ 2205317 w 11456891"/>
              <a:gd name="connsiteY11" fmla="*/ 0 h 4231342"/>
              <a:gd name="connsiteX12" fmla="*/ 2205317 w 11456891"/>
              <a:gd name="connsiteY12" fmla="*/ 0 h 4231342"/>
              <a:gd name="connsiteX0" fmla="*/ 2187388 w 11456891"/>
              <a:gd name="connsiteY0" fmla="*/ 89647 h 4231342"/>
              <a:gd name="connsiteX1" fmla="*/ 986117 w 11456891"/>
              <a:gd name="connsiteY1" fmla="*/ 663389 h 4231342"/>
              <a:gd name="connsiteX2" fmla="*/ 233082 w 11456891"/>
              <a:gd name="connsiteY2" fmla="*/ 1506071 h 4231342"/>
              <a:gd name="connsiteX3" fmla="*/ 0 w 11456891"/>
              <a:gd name="connsiteY3" fmla="*/ 2599765 h 4231342"/>
              <a:gd name="connsiteX4" fmla="*/ 770965 w 11456891"/>
              <a:gd name="connsiteY4" fmla="*/ 3693460 h 4231342"/>
              <a:gd name="connsiteX5" fmla="*/ 2456329 w 11456891"/>
              <a:gd name="connsiteY5" fmla="*/ 4231342 h 4231342"/>
              <a:gd name="connsiteX6" fmla="*/ 8408890 w 11456891"/>
              <a:gd name="connsiteY6" fmla="*/ 3209365 h 4231342"/>
              <a:gd name="connsiteX7" fmla="*/ 11456891 w 11456891"/>
              <a:gd name="connsiteY7" fmla="*/ 2671483 h 4231342"/>
              <a:gd name="connsiteX8" fmla="*/ 9681879 w 11456891"/>
              <a:gd name="connsiteY8" fmla="*/ 2402543 h 4231342"/>
              <a:gd name="connsiteX9" fmla="*/ 7440705 w 11456891"/>
              <a:gd name="connsiteY9" fmla="*/ 2151530 h 4231342"/>
              <a:gd name="connsiteX10" fmla="*/ 4840941 w 11456891"/>
              <a:gd name="connsiteY10" fmla="*/ 1434353 h 4231342"/>
              <a:gd name="connsiteX11" fmla="*/ 3980329 w 11456891"/>
              <a:gd name="connsiteY11" fmla="*/ 2026024 h 4231342"/>
              <a:gd name="connsiteX12" fmla="*/ 2205317 w 11456891"/>
              <a:gd name="connsiteY12" fmla="*/ 0 h 4231342"/>
              <a:gd name="connsiteX13" fmla="*/ 2205317 w 11456891"/>
              <a:gd name="connsiteY13" fmla="*/ 0 h 4231342"/>
              <a:gd name="connsiteX0" fmla="*/ 2187388 w 11970227"/>
              <a:gd name="connsiteY0" fmla="*/ 89647 h 5709416"/>
              <a:gd name="connsiteX1" fmla="*/ 986117 w 11970227"/>
              <a:gd name="connsiteY1" fmla="*/ 663389 h 5709416"/>
              <a:gd name="connsiteX2" fmla="*/ 233082 w 11970227"/>
              <a:gd name="connsiteY2" fmla="*/ 1506071 h 5709416"/>
              <a:gd name="connsiteX3" fmla="*/ 0 w 11970227"/>
              <a:gd name="connsiteY3" fmla="*/ 2599765 h 5709416"/>
              <a:gd name="connsiteX4" fmla="*/ 770965 w 11970227"/>
              <a:gd name="connsiteY4" fmla="*/ 3693460 h 5709416"/>
              <a:gd name="connsiteX5" fmla="*/ 2456329 w 11970227"/>
              <a:gd name="connsiteY5" fmla="*/ 4231342 h 5709416"/>
              <a:gd name="connsiteX6" fmla="*/ 11313454 w 11970227"/>
              <a:gd name="connsiteY6" fmla="*/ 5683624 h 5709416"/>
              <a:gd name="connsiteX7" fmla="*/ 11456891 w 11970227"/>
              <a:gd name="connsiteY7" fmla="*/ 2671483 h 5709416"/>
              <a:gd name="connsiteX8" fmla="*/ 9681879 w 11970227"/>
              <a:gd name="connsiteY8" fmla="*/ 2402543 h 5709416"/>
              <a:gd name="connsiteX9" fmla="*/ 7440705 w 11970227"/>
              <a:gd name="connsiteY9" fmla="*/ 2151530 h 5709416"/>
              <a:gd name="connsiteX10" fmla="*/ 4840941 w 11970227"/>
              <a:gd name="connsiteY10" fmla="*/ 1434353 h 5709416"/>
              <a:gd name="connsiteX11" fmla="*/ 3980329 w 11970227"/>
              <a:gd name="connsiteY11" fmla="*/ 2026024 h 5709416"/>
              <a:gd name="connsiteX12" fmla="*/ 2205317 w 11970227"/>
              <a:gd name="connsiteY12" fmla="*/ 0 h 5709416"/>
              <a:gd name="connsiteX13" fmla="*/ 2205317 w 11970227"/>
              <a:gd name="connsiteY13" fmla="*/ 0 h 5709416"/>
              <a:gd name="connsiteX0" fmla="*/ 2187388 w 11456891"/>
              <a:gd name="connsiteY0" fmla="*/ 89647 h 5709416"/>
              <a:gd name="connsiteX1" fmla="*/ 986117 w 11456891"/>
              <a:gd name="connsiteY1" fmla="*/ 663389 h 5709416"/>
              <a:gd name="connsiteX2" fmla="*/ 233082 w 11456891"/>
              <a:gd name="connsiteY2" fmla="*/ 1506071 h 5709416"/>
              <a:gd name="connsiteX3" fmla="*/ 0 w 11456891"/>
              <a:gd name="connsiteY3" fmla="*/ 2599765 h 5709416"/>
              <a:gd name="connsiteX4" fmla="*/ 770965 w 11456891"/>
              <a:gd name="connsiteY4" fmla="*/ 3693460 h 5709416"/>
              <a:gd name="connsiteX5" fmla="*/ 2456329 w 11456891"/>
              <a:gd name="connsiteY5" fmla="*/ 4231342 h 5709416"/>
              <a:gd name="connsiteX6" fmla="*/ 11313454 w 11456891"/>
              <a:gd name="connsiteY6" fmla="*/ 5683624 h 5709416"/>
              <a:gd name="connsiteX7" fmla="*/ 11456891 w 11456891"/>
              <a:gd name="connsiteY7" fmla="*/ 2671483 h 5709416"/>
              <a:gd name="connsiteX8" fmla="*/ 9681879 w 11456891"/>
              <a:gd name="connsiteY8" fmla="*/ 2402543 h 5709416"/>
              <a:gd name="connsiteX9" fmla="*/ 7440705 w 11456891"/>
              <a:gd name="connsiteY9" fmla="*/ 2151530 h 5709416"/>
              <a:gd name="connsiteX10" fmla="*/ 4840941 w 11456891"/>
              <a:gd name="connsiteY10" fmla="*/ 1434353 h 5709416"/>
              <a:gd name="connsiteX11" fmla="*/ 3980329 w 11456891"/>
              <a:gd name="connsiteY11" fmla="*/ 2026024 h 5709416"/>
              <a:gd name="connsiteX12" fmla="*/ 2205317 w 11456891"/>
              <a:gd name="connsiteY12" fmla="*/ 0 h 5709416"/>
              <a:gd name="connsiteX13" fmla="*/ 2205317 w 11456891"/>
              <a:gd name="connsiteY13" fmla="*/ 0 h 5709416"/>
              <a:gd name="connsiteX0" fmla="*/ 2187388 w 11456891"/>
              <a:gd name="connsiteY0" fmla="*/ 89647 h 5727111"/>
              <a:gd name="connsiteX1" fmla="*/ 986117 w 11456891"/>
              <a:gd name="connsiteY1" fmla="*/ 663389 h 5727111"/>
              <a:gd name="connsiteX2" fmla="*/ 233082 w 11456891"/>
              <a:gd name="connsiteY2" fmla="*/ 1506071 h 5727111"/>
              <a:gd name="connsiteX3" fmla="*/ 0 w 11456891"/>
              <a:gd name="connsiteY3" fmla="*/ 2599765 h 5727111"/>
              <a:gd name="connsiteX4" fmla="*/ 770965 w 11456891"/>
              <a:gd name="connsiteY4" fmla="*/ 3693460 h 5727111"/>
              <a:gd name="connsiteX5" fmla="*/ 2456329 w 11456891"/>
              <a:gd name="connsiteY5" fmla="*/ 4231342 h 5727111"/>
              <a:gd name="connsiteX6" fmla="*/ 11349313 w 11456891"/>
              <a:gd name="connsiteY6" fmla="*/ 5701553 h 5727111"/>
              <a:gd name="connsiteX7" fmla="*/ 11456891 w 11456891"/>
              <a:gd name="connsiteY7" fmla="*/ 2671483 h 5727111"/>
              <a:gd name="connsiteX8" fmla="*/ 9681879 w 11456891"/>
              <a:gd name="connsiteY8" fmla="*/ 2402543 h 5727111"/>
              <a:gd name="connsiteX9" fmla="*/ 7440705 w 11456891"/>
              <a:gd name="connsiteY9" fmla="*/ 2151530 h 5727111"/>
              <a:gd name="connsiteX10" fmla="*/ 4840941 w 11456891"/>
              <a:gd name="connsiteY10" fmla="*/ 1434353 h 5727111"/>
              <a:gd name="connsiteX11" fmla="*/ 3980329 w 11456891"/>
              <a:gd name="connsiteY11" fmla="*/ 2026024 h 5727111"/>
              <a:gd name="connsiteX12" fmla="*/ 2205317 w 11456891"/>
              <a:gd name="connsiteY12" fmla="*/ 0 h 5727111"/>
              <a:gd name="connsiteX13" fmla="*/ 2205317 w 11456891"/>
              <a:gd name="connsiteY13" fmla="*/ 0 h 5727111"/>
              <a:gd name="connsiteX0" fmla="*/ 2187388 w 11456891"/>
              <a:gd name="connsiteY0" fmla="*/ 89647 h 5727111"/>
              <a:gd name="connsiteX1" fmla="*/ 986117 w 11456891"/>
              <a:gd name="connsiteY1" fmla="*/ 663389 h 5727111"/>
              <a:gd name="connsiteX2" fmla="*/ 233082 w 11456891"/>
              <a:gd name="connsiteY2" fmla="*/ 1506071 h 5727111"/>
              <a:gd name="connsiteX3" fmla="*/ 0 w 11456891"/>
              <a:gd name="connsiteY3" fmla="*/ 2599765 h 5727111"/>
              <a:gd name="connsiteX4" fmla="*/ 770965 w 11456891"/>
              <a:gd name="connsiteY4" fmla="*/ 3693460 h 5727111"/>
              <a:gd name="connsiteX5" fmla="*/ 2456329 w 11456891"/>
              <a:gd name="connsiteY5" fmla="*/ 4231342 h 5727111"/>
              <a:gd name="connsiteX6" fmla="*/ 11349313 w 11456891"/>
              <a:gd name="connsiteY6" fmla="*/ 5701553 h 5727111"/>
              <a:gd name="connsiteX7" fmla="*/ 11456891 w 11456891"/>
              <a:gd name="connsiteY7" fmla="*/ 2671483 h 5727111"/>
              <a:gd name="connsiteX8" fmla="*/ 9681879 w 11456891"/>
              <a:gd name="connsiteY8" fmla="*/ 2402543 h 5727111"/>
              <a:gd name="connsiteX9" fmla="*/ 7440705 w 11456891"/>
              <a:gd name="connsiteY9" fmla="*/ 2151530 h 5727111"/>
              <a:gd name="connsiteX10" fmla="*/ 4840941 w 11456891"/>
              <a:gd name="connsiteY10" fmla="*/ 1434353 h 5727111"/>
              <a:gd name="connsiteX11" fmla="*/ 3980329 w 11456891"/>
              <a:gd name="connsiteY11" fmla="*/ 2026024 h 5727111"/>
              <a:gd name="connsiteX12" fmla="*/ 2205317 w 11456891"/>
              <a:gd name="connsiteY12" fmla="*/ 0 h 5727111"/>
              <a:gd name="connsiteX13" fmla="*/ 2205317 w 11456891"/>
              <a:gd name="connsiteY13" fmla="*/ 0 h 5727111"/>
              <a:gd name="connsiteX0" fmla="*/ 2187388 w 11456891"/>
              <a:gd name="connsiteY0" fmla="*/ 89647 h 5826105"/>
              <a:gd name="connsiteX1" fmla="*/ 986117 w 11456891"/>
              <a:gd name="connsiteY1" fmla="*/ 663389 h 5826105"/>
              <a:gd name="connsiteX2" fmla="*/ 233082 w 11456891"/>
              <a:gd name="connsiteY2" fmla="*/ 1506071 h 5826105"/>
              <a:gd name="connsiteX3" fmla="*/ 0 w 11456891"/>
              <a:gd name="connsiteY3" fmla="*/ 2599765 h 5826105"/>
              <a:gd name="connsiteX4" fmla="*/ 770965 w 11456891"/>
              <a:gd name="connsiteY4" fmla="*/ 3693460 h 5826105"/>
              <a:gd name="connsiteX5" fmla="*/ 2456329 w 11456891"/>
              <a:gd name="connsiteY5" fmla="*/ 4231342 h 5826105"/>
              <a:gd name="connsiteX6" fmla="*/ 7368984 w 11456891"/>
              <a:gd name="connsiteY6" fmla="*/ 5145742 h 5826105"/>
              <a:gd name="connsiteX7" fmla="*/ 11349313 w 11456891"/>
              <a:gd name="connsiteY7" fmla="*/ 5701553 h 5826105"/>
              <a:gd name="connsiteX8" fmla="*/ 11456891 w 11456891"/>
              <a:gd name="connsiteY8" fmla="*/ 2671483 h 5826105"/>
              <a:gd name="connsiteX9" fmla="*/ 9681879 w 11456891"/>
              <a:gd name="connsiteY9" fmla="*/ 2402543 h 5826105"/>
              <a:gd name="connsiteX10" fmla="*/ 7440705 w 11456891"/>
              <a:gd name="connsiteY10" fmla="*/ 2151530 h 5826105"/>
              <a:gd name="connsiteX11" fmla="*/ 4840941 w 11456891"/>
              <a:gd name="connsiteY11" fmla="*/ 1434353 h 5826105"/>
              <a:gd name="connsiteX12" fmla="*/ 3980329 w 11456891"/>
              <a:gd name="connsiteY12" fmla="*/ 2026024 h 5826105"/>
              <a:gd name="connsiteX13" fmla="*/ 2205317 w 11456891"/>
              <a:gd name="connsiteY13" fmla="*/ 0 h 5826105"/>
              <a:gd name="connsiteX14" fmla="*/ 2205317 w 11456891"/>
              <a:gd name="connsiteY14" fmla="*/ 0 h 5826105"/>
              <a:gd name="connsiteX0" fmla="*/ 2187388 w 11456891"/>
              <a:gd name="connsiteY0" fmla="*/ 89647 h 5967296"/>
              <a:gd name="connsiteX1" fmla="*/ 986117 w 11456891"/>
              <a:gd name="connsiteY1" fmla="*/ 663389 h 5967296"/>
              <a:gd name="connsiteX2" fmla="*/ 233082 w 11456891"/>
              <a:gd name="connsiteY2" fmla="*/ 1506071 h 5967296"/>
              <a:gd name="connsiteX3" fmla="*/ 0 w 11456891"/>
              <a:gd name="connsiteY3" fmla="*/ 2599765 h 5967296"/>
              <a:gd name="connsiteX4" fmla="*/ 770965 w 11456891"/>
              <a:gd name="connsiteY4" fmla="*/ 3693460 h 5967296"/>
              <a:gd name="connsiteX5" fmla="*/ 2456329 w 11456891"/>
              <a:gd name="connsiteY5" fmla="*/ 4231342 h 5967296"/>
              <a:gd name="connsiteX6" fmla="*/ 7637925 w 11456891"/>
              <a:gd name="connsiteY6" fmla="*/ 5737413 h 5967296"/>
              <a:gd name="connsiteX7" fmla="*/ 11349313 w 11456891"/>
              <a:gd name="connsiteY7" fmla="*/ 5701553 h 5967296"/>
              <a:gd name="connsiteX8" fmla="*/ 11456891 w 11456891"/>
              <a:gd name="connsiteY8" fmla="*/ 2671483 h 5967296"/>
              <a:gd name="connsiteX9" fmla="*/ 9681879 w 11456891"/>
              <a:gd name="connsiteY9" fmla="*/ 2402543 h 5967296"/>
              <a:gd name="connsiteX10" fmla="*/ 7440705 w 11456891"/>
              <a:gd name="connsiteY10" fmla="*/ 2151530 h 5967296"/>
              <a:gd name="connsiteX11" fmla="*/ 4840941 w 11456891"/>
              <a:gd name="connsiteY11" fmla="*/ 1434353 h 5967296"/>
              <a:gd name="connsiteX12" fmla="*/ 3980329 w 11456891"/>
              <a:gd name="connsiteY12" fmla="*/ 2026024 h 5967296"/>
              <a:gd name="connsiteX13" fmla="*/ 2205317 w 11456891"/>
              <a:gd name="connsiteY13" fmla="*/ 0 h 5967296"/>
              <a:gd name="connsiteX14" fmla="*/ 2205317 w 11456891"/>
              <a:gd name="connsiteY14" fmla="*/ 0 h 5967296"/>
              <a:gd name="connsiteX0" fmla="*/ 2187388 w 11456891"/>
              <a:gd name="connsiteY0" fmla="*/ 89647 h 5967296"/>
              <a:gd name="connsiteX1" fmla="*/ 986117 w 11456891"/>
              <a:gd name="connsiteY1" fmla="*/ 663389 h 5967296"/>
              <a:gd name="connsiteX2" fmla="*/ 233082 w 11456891"/>
              <a:gd name="connsiteY2" fmla="*/ 1506071 h 5967296"/>
              <a:gd name="connsiteX3" fmla="*/ 0 w 11456891"/>
              <a:gd name="connsiteY3" fmla="*/ 2599765 h 5967296"/>
              <a:gd name="connsiteX4" fmla="*/ 770965 w 11456891"/>
              <a:gd name="connsiteY4" fmla="*/ 3693460 h 5967296"/>
              <a:gd name="connsiteX5" fmla="*/ 2456329 w 11456891"/>
              <a:gd name="connsiteY5" fmla="*/ 4231342 h 5967296"/>
              <a:gd name="connsiteX6" fmla="*/ 7637925 w 11456891"/>
              <a:gd name="connsiteY6" fmla="*/ 5737413 h 5967296"/>
              <a:gd name="connsiteX7" fmla="*/ 11349313 w 11456891"/>
              <a:gd name="connsiteY7" fmla="*/ 5701553 h 5967296"/>
              <a:gd name="connsiteX8" fmla="*/ 11456891 w 11456891"/>
              <a:gd name="connsiteY8" fmla="*/ 2671483 h 5967296"/>
              <a:gd name="connsiteX9" fmla="*/ 9681879 w 11456891"/>
              <a:gd name="connsiteY9" fmla="*/ 2402543 h 5967296"/>
              <a:gd name="connsiteX10" fmla="*/ 7440705 w 11456891"/>
              <a:gd name="connsiteY10" fmla="*/ 2151530 h 5967296"/>
              <a:gd name="connsiteX11" fmla="*/ 4840941 w 11456891"/>
              <a:gd name="connsiteY11" fmla="*/ 1434353 h 5967296"/>
              <a:gd name="connsiteX12" fmla="*/ 3980329 w 11456891"/>
              <a:gd name="connsiteY12" fmla="*/ 2026024 h 5967296"/>
              <a:gd name="connsiteX13" fmla="*/ 2205317 w 11456891"/>
              <a:gd name="connsiteY13" fmla="*/ 0 h 5967296"/>
              <a:gd name="connsiteX14" fmla="*/ 2205317 w 11456891"/>
              <a:gd name="connsiteY14" fmla="*/ 0 h 5967296"/>
              <a:gd name="connsiteX0" fmla="*/ 2187388 w 11456891"/>
              <a:gd name="connsiteY0" fmla="*/ 89647 h 5893171"/>
              <a:gd name="connsiteX1" fmla="*/ 986117 w 11456891"/>
              <a:gd name="connsiteY1" fmla="*/ 663389 h 5893171"/>
              <a:gd name="connsiteX2" fmla="*/ 233082 w 11456891"/>
              <a:gd name="connsiteY2" fmla="*/ 1506071 h 5893171"/>
              <a:gd name="connsiteX3" fmla="*/ 0 w 11456891"/>
              <a:gd name="connsiteY3" fmla="*/ 2599765 h 5893171"/>
              <a:gd name="connsiteX4" fmla="*/ 770965 w 11456891"/>
              <a:gd name="connsiteY4" fmla="*/ 3693460 h 5893171"/>
              <a:gd name="connsiteX5" fmla="*/ 2456329 w 11456891"/>
              <a:gd name="connsiteY5" fmla="*/ 4231342 h 5893171"/>
              <a:gd name="connsiteX6" fmla="*/ 7637925 w 11456891"/>
              <a:gd name="connsiteY6" fmla="*/ 5737413 h 5893171"/>
              <a:gd name="connsiteX7" fmla="*/ 11349313 w 11456891"/>
              <a:gd name="connsiteY7" fmla="*/ 5701553 h 5893171"/>
              <a:gd name="connsiteX8" fmla="*/ 11456891 w 11456891"/>
              <a:gd name="connsiteY8" fmla="*/ 2671483 h 5893171"/>
              <a:gd name="connsiteX9" fmla="*/ 9681879 w 11456891"/>
              <a:gd name="connsiteY9" fmla="*/ 2402543 h 5893171"/>
              <a:gd name="connsiteX10" fmla="*/ 7440705 w 11456891"/>
              <a:gd name="connsiteY10" fmla="*/ 2151530 h 5893171"/>
              <a:gd name="connsiteX11" fmla="*/ 4840941 w 11456891"/>
              <a:gd name="connsiteY11" fmla="*/ 1434353 h 5893171"/>
              <a:gd name="connsiteX12" fmla="*/ 3980329 w 11456891"/>
              <a:gd name="connsiteY12" fmla="*/ 2026024 h 5893171"/>
              <a:gd name="connsiteX13" fmla="*/ 2205317 w 11456891"/>
              <a:gd name="connsiteY13" fmla="*/ 0 h 5893171"/>
              <a:gd name="connsiteX14" fmla="*/ 2205317 w 11456891"/>
              <a:gd name="connsiteY14" fmla="*/ 0 h 5893171"/>
              <a:gd name="connsiteX0" fmla="*/ 2187388 w 11456891"/>
              <a:gd name="connsiteY0" fmla="*/ 89647 h 5737413"/>
              <a:gd name="connsiteX1" fmla="*/ 986117 w 11456891"/>
              <a:gd name="connsiteY1" fmla="*/ 663389 h 5737413"/>
              <a:gd name="connsiteX2" fmla="*/ 233082 w 11456891"/>
              <a:gd name="connsiteY2" fmla="*/ 1506071 h 5737413"/>
              <a:gd name="connsiteX3" fmla="*/ 0 w 11456891"/>
              <a:gd name="connsiteY3" fmla="*/ 2599765 h 5737413"/>
              <a:gd name="connsiteX4" fmla="*/ 770965 w 11456891"/>
              <a:gd name="connsiteY4" fmla="*/ 3693460 h 5737413"/>
              <a:gd name="connsiteX5" fmla="*/ 2456329 w 11456891"/>
              <a:gd name="connsiteY5" fmla="*/ 4231342 h 5737413"/>
              <a:gd name="connsiteX6" fmla="*/ 7637925 w 11456891"/>
              <a:gd name="connsiteY6" fmla="*/ 5737413 h 5737413"/>
              <a:gd name="connsiteX7" fmla="*/ 11349313 w 11456891"/>
              <a:gd name="connsiteY7" fmla="*/ 5701553 h 5737413"/>
              <a:gd name="connsiteX8" fmla="*/ 11456891 w 11456891"/>
              <a:gd name="connsiteY8" fmla="*/ 2671483 h 5737413"/>
              <a:gd name="connsiteX9" fmla="*/ 9681879 w 11456891"/>
              <a:gd name="connsiteY9" fmla="*/ 2402543 h 5737413"/>
              <a:gd name="connsiteX10" fmla="*/ 7440705 w 11456891"/>
              <a:gd name="connsiteY10" fmla="*/ 2151530 h 5737413"/>
              <a:gd name="connsiteX11" fmla="*/ 4840941 w 11456891"/>
              <a:gd name="connsiteY11" fmla="*/ 1434353 h 5737413"/>
              <a:gd name="connsiteX12" fmla="*/ 3980329 w 11456891"/>
              <a:gd name="connsiteY12" fmla="*/ 2026024 h 5737413"/>
              <a:gd name="connsiteX13" fmla="*/ 2205317 w 11456891"/>
              <a:gd name="connsiteY13" fmla="*/ 0 h 5737413"/>
              <a:gd name="connsiteX14" fmla="*/ 2205317 w 11456891"/>
              <a:gd name="connsiteY14" fmla="*/ 0 h 5737413"/>
              <a:gd name="connsiteX0" fmla="*/ 2601456 w 11870959"/>
              <a:gd name="connsiteY0" fmla="*/ 89647 h 5737413"/>
              <a:gd name="connsiteX1" fmla="*/ 1400185 w 11870959"/>
              <a:gd name="connsiteY1" fmla="*/ 663389 h 5737413"/>
              <a:gd name="connsiteX2" fmla="*/ 647150 w 11870959"/>
              <a:gd name="connsiteY2" fmla="*/ 1506071 h 5737413"/>
              <a:gd name="connsiteX3" fmla="*/ 0 w 11870959"/>
              <a:gd name="connsiteY3" fmla="*/ 2927569 h 5737413"/>
              <a:gd name="connsiteX4" fmla="*/ 1185033 w 11870959"/>
              <a:gd name="connsiteY4" fmla="*/ 3693460 h 5737413"/>
              <a:gd name="connsiteX5" fmla="*/ 2870397 w 11870959"/>
              <a:gd name="connsiteY5" fmla="*/ 4231342 h 5737413"/>
              <a:gd name="connsiteX6" fmla="*/ 8051993 w 11870959"/>
              <a:gd name="connsiteY6" fmla="*/ 5737413 h 5737413"/>
              <a:gd name="connsiteX7" fmla="*/ 11763381 w 11870959"/>
              <a:gd name="connsiteY7" fmla="*/ 5701553 h 5737413"/>
              <a:gd name="connsiteX8" fmla="*/ 11870959 w 11870959"/>
              <a:gd name="connsiteY8" fmla="*/ 2671483 h 5737413"/>
              <a:gd name="connsiteX9" fmla="*/ 10095947 w 11870959"/>
              <a:gd name="connsiteY9" fmla="*/ 2402543 h 5737413"/>
              <a:gd name="connsiteX10" fmla="*/ 7854773 w 11870959"/>
              <a:gd name="connsiteY10" fmla="*/ 2151530 h 5737413"/>
              <a:gd name="connsiteX11" fmla="*/ 5255009 w 11870959"/>
              <a:gd name="connsiteY11" fmla="*/ 1434353 h 5737413"/>
              <a:gd name="connsiteX12" fmla="*/ 4394397 w 11870959"/>
              <a:gd name="connsiteY12" fmla="*/ 2026024 h 5737413"/>
              <a:gd name="connsiteX13" fmla="*/ 2619385 w 11870959"/>
              <a:gd name="connsiteY13" fmla="*/ 0 h 5737413"/>
              <a:gd name="connsiteX14" fmla="*/ 2619385 w 11870959"/>
              <a:gd name="connsiteY14" fmla="*/ 0 h 5737413"/>
              <a:gd name="connsiteX0" fmla="*/ 2601456 w 11870959"/>
              <a:gd name="connsiteY0" fmla="*/ 89647 h 5737413"/>
              <a:gd name="connsiteX1" fmla="*/ 1400185 w 11870959"/>
              <a:gd name="connsiteY1" fmla="*/ 663389 h 5737413"/>
              <a:gd name="connsiteX2" fmla="*/ 647150 w 11870959"/>
              <a:gd name="connsiteY2" fmla="*/ 1506071 h 5737413"/>
              <a:gd name="connsiteX3" fmla="*/ 0 w 11870959"/>
              <a:gd name="connsiteY3" fmla="*/ 2927569 h 5737413"/>
              <a:gd name="connsiteX4" fmla="*/ 891734 w 11870959"/>
              <a:gd name="connsiteY4" fmla="*/ 4073022 h 5737413"/>
              <a:gd name="connsiteX5" fmla="*/ 2870397 w 11870959"/>
              <a:gd name="connsiteY5" fmla="*/ 4231342 h 5737413"/>
              <a:gd name="connsiteX6" fmla="*/ 8051993 w 11870959"/>
              <a:gd name="connsiteY6" fmla="*/ 5737413 h 5737413"/>
              <a:gd name="connsiteX7" fmla="*/ 11763381 w 11870959"/>
              <a:gd name="connsiteY7" fmla="*/ 5701553 h 5737413"/>
              <a:gd name="connsiteX8" fmla="*/ 11870959 w 11870959"/>
              <a:gd name="connsiteY8" fmla="*/ 2671483 h 5737413"/>
              <a:gd name="connsiteX9" fmla="*/ 10095947 w 11870959"/>
              <a:gd name="connsiteY9" fmla="*/ 2402543 h 5737413"/>
              <a:gd name="connsiteX10" fmla="*/ 7854773 w 11870959"/>
              <a:gd name="connsiteY10" fmla="*/ 2151530 h 5737413"/>
              <a:gd name="connsiteX11" fmla="*/ 5255009 w 11870959"/>
              <a:gd name="connsiteY11" fmla="*/ 1434353 h 5737413"/>
              <a:gd name="connsiteX12" fmla="*/ 4394397 w 11870959"/>
              <a:gd name="connsiteY12" fmla="*/ 2026024 h 5737413"/>
              <a:gd name="connsiteX13" fmla="*/ 2619385 w 11870959"/>
              <a:gd name="connsiteY13" fmla="*/ 0 h 5737413"/>
              <a:gd name="connsiteX14" fmla="*/ 2619385 w 11870959"/>
              <a:gd name="connsiteY14" fmla="*/ 0 h 5737413"/>
              <a:gd name="connsiteX0" fmla="*/ 2601456 w 11870959"/>
              <a:gd name="connsiteY0" fmla="*/ 89647 h 5737413"/>
              <a:gd name="connsiteX1" fmla="*/ 1400185 w 11870959"/>
              <a:gd name="connsiteY1" fmla="*/ 663389 h 5737413"/>
              <a:gd name="connsiteX2" fmla="*/ 647150 w 11870959"/>
              <a:gd name="connsiteY2" fmla="*/ 1506071 h 5737413"/>
              <a:gd name="connsiteX3" fmla="*/ 0 w 11870959"/>
              <a:gd name="connsiteY3" fmla="*/ 2927569 h 5737413"/>
              <a:gd name="connsiteX4" fmla="*/ 977998 w 11870959"/>
              <a:gd name="connsiteY4" fmla="*/ 4021264 h 5737413"/>
              <a:gd name="connsiteX5" fmla="*/ 2870397 w 11870959"/>
              <a:gd name="connsiteY5" fmla="*/ 4231342 h 5737413"/>
              <a:gd name="connsiteX6" fmla="*/ 8051993 w 11870959"/>
              <a:gd name="connsiteY6" fmla="*/ 5737413 h 5737413"/>
              <a:gd name="connsiteX7" fmla="*/ 11763381 w 11870959"/>
              <a:gd name="connsiteY7" fmla="*/ 5701553 h 5737413"/>
              <a:gd name="connsiteX8" fmla="*/ 11870959 w 11870959"/>
              <a:gd name="connsiteY8" fmla="*/ 2671483 h 5737413"/>
              <a:gd name="connsiteX9" fmla="*/ 10095947 w 11870959"/>
              <a:gd name="connsiteY9" fmla="*/ 2402543 h 5737413"/>
              <a:gd name="connsiteX10" fmla="*/ 7854773 w 11870959"/>
              <a:gd name="connsiteY10" fmla="*/ 2151530 h 5737413"/>
              <a:gd name="connsiteX11" fmla="*/ 5255009 w 11870959"/>
              <a:gd name="connsiteY11" fmla="*/ 1434353 h 5737413"/>
              <a:gd name="connsiteX12" fmla="*/ 4394397 w 11870959"/>
              <a:gd name="connsiteY12" fmla="*/ 2026024 h 5737413"/>
              <a:gd name="connsiteX13" fmla="*/ 2619385 w 11870959"/>
              <a:gd name="connsiteY13" fmla="*/ 0 h 5737413"/>
              <a:gd name="connsiteX14" fmla="*/ 2619385 w 11870959"/>
              <a:gd name="connsiteY14" fmla="*/ 0 h 5737413"/>
              <a:gd name="connsiteX0" fmla="*/ 2566951 w 11836454"/>
              <a:gd name="connsiteY0" fmla="*/ 89647 h 5737413"/>
              <a:gd name="connsiteX1" fmla="*/ 1365680 w 11836454"/>
              <a:gd name="connsiteY1" fmla="*/ 663389 h 5737413"/>
              <a:gd name="connsiteX2" fmla="*/ 612645 w 11836454"/>
              <a:gd name="connsiteY2" fmla="*/ 1506071 h 5737413"/>
              <a:gd name="connsiteX3" fmla="*/ 0 w 11836454"/>
              <a:gd name="connsiteY3" fmla="*/ 2910316 h 5737413"/>
              <a:gd name="connsiteX4" fmla="*/ 943493 w 11836454"/>
              <a:gd name="connsiteY4" fmla="*/ 4021264 h 5737413"/>
              <a:gd name="connsiteX5" fmla="*/ 2835892 w 11836454"/>
              <a:gd name="connsiteY5" fmla="*/ 4231342 h 5737413"/>
              <a:gd name="connsiteX6" fmla="*/ 8017488 w 11836454"/>
              <a:gd name="connsiteY6" fmla="*/ 5737413 h 5737413"/>
              <a:gd name="connsiteX7" fmla="*/ 11728876 w 11836454"/>
              <a:gd name="connsiteY7" fmla="*/ 5701553 h 5737413"/>
              <a:gd name="connsiteX8" fmla="*/ 11836454 w 11836454"/>
              <a:gd name="connsiteY8" fmla="*/ 2671483 h 5737413"/>
              <a:gd name="connsiteX9" fmla="*/ 10061442 w 11836454"/>
              <a:gd name="connsiteY9" fmla="*/ 2402543 h 5737413"/>
              <a:gd name="connsiteX10" fmla="*/ 7820268 w 11836454"/>
              <a:gd name="connsiteY10" fmla="*/ 2151530 h 5737413"/>
              <a:gd name="connsiteX11" fmla="*/ 5220504 w 11836454"/>
              <a:gd name="connsiteY11" fmla="*/ 1434353 h 5737413"/>
              <a:gd name="connsiteX12" fmla="*/ 4359892 w 11836454"/>
              <a:gd name="connsiteY12" fmla="*/ 2026024 h 5737413"/>
              <a:gd name="connsiteX13" fmla="*/ 2584880 w 11836454"/>
              <a:gd name="connsiteY13" fmla="*/ 0 h 5737413"/>
              <a:gd name="connsiteX14" fmla="*/ 2584880 w 11836454"/>
              <a:gd name="connsiteY14" fmla="*/ 0 h 57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36454" h="5737413">
                <a:moveTo>
                  <a:pt x="2566951" y="89647"/>
                </a:moveTo>
                <a:lnTo>
                  <a:pt x="1365680" y="663389"/>
                </a:lnTo>
                <a:lnTo>
                  <a:pt x="612645" y="1506071"/>
                </a:lnTo>
                <a:lnTo>
                  <a:pt x="0" y="2910316"/>
                </a:lnTo>
                <a:lnTo>
                  <a:pt x="943493" y="4021264"/>
                </a:lnTo>
                <a:lnTo>
                  <a:pt x="2835892" y="4231342"/>
                </a:lnTo>
                <a:cubicBezTo>
                  <a:pt x="3935562" y="4473389"/>
                  <a:pt x="3720407" y="3896661"/>
                  <a:pt x="8017488" y="5737413"/>
                </a:cubicBezTo>
                <a:lnTo>
                  <a:pt x="11728876" y="5701553"/>
                </a:lnTo>
                <a:cubicBezTo>
                  <a:pt x="11776687" y="5011272"/>
                  <a:pt x="11624289" y="2805953"/>
                  <a:pt x="11836454" y="2671483"/>
                </a:cubicBezTo>
                <a:cubicBezTo>
                  <a:pt x="11080431" y="2250142"/>
                  <a:pt x="10751725" y="2318872"/>
                  <a:pt x="10061442" y="2402543"/>
                </a:cubicBezTo>
                <a:cubicBezTo>
                  <a:pt x="9421959" y="2396568"/>
                  <a:pt x="7897962" y="2453342"/>
                  <a:pt x="7820268" y="2151530"/>
                </a:cubicBezTo>
                <a:cubicBezTo>
                  <a:pt x="7228598" y="1649507"/>
                  <a:pt x="6152834" y="1344706"/>
                  <a:pt x="5220504" y="1434353"/>
                </a:cubicBezTo>
                <a:lnTo>
                  <a:pt x="4359892" y="2026024"/>
                </a:lnTo>
                <a:lnTo>
                  <a:pt x="2584880" y="0"/>
                </a:lnTo>
                <a:lnTo>
                  <a:pt x="2584880" y="0"/>
                </a:lnTo>
              </a:path>
            </a:pathLst>
          </a:custGeom>
          <a:solidFill>
            <a:schemeClr val="accent1">
              <a:alpha val="2117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Freeform 16"/>
          <p:cNvSpPr/>
          <p:nvPr/>
        </p:nvSpPr>
        <p:spPr>
          <a:xfrm>
            <a:off x="2940424" y="0"/>
            <a:ext cx="9287435" cy="3137647"/>
          </a:xfrm>
          <a:custGeom>
            <a:avLst/>
            <a:gdLst>
              <a:gd name="connsiteX0" fmla="*/ 0 w 9287435"/>
              <a:gd name="connsiteY0" fmla="*/ 376518 h 3137647"/>
              <a:gd name="connsiteX1" fmla="*/ 0 w 9287435"/>
              <a:gd name="connsiteY1" fmla="*/ 484094 h 3137647"/>
              <a:gd name="connsiteX2" fmla="*/ 537882 w 9287435"/>
              <a:gd name="connsiteY2" fmla="*/ 358588 h 3137647"/>
              <a:gd name="connsiteX3" fmla="*/ 842682 w 9287435"/>
              <a:gd name="connsiteY3" fmla="*/ 573741 h 3137647"/>
              <a:gd name="connsiteX4" fmla="*/ 1290917 w 9287435"/>
              <a:gd name="connsiteY4" fmla="*/ 394447 h 3137647"/>
              <a:gd name="connsiteX5" fmla="*/ 1488141 w 9287435"/>
              <a:gd name="connsiteY5" fmla="*/ 179294 h 3137647"/>
              <a:gd name="connsiteX6" fmla="*/ 2707341 w 9287435"/>
              <a:gd name="connsiteY6" fmla="*/ 17929 h 3137647"/>
              <a:gd name="connsiteX7" fmla="*/ 9251576 w 9287435"/>
              <a:gd name="connsiteY7" fmla="*/ 0 h 3137647"/>
              <a:gd name="connsiteX8" fmla="*/ 9287435 w 9287435"/>
              <a:gd name="connsiteY8" fmla="*/ 3137647 h 3137647"/>
              <a:gd name="connsiteX9" fmla="*/ 8624047 w 9287435"/>
              <a:gd name="connsiteY9" fmla="*/ 2868706 h 3137647"/>
              <a:gd name="connsiteX10" fmla="*/ 7835152 w 9287435"/>
              <a:gd name="connsiteY10" fmla="*/ 2832847 h 3137647"/>
              <a:gd name="connsiteX11" fmla="*/ 7297270 w 9287435"/>
              <a:gd name="connsiteY11" fmla="*/ 2886635 h 3137647"/>
              <a:gd name="connsiteX12" fmla="*/ 6651811 w 9287435"/>
              <a:gd name="connsiteY12" fmla="*/ 2976282 h 3137647"/>
              <a:gd name="connsiteX13" fmla="*/ 5701552 w 9287435"/>
              <a:gd name="connsiteY13" fmla="*/ 2814918 h 3137647"/>
              <a:gd name="connsiteX14" fmla="*/ 4607858 w 9287435"/>
              <a:gd name="connsiteY14" fmla="*/ 2348753 h 3137647"/>
              <a:gd name="connsiteX15" fmla="*/ 3621741 w 9287435"/>
              <a:gd name="connsiteY15" fmla="*/ 1900518 h 3137647"/>
              <a:gd name="connsiteX16" fmla="*/ 2743200 w 9287435"/>
              <a:gd name="connsiteY16" fmla="*/ 1936376 h 3137647"/>
              <a:gd name="connsiteX17" fmla="*/ 1846729 w 9287435"/>
              <a:gd name="connsiteY17" fmla="*/ 2456329 h 3137647"/>
              <a:gd name="connsiteX18" fmla="*/ 0 w 9287435"/>
              <a:gd name="connsiteY18" fmla="*/ 376518 h 313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87435" h="3137647">
                <a:moveTo>
                  <a:pt x="0" y="376518"/>
                </a:moveTo>
                <a:lnTo>
                  <a:pt x="0" y="484094"/>
                </a:lnTo>
                <a:lnTo>
                  <a:pt x="537882" y="358588"/>
                </a:lnTo>
                <a:lnTo>
                  <a:pt x="842682" y="573741"/>
                </a:lnTo>
                <a:lnTo>
                  <a:pt x="1290917" y="394447"/>
                </a:lnTo>
                <a:lnTo>
                  <a:pt x="1488141" y="179294"/>
                </a:lnTo>
                <a:lnTo>
                  <a:pt x="2707341" y="17929"/>
                </a:lnTo>
                <a:lnTo>
                  <a:pt x="9251576" y="0"/>
                </a:lnTo>
                <a:lnTo>
                  <a:pt x="9287435" y="3137647"/>
                </a:lnTo>
                <a:lnTo>
                  <a:pt x="8624047" y="2868706"/>
                </a:lnTo>
                <a:lnTo>
                  <a:pt x="7835152" y="2832847"/>
                </a:lnTo>
                <a:lnTo>
                  <a:pt x="7297270" y="2886635"/>
                </a:lnTo>
                <a:lnTo>
                  <a:pt x="6651811" y="2976282"/>
                </a:lnTo>
                <a:lnTo>
                  <a:pt x="5701552" y="2814918"/>
                </a:lnTo>
                <a:lnTo>
                  <a:pt x="4607858" y="2348753"/>
                </a:lnTo>
                <a:lnTo>
                  <a:pt x="3621741" y="1900518"/>
                </a:lnTo>
                <a:lnTo>
                  <a:pt x="2743200" y="1936376"/>
                </a:lnTo>
                <a:lnTo>
                  <a:pt x="1846729" y="2456329"/>
                </a:lnTo>
                <a:lnTo>
                  <a:pt x="0" y="376518"/>
                </a:lnTo>
                <a:close/>
              </a:path>
            </a:pathLst>
          </a:cu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a:off x="0" y="3430946"/>
            <a:ext cx="8426824" cy="2862279"/>
          </a:xfrm>
          <a:custGeom>
            <a:avLst/>
            <a:gdLst>
              <a:gd name="connsiteX0" fmla="*/ 663388 w 8426824"/>
              <a:gd name="connsiteY0" fmla="*/ 0 h 3155577"/>
              <a:gd name="connsiteX1" fmla="*/ 663388 w 8426824"/>
              <a:gd name="connsiteY1" fmla="*/ 107577 h 3155577"/>
              <a:gd name="connsiteX2" fmla="*/ 179294 w 8426824"/>
              <a:gd name="connsiteY2" fmla="*/ 609600 h 3155577"/>
              <a:gd name="connsiteX3" fmla="*/ 0 w 8426824"/>
              <a:gd name="connsiteY3" fmla="*/ 788894 h 3155577"/>
              <a:gd name="connsiteX4" fmla="*/ 17929 w 8426824"/>
              <a:gd name="connsiteY4" fmla="*/ 3155577 h 3155577"/>
              <a:gd name="connsiteX5" fmla="*/ 8426824 w 8426824"/>
              <a:gd name="connsiteY5" fmla="*/ 3155577 h 3155577"/>
              <a:gd name="connsiteX6" fmla="*/ 6938682 w 8426824"/>
              <a:gd name="connsiteY6" fmla="*/ 2492188 h 3155577"/>
              <a:gd name="connsiteX7" fmla="*/ 5844988 w 8426824"/>
              <a:gd name="connsiteY7" fmla="*/ 2133600 h 3155577"/>
              <a:gd name="connsiteX8" fmla="*/ 4356847 w 8426824"/>
              <a:gd name="connsiteY8" fmla="*/ 1703294 h 3155577"/>
              <a:gd name="connsiteX9" fmla="*/ 3299012 w 8426824"/>
              <a:gd name="connsiteY9" fmla="*/ 1613647 h 3155577"/>
              <a:gd name="connsiteX10" fmla="*/ 1595718 w 8426824"/>
              <a:gd name="connsiteY10" fmla="*/ 1165412 h 3155577"/>
              <a:gd name="connsiteX11" fmla="*/ 663388 w 8426824"/>
              <a:gd name="connsiteY11" fmla="*/ 0 h 3155577"/>
              <a:gd name="connsiteX0" fmla="*/ 387342 w 8426824"/>
              <a:gd name="connsiteY0" fmla="*/ 185721 h 3048000"/>
              <a:gd name="connsiteX1" fmla="*/ 663388 w 8426824"/>
              <a:gd name="connsiteY1" fmla="*/ 0 h 3048000"/>
              <a:gd name="connsiteX2" fmla="*/ 179294 w 8426824"/>
              <a:gd name="connsiteY2" fmla="*/ 502023 h 3048000"/>
              <a:gd name="connsiteX3" fmla="*/ 0 w 8426824"/>
              <a:gd name="connsiteY3" fmla="*/ 681317 h 3048000"/>
              <a:gd name="connsiteX4" fmla="*/ 17929 w 8426824"/>
              <a:gd name="connsiteY4" fmla="*/ 3048000 h 3048000"/>
              <a:gd name="connsiteX5" fmla="*/ 8426824 w 8426824"/>
              <a:gd name="connsiteY5" fmla="*/ 3048000 h 3048000"/>
              <a:gd name="connsiteX6" fmla="*/ 6938682 w 8426824"/>
              <a:gd name="connsiteY6" fmla="*/ 2384611 h 3048000"/>
              <a:gd name="connsiteX7" fmla="*/ 5844988 w 8426824"/>
              <a:gd name="connsiteY7" fmla="*/ 2026023 h 3048000"/>
              <a:gd name="connsiteX8" fmla="*/ 4356847 w 8426824"/>
              <a:gd name="connsiteY8" fmla="*/ 1595717 h 3048000"/>
              <a:gd name="connsiteX9" fmla="*/ 3299012 w 8426824"/>
              <a:gd name="connsiteY9" fmla="*/ 1506070 h 3048000"/>
              <a:gd name="connsiteX10" fmla="*/ 1595718 w 8426824"/>
              <a:gd name="connsiteY10" fmla="*/ 1057835 h 3048000"/>
              <a:gd name="connsiteX11" fmla="*/ 387342 w 8426824"/>
              <a:gd name="connsiteY11" fmla="*/ 185721 h 3048000"/>
              <a:gd name="connsiteX0" fmla="*/ 387342 w 8426824"/>
              <a:gd name="connsiteY0" fmla="*/ 185721 h 3048000"/>
              <a:gd name="connsiteX1" fmla="*/ 663388 w 8426824"/>
              <a:gd name="connsiteY1" fmla="*/ 0 h 3048000"/>
              <a:gd name="connsiteX2" fmla="*/ 179294 w 8426824"/>
              <a:gd name="connsiteY2" fmla="*/ 502023 h 3048000"/>
              <a:gd name="connsiteX3" fmla="*/ 0 w 8426824"/>
              <a:gd name="connsiteY3" fmla="*/ 681317 h 3048000"/>
              <a:gd name="connsiteX4" fmla="*/ 17929 w 8426824"/>
              <a:gd name="connsiteY4" fmla="*/ 3048000 h 3048000"/>
              <a:gd name="connsiteX5" fmla="*/ 8426824 w 8426824"/>
              <a:gd name="connsiteY5" fmla="*/ 3048000 h 3048000"/>
              <a:gd name="connsiteX6" fmla="*/ 6938682 w 8426824"/>
              <a:gd name="connsiteY6" fmla="*/ 2384611 h 3048000"/>
              <a:gd name="connsiteX7" fmla="*/ 5844988 w 8426824"/>
              <a:gd name="connsiteY7" fmla="*/ 2026023 h 3048000"/>
              <a:gd name="connsiteX8" fmla="*/ 4356847 w 8426824"/>
              <a:gd name="connsiteY8" fmla="*/ 1595717 h 3048000"/>
              <a:gd name="connsiteX9" fmla="*/ 3299012 w 8426824"/>
              <a:gd name="connsiteY9" fmla="*/ 1506070 h 3048000"/>
              <a:gd name="connsiteX10" fmla="*/ 1354178 w 8426824"/>
              <a:gd name="connsiteY10" fmla="*/ 1333880 h 3048000"/>
              <a:gd name="connsiteX11" fmla="*/ 387342 w 8426824"/>
              <a:gd name="connsiteY11" fmla="*/ 185721 h 3048000"/>
              <a:gd name="connsiteX0" fmla="*/ 387342 w 8426824"/>
              <a:gd name="connsiteY0" fmla="*/ 0 h 2862279"/>
              <a:gd name="connsiteX1" fmla="*/ 387343 w 8426824"/>
              <a:gd name="connsiteY1" fmla="*/ 55819 h 2862279"/>
              <a:gd name="connsiteX2" fmla="*/ 179294 w 8426824"/>
              <a:gd name="connsiteY2" fmla="*/ 316302 h 2862279"/>
              <a:gd name="connsiteX3" fmla="*/ 0 w 8426824"/>
              <a:gd name="connsiteY3" fmla="*/ 495596 h 2862279"/>
              <a:gd name="connsiteX4" fmla="*/ 17929 w 8426824"/>
              <a:gd name="connsiteY4" fmla="*/ 2862279 h 2862279"/>
              <a:gd name="connsiteX5" fmla="*/ 8426824 w 8426824"/>
              <a:gd name="connsiteY5" fmla="*/ 2862279 h 2862279"/>
              <a:gd name="connsiteX6" fmla="*/ 6938682 w 8426824"/>
              <a:gd name="connsiteY6" fmla="*/ 2198890 h 2862279"/>
              <a:gd name="connsiteX7" fmla="*/ 5844988 w 8426824"/>
              <a:gd name="connsiteY7" fmla="*/ 1840302 h 2862279"/>
              <a:gd name="connsiteX8" fmla="*/ 4356847 w 8426824"/>
              <a:gd name="connsiteY8" fmla="*/ 1409996 h 2862279"/>
              <a:gd name="connsiteX9" fmla="*/ 3299012 w 8426824"/>
              <a:gd name="connsiteY9" fmla="*/ 1320349 h 2862279"/>
              <a:gd name="connsiteX10" fmla="*/ 1354178 w 8426824"/>
              <a:gd name="connsiteY10" fmla="*/ 1148159 h 2862279"/>
              <a:gd name="connsiteX11" fmla="*/ 387342 w 8426824"/>
              <a:gd name="connsiteY11" fmla="*/ 0 h 286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26824" h="2862279">
                <a:moveTo>
                  <a:pt x="387342" y="0"/>
                </a:moveTo>
                <a:cubicBezTo>
                  <a:pt x="387342" y="18606"/>
                  <a:pt x="387343" y="37213"/>
                  <a:pt x="387343" y="55819"/>
                </a:cubicBezTo>
                <a:lnTo>
                  <a:pt x="179294" y="316302"/>
                </a:lnTo>
                <a:lnTo>
                  <a:pt x="0" y="495596"/>
                </a:lnTo>
                <a:lnTo>
                  <a:pt x="17929" y="2862279"/>
                </a:lnTo>
                <a:lnTo>
                  <a:pt x="8426824" y="2862279"/>
                </a:lnTo>
                <a:lnTo>
                  <a:pt x="6938682" y="2198890"/>
                </a:lnTo>
                <a:lnTo>
                  <a:pt x="5844988" y="1840302"/>
                </a:lnTo>
                <a:lnTo>
                  <a:pt x="4356847" y="1409996"/>
                </a:lnTo>
                <a:lnTo>
                  <a:pt x="3299012" y="1320349"/>
                </a:lnTo>
                <a:lnTo>
                  <a:pt x="1354178" y="1148159"/>
                </a:lnTo>
                <a:lnTo>
                  <a:pt x="387342" y="0"/>
                </a:lnTo>
                <a:close/>
              </a:path>
            </a:pathLst>
          </a:cu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1178997303"/>
      </p:ext>
    </p:extLst>
  </p:cSld>
  <p:clrMapOvr>
    <a:masterClrMapping/>
  </p:clrMapOvr>
  <mc:AlternateContent xmlns:mc="http://schemas.openxmlformats.org/markup-compatibility/2006" xmlns:p14="http://schemas.microsoft.com/office/powerpoint/2010/main">
    <mc:Choice Requires="p14">
      <p:transition spd="slow" p14:dur="2000" advTm="101683"/>
    </mc:Choice>
    <mc:Fallback xmlns="">
      <p:transition spd="slow" advTm="1016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86264"/>
            <a:ext cx="12191999" cy="6383547"/>
          </a:xfrm>
          <a:prstGeom prst="rect">
            <a:avLst/>
          </a:prstGeom>
        </p:spPr>
      </p:pic>
      <p:pic>
        <p:nvPicPr>
          <p:cNvPr id="3" name="Picture 2"/>
          <p:cNvPicPr>
            <a:picLocks noChangeAspect="1"/>
          </p:cNvPicPr>
          <p:nvPr/>
        </p:nvPicPr>
        <p:blipFill rotWithShape="1">
          <a:blip r:embed="rId5"/>
          <a:srcRect l="8058" t="12001" r="7871" b="7583"/>
          <a:stretch/>
        </p:blipFill>
        <p:spPr>
          <a:xfrm>
            <a:off x="1690776" y="1138686"/>
            <a:ext cx="8402129" cy="3933646"/>
          </a:xfrm>
          <a:prstGeom prst="rect">
            <a:avLst/>
          </a:prstGeom>
          <a:scene3d>
            <a:camera prst="orthographicFront">
              <a:rot lat="0" lon="10800000" rev="0"/>
            </a:camera>
            <a:lightRig rig="threePt" dir="t"/>
          </a:scene3d>
        </p:spPr>
      </p:pic>
    </p:spTree>
    <p:custDataLst>
      <p:tags r:id="rId1"/>
    </p:custDataLst>
    <p:extLst>
      <p:ext uri="{BB962C8B-B14F-4D97-AF65-F5344CB8AC3E}">
        <p14:creationId xmlns:p14="http://schemas.microsoft.com/office/powerpoint/2010/main" val="1906974050"/>
      </p:ext>
    </p:extLst>
  </p:cSld>
  <p:clrMapOvr>
    <a:masterClrMapping/>
  </p:clrMapOvr>
  <mc:AlternateContent xmlns:mc="http://schemas.openxmlformats.org/markup-compatibility/2006" xmlns:p14="http://schemas.microsoft.com/office/powerpoint/2010/main">
    <mc:Choice Requires="p14">
      <p:transition spd="slow" p14:dur="2000" advTm="101683"/>
    </mc:Choice>
    <mc:Fallback xmlns="">
      <p:transition spd="slow" advTm="1016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46967" y="-165460"/>
            <a:ext cx="12346893" cy="7023460"/>
          </a:xfrm>
        </p:spPr>
      </p:pic>
      <p:sp>
        <p:nvSpPr>
          <p:cNvPr id="2" name="Title 1"/>
          <p:cNvSpPr>
            <a:spLocks noGrp="1"/>
          </p:cNvSpPr>
          <p:nvPr>
            <p:ph type="title"/>
          </p:nvPr>
        </p:nvSpPr>
        <p:spPr/>
        <p:txBody>
          <a:bodyPr/>
          <a:lstStyle/>
          <a:p>
            <a:r>
              <a:rPr lang="en-CA" dirty="0" smtClean="0"/>
              <a:t>Structural Features</a:t>
            </a:r>
            <a:endParaRPr lang="en-CA" dirty="0"/>
          </a:p>
        </p:txBody>
      </p:sp>
    </p:spTree>
    <p:custDataLst>
      <p:tags r:id="rId1"/>
    </p:custDataLst>
    <p:extLst>
      <p:ext uri="{BB962C8B-B14F-4D97-AF65-F5344CB8AC3E}">
        <p14:creationId xmlns:p14="http://schemas.microsoft.com/office/powerpoint/2010/main" val="2496020065"/>
      </p:ext>
    </p:extLst>
  </p:cSld>
  <p:clrMapOvr>
    <a:masterClrMapping/>
  </p:clrMapOvr>
  <mc:AlternateContent xmlns:mc="http://schemas.openxmlformats.org/markup-compatibility/2006" xmlns:p14="http://schemas.microsoft.com/office/powerpoint/2010/main">
    <mc:Choice Requires="p14">
      <p:transition spd="slow" p14:dur="2000" advTm="101683"/>
    </mc:Choice>
    <mc:Fallback xmlns="">
      <p:transition spd="slow" advTm="10168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8778" cy="515280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588" y="4782636"/>
            <a:ext cx="7476190" cy="1571429"/>
          </a:xfrm>
          <a:prstGeom prst="rect">
            <a:avLst/>
          </a:prstGeom>
        </p:spPr>
      </p:pic>
    </p:spTree>
    <p:extLst>
      <p:ext uri="{BB962C8B-B14F-4D97-AF65-F5344CB8AC3E}">
        <p14:creationId xmlns:p14="http://schemas.microsoft.com/office/powerpoint/2010/main" val="31034291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Two Folding Events</a:t>
            </a:r>
            <a:endParaRPr lang="en-CA" dirty="0"/>
          </a:p>
        </p:txBody>
      </p:sp>
      <p:sp>
        <p:nvSpPr>
          <p:cNvPr id="9" name="Text Placeholder 8"/>
          <p:cNvSpPr>
            <a:spLocks noGrp="1"/>
          </p:cNvSpPr>
          <p:nvPr>
            <p:ph type="body" idx="1"/>
          </p:nvPr>
        </p:nvSpPr>
        <p:spPr/>
        <p:txBody>
          <a:bodyPr/>
          <a:lstStyle/>
          <a:p>
            <a:pPr algn="ctr"/>
            <a:r>
              <a:rPr lang="en-CA" dirty="0" smtClean="0"/>
              <a:t>F1:  North-Verging Nappe</a:t>
            </a:r>
            <a:endParaRPr lang="en-CA" dirty="0"/>
          </a:p>
        </p:txBody>
      </p:sp>
      <p:sp>
        <p:nvSpPr>
          <p:cNvPr id="10" name="Text Placeholder 9"/>
          <p:cNvSpPr>
            <a:spLocks noGrp="1"/>
          </p:cNvSpPr>
          <p:nvPr>
            <p:ph type="body" sz="quarter" idx="3"/>
          </p:nvPr>
        </p:nvSpPr>
        <p:spPr>
          <a:xfrm>
            <a:off x="6632851" y="1791706"/>
            <a:ext cx="4937760" cy="736282"/>
          </a:xfrm>
        </p:spPr>
        <p:txBody>
          <a:bodyPr/>
          <a:lstStyle/>
          <a:p>
            <a:pPr algn="ctr"/>
            <a:r>
              <a:rPr lang="en-CA" dirty="0" smtClean="0"/>
              <a:t>F2:  South-Verging Asymmetric Fold</a:t>
            </a:r>
            <a:endParaRPr lang="en-CA" dirty="0"/>
          </a:p>
        </p:txBody>
      </p:sp>
      <p:pic>
        <p:nvPicPr>
          <p:cNvPr id="22" name="Picture 21"/>
          <p:cNvPicPr>
            <a:picLocks noChangeAspect="1"/>
          </p:cNvPicPr>
          <p:nvPr/>
        </p:nvPicPr>
        <p:blipFill rotWithShape="1">
          <a:blip r:embed="rId3" cstate="screen">
            <a:extLst>
              <a:ext uri="{28A0092B-C50C-407E-A947-70E740481C1C}">
                <a14:useLocalDpi xmlns:a14="http://schemas.microsoft.com/office/drawing/2010/main"/>
              </a:ext>
            </a:extLst>
          </a:blip>
          <a:srcRect l="48902"/>
          <a:stretch/>
        </p:blipFill>
        <p:spPr>
          <a:xfrm>
            <a:off x="6531922" y="2582334"/>
            <a:ext cx="5139618" cy="3524356"/>
          </a:xfrm>
          <a:prstGeom prst="rect">
            <a:avLst/>
          </a:prstGeom>
          <a:ln w="76200">
            <a:solidFill>
              <a:srgbClr val="FF0000"/>
            </a:solidFill>
          </a:ln>
        </p:spPr>
      </p:pic>
      <p:pic>
        <p:nvPicPr>
          <p:cNvPr id="2" name="Picture 1"/>
          <p:cNvPicPr>
            <a:picLocks noChangeAspect="1"/>
          </p:cNvPicPr>
          <p:nvPr/>
        </p:nvPicPr>
        <p:blipFill rotWithShape="1">
          <a:blip r:embed="rId4"/>
          <a:srcRect l="9656" r="9067"/>
          <a:stretch/>
        </p:blipFill>
        <p:spPr>
          <a:xfrm>
            <a:off x="914400" y="2458665"/>
            <a:ext cx="5434642" cy="3517246"/>
          </a:xfrm>
          <a:prstGeom prst="rect">
            <a:avLst/>
          </a:prstGeom>
        </p:spPr>
      </p:pic>
      <p:sp>
        <p:nvSpPr>
          <p:cNvPr id="3" name="TextBox 2"/>
          <p:cNvSpPr txBox="1"/>
          <p:nvPr/>
        </p:nvSpPr>
        <p:spPr>
          <a:xfrm>
            <a:off x="483079" y="5852547"/>
            <a:ext cx="6556076" cy="246221"/>
          </a:xfrm>
          <a:prstGeom prst="rect">
            <a:avLst/>
          </a:prstGeom>
          <a:noFill/>
        </p:spPr>
        <p:txBody>
          <a:bodyPr wrap="square" rtlCol="0">
            <a:spAutoFit/>
          </a:bodyPr>
          <a:lstStyle/>
          <a:p>
            <a:r>
              <a:rPr lang="en-CA" sz="1000" dirty="0"/>
              <a:t>http://www.files.ethz.ch/structuralgeology/JPB/files/English/8folds.pdf</a:t>
            </a:r>
          </a:p>
        </p:txBody>
      </p:sp>
      <p:sp>
        <p:nvSpPr>
          <p:cNvPr id="4" name="Rectangle 3"/>
          <p:cNvSpPr/>
          <p:nvPr/>
        </p:nvSpPr>
        <p:spPr>
          <a:xfrm>
            <a:off x="4998145" y="4805287"/>
            <a:ext cx="1414732" cy="110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Arrow Connector 6"/>
          <p:cNvCxnSpPr>
            <a:stCxn id="2" idx="1"/>
          </p:cNvCxnSpPr>
          <p:nvPr/>
        </p:nvCxnSpPr>
        <p:spPr>
          <a:xfrm flipV="1">
            <a:off x="914400" y="4192438"/>
            <a:ext cx="4606506" cy="248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087592" y="4813540"/>
            <a:ext cx="690114" cy="3968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6761867" y="3500919"/>
            <a:ext cx="4159175" cy="1588666"/>
          </a:xfrm>
          <a:custGeom>
            <a:avLst/>
            <a:gdLst>
              <a:gd name="connsiteX0" fmla="*/ 4072910 w 4159175"/>
              <a:gd name="connsiteY0" fmla="*/ 726024 h 1588666"/>
              <a:gd name="connsiteX1" fmla="*/ 1605756 w 4159175"/>
              <a:gd name="connsiteY1" fmla="*/ 1406 h 1588666"/>
              <a:gd name="connsiteX2" fmla="*/ 1571250 w 4159175"/>
              <a:gd name="connsiteY2" fmla="*/ 536243 h 1588666"/>
              <a:gd name="connsiteX3" fmla="*/ 639597 w 4159175"/>
              <a:gd name="connsiteY3" fmla="*/ 329209 h 1588666"/>
              <a:gd name="connsiteX4" fmla="*/ 53001 w 4159175"/>
              <a:gd name="connsiteY4" fmla="*/ 53164 h 1588666"/>
              <a:gd name="connsiteX5" fmla="*/ 53001 w 4159175"/>
              <a:gd name="connsiteY5" fmla="*/ 449979 h 1588666"/>
              <a:gd name="connsiteX6" fmla="*/ 277288 w 4159175"/>
              <a:gd name="connsiteY6" fmla="*/ 829541 h 1588666"/>
              <a:gd name="connsiteX7" fmla="*/ 1329710 w 4159175"/>
              <a:gd name="connsiteY7" fmla="*/ 1278115 h 1588666"/>
              <a:gd name="connsiteX8" fmla="*/ 2520156 w 4159175"/>
              <a:gd name="connsiteY8" fmla="*/ 1571413 h 1588666"/>
              <a:gd name="connsiteX9" fmla="*/ 2468397 w 4159175"/>
              <a:gd name="connsiteY9" fmla="*/ 1088334 h 1588666"/>
              <a:gd name="connsiteX10" fmla="*/ 4159175 w 4159175"/>
              <a:gd name="connsiteY10" fmla="*/ 1588666 h 15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9175" h="1588666">
                <a:moveTo>
                  <a:pt x="4072910" y="726024"/>
                </a:moveTo>
                <a:cubicBezTo>
                  <a:pt x="3047804" y="379530"/>
                  <a:pt x="2022699" y="33036"/>
                  <a:pt x="1605756" y="1406"/>
                </a:cubicBezTo>
                <a:cubicBezTo>
                  <a:pt x="1188813" y="-30224"/>
                  <a:pt x="1732276" y="481609"/>
                  <a:pt x="1571250" y="536243"/>
                </a:cubicBezTo>
                <a:cubicBezTo>
                  <a:pt x="1410224" y="590877"/>
                  <a:pt x="892638" y="409722"/>
                  <a:pt x="639597" y="329209"/>
                </a:cubicBezTo>
                <a:cubicBezTo>
                  <a:pt x="386556" y="248696"/>
                  <a:pt x="150767" y="33036"/>
                  <a:pt x="53001" y="53164"/>
                </a:cubicBezTo>
                <a:cubicBezTo>
                  <a:pt x="-44765" y="73292"/>
                  <a:pt x="15620" y="320583"/>
                  <a:pt x="53001" y="449979"/>
                </a:cubicBezTo>
                <a:cubicBezTo>
                  <a:pt x="90382" y="579375"/>
                  <a:pt x="64503" y="691518"/>
                  <a:pt x="277288" y="829541"/>
                </a:cubicBezTo>
                <a:cubicBezTo>
                  <a:pt x="490073" y="967564"/>
                  <a:pt x="955899" y="1154470"/>
                  <a:pt x="1329710" y="1278115"/>
                </a:cubicBezTo>
                <a:cubicBezTo>
                  <a:pt x="1703521" y="1401760"/>
                  <a:pt x="2330375" y="1603043"/>
                  <a:pt x="2520156" y="1571413"/>
                </a:cubicBezTo>
                <a:cubicBezTo>
                  <a:pt x="2709937" y="1539783"/>
                  <a:pt x="2195227" y="1085459"/>
                  <a:pt x="2468397" y="1088334"/>
                </a:cubicBezTo>
                <a:cubicBezTo>
                  <a:pt x="2741567" y="1091210"/>
                  <a:pt x="3450371" y="1339938"/>
                  <a:pt x="4159175" y="1588666"/>
                </a:cubicBezTo>
              </a:path>
            </a:pathLst>
          </a:custGeom>
          <a:noFill/>
          <a:ln w="2254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 name="Straight Arrow Connector 22"/>
          <p:cNvCxnSpPr/>
          <p:nvPr/>
        </p:nvCxnSpPr>
        <p:spPr>
          <a:xfrm flipH="1" flipV="1">
            <a:off x="7539487" y="3140015"/>
            <a:ext cx="1984075" cy="222561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040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Southern Vancouver Island</a:t>
            </a:r>
            <a:endParaRPr lang="en-CA" dirty="0"/>
          </a:p>
        </p:txBody>
      </p:sp>
      <p:sp>
        <p:nvSpPr>
          <p:cNvPr id="5" name="Rectangle 4"/>
          <p:cNvSpPr/>
          <p:nvPr/>
        </p:nvSpPr>
        <p:spPr>
          <a:xfrm>
            <a:off x="1983346" y="3876541"/>
            <a:ext cx="2253803" cy="2343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7830355" y="2073499"/>
            <a:ext cx="2240924" cy="1287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7392473" y="2640169"/>
            <a:ext cx="605307" cy="347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Content Placeholder 1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2341"/>
          <a:stretch/>
        </p:blipFill>
        <p:spPr>
          <a:xfrm>
            <a:off x="1837466" y="1854061"/>
            <a:ext cx="6460740" cy="3928553"/>
          </a:xfr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43977" y="1751527"/>
            <a:ext cx="5992755" cy="2936383"/>
          </a:xfrm>
          <a:prstGeom prst="rect">
            <a:avLst/>
          </a:prstGeom>
          <a:ln w="31750">
            <a:solidFill>
              <a:schemeClr val="tx1"/>
            </a:solidFill>
          </a:ln>
        </p:spPr>
      </p:pic>
      <p:sp>
        <p:nvSpPr>
          <p:cNvPr id="4" name="5-Point Star 3"/>
          <p:cNvSpPr/>
          <p:nvPr/>
        </p:nvSpPr>
        <p:spPr>
          <a:xfrm>
            <a:off x="7484467" y="5269063"/>
            <a:ext cx="230592" cy="21130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00" dirty="0"/>
          </a:p>
        </p:txBody>
      </p:sp>
      <p:cxnSp>
        <p:nvCxnSpPr>
          <p:cNvPr id="11" name="Straight Connector 10"/>
          <p:cNvCxnSpPr/>
          <p:nvPr/>
        </p:nvCxnSpPr>
        <p:spPr>
          <a:xfrm flipH="1" flipV="1">
            <a:off x="5743977" y="4687911"/>
            <a:ext cx="1855786" cy="72576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695126" y="4702077"/>
            <a:ext cx="4035166" cy="71160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0482" y="5353249"/>
            <a:ext cx="2214552" cy="369332"/>
          </a:xfrm>
          <a:prstGeom prst="rect">
            <a:avLst/>
          </a:prstGeom>
          <a:noFill/>
        </p:spPr>
        <p:txBody>
          <a:bodyPr wrap="square" rtlCol="0">
            <a:spAutoFit/>
          </a:bodyPr>
          <a:lstStyle/>
          <a:p>
            <a:r>
              <a:rPr lang="en-CA" b="1" dirty="0" smtClean="0"/>
              <a:t>Victoria, BC</a:t>
            </a:r>
            <a:endParaRPr lang="en-CA" b="1" dirty="0"/>
          </a:p>
        </p:txBody>
      </p:sp>
      <p:sp>
        <p:nvSpPr>
          <p:cNvPr id="7" name="TextBox 6"/>
          <p:cNvSpPr txBox="1"/>
          <p:nvPr/>
        </p:nvSpPr>
        <p:spPr>
          <a:xfrm>
            <a:off x="8298206" y="4233918"/>
            <a:ext cx="1740490" cy="369332"/>
          </a:xfrm>
          <a:prstGeom prst="rect">
            <a:avLst/>
          </a:prstGeom>
          <a:noFill/>
        </p:spPr>
        <p:txBody>
          <a:bodyPr wrap="square" rtlCol="0">
            <a:spAutoFit/>
          </a:bodyPr>
          <a:lstStyle/>
          <a:p>
            <a:r>
              <a:rPr lang="en-CA" b="1" dirty="0" smtClean="0"/>
              <a:t>Harling Point</a:t>
            </a:r>
            <a:endParaRPr lang="en-CA" b="1" dirty="0"/>
          </a:p>
        </p:txBody>
      </p:sp>
      <p:sp>
        <p:nvSpPr>
          <p:cNvPr id="8" name="TextBox 7"/>
          <p:cNvSpPr txBox="1"/>
          <p:nvPr/>
        </p:nvSpPr>
        <p:spPr>
          <a:xfrm>
            <a:off x="10153992" y="4344002"/>
            <a:ext cx="1787802" cy="369332"/>
          </a:xfrm>
          <a:prstGeom prst="rect">
            <a:avLst/>
          </a:prstGeom>
          <a:noFill/>
        </p:spPr>
        <p:txBody>
          <a:bodyPr wrap="square" rtlCol="0">
            <a:spAutoFit/>
          </a:bodyPr>
          <a:lstStyle/>
          <a:p>
            <a:r>
              <a:rPr lang="en-CA" dirty="0" smtClean="0"/>
              <a:t>Google Maps</a:t>
            </a:r>
            <a:endParaRPr lang="en-CA" dirty="0"/>
          </a:p>
        </p:txBody>
      </p:sp>
      <p:sp>
        <p:nvSpPr>
          <p:cNvPr id="12" name="TextBox 11"/>
          <p:cNvSpPr txBox="1"/>
          <p:nvPr/>
        </p:nvSpPr>
        <p:spPr>
          <a:xfrm>
            <a:off x="3747753" y="5782614"/>
            <a:ext cx="6057282" cy="338554"/>
          </a:xfrm>
          <a:prstGeom prst="rect">
            <a:avLst/>
          </a:prstGeom>
          <a:noFill/>
        </p:spPr>
        <p:txBody>
          <a:bodyPr wrap="square" rtlCol="0">
            <a:spAutoFit/>
          </a:bodyPr>
          <a:lstStyle/>
          <a:p>
            <a:r>
              <a:rPr lang="en-CA" sz="1600" dirty="0"/>
              <a:t>http://web.mala.bc.ca/earle/mal-cut/geology-of-vancouver-island.ppt</a:t>
            </a:r>
          </a:p>
        </p:txBody>
      </p:sp>
    </p:spTree>
    <p:extLst>
      <p:ext uri="{BB962C8B-B14F-4D97-AF65-F5344CB8AC3E}">
        <p14:creationId xmlns:p14="http://schemas.microsoft.com/office/powerpoint/2010/main" val="2776630563"/>
      </p:ext>
    </p:extLst>
  </p:cSld>
  <p:clrMapOvr>
    <a:masterClrMapping/>
  </p:clrMapOvr>
  <mc:AlternateContent xmlns:mc="http://schemas.openxmlformats.org/markup-compatibility/2006" xmlns:p14="http://schemas.microsoft.com/office/powerpoint/2010/main">
    <mc:Choice Requires="p14">
      <p:transition spd="slow" p14:dur="2000" advTm="33419"/>
    </mc:Choice>
    <mc:Fallback xmlns="">
      <p:transition spd="slow" advTm="3341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81451" y="144181"/>
            <a:ext cx="9836406" cy="6187607"/>
          </a:xfrm>
          <a:prstGeom prst="rect">
            <a:avLst/>
          </a:prstGeom>
        </p:spPr>
      </p:pic>
      <p:sp>
        <p:nvSpPr>
          <p:cNvPr id="4" name="Title 4"/>
          <p:cNvSpPr txBox="1">
            <a:spLocks/>
          </p:cNvSpPr>
          <p:nvPr/>
        </p:nvSpPr>
        <p:spPr>
          <a:xfrm>
            <a:off x="527936" y="3923142"/>
            <a:ext cx="4906705"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CA" dirty="0" smtClean="0"/>
              <a:t>Sequence of events</a:t>
            </a:r>
            <a:endParaRPr lang="en-CA" dirty="0"/>
          </a:p>
        </p:txBody>
      </p:sp>
    </p:spTree>
    <p:extLst>
      <p:ext uri="{BB962C8B-B14F-4D97-AF65-F5344CB8AC3E}">
        <p14:creationId xmlns:p14="http://schemas.microsoft.com/office/powerpoint/2010/main" val="2055314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59" r="1289"/>
          <a:stretch/>
        </p:blipFill>
        <p:spPr>
          <a:xfrm>
            <a:off x="-17253" y="0"/>
            <a:ext cx="12180498" cy="6350998"/>
          </a:xfrm>
          <a:prstGeom prst="rect">
            <a:avLst/>
          </a:prstGeom>
        </p:spPr>
      </p:pic>
      <p:sp>
        <p:nvSpPr>
          <p:cNvPr id="3" name="Rectangle 2"/>
          <p:cNvSpPr/>
          <p:nvPr/>
        </p:nvSpPr>
        <p:spPr>
          <a:xfrm>
            <a:off x="7125418" y="4606506"/>
            <a:ext cx="983411" cy="6556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6970144" y="5262113"/>
            <a:ext cx="1535502" cy="369332"/>
          </a:xfrm>
          <a:prstGeom prst="rect">
            <a:avLst/>
          </a:prstGeom>
          <a:noFill/>
        </p:spPr>
        <p:txBody>
          <a:bodyPr wrap="square" rtlCol="0">
            <a:spAutoFit/>
          </a:bodyPr>
          <a:lstStyle/>
          <a:p>
            <a:r>
              <a:rPr lang="en-CA" dirty="0" smtClean="0">
                <a:solidFill>
                  <a:schemeClr val="bg1"/>
                </a:solidFill>
              </a:rPr>
              <a:t>Harling Point</a:t>
            </a:r>
            <a:endParaRPr lang="en-CA" dirty="0"/>
          </a:p>
        </p:txBody>
      </p:sp>
      <p:sp>
        <p:nvSpPr>
          <p:cNvPr id="5" name="TextBox 4"/>
          <p:cNvSpPr txBox="1"/>
          <p:nvPr/>
        </p:nvSpPr>
        <p:spPr>
          <a:xfrm>
            <a:off x="0" y="6003985"/>
            <a:ext cx="2104845" cy="369332"/>
          </a:xfrm>
          <a:prstGeom prst="rect">
            <a:avLst/>
          </a:prstGeom>
          <a:noFill/>
        </p:spPr>
        <p:txBody>
          <a:bodyPr wrap="square" rtlCol="0">
            <a:spAutoFit/>
          </a:bodyPr>
          <a:lstStyle/>
          <a:p>
            <a:r>
              <a:rPr lang="en-CA" dirty="0" err="1" smtClean="0">
                <a:solidFill>
                  <a:schemeClr val="bg1"/>
                </a:solidFill>
              </a:rPr>
              <a:t>Mylonite</a:t>
            </a:r>
            <a:r>
              <a:rPr lang="en-CA" dirty="0">
                <a:solidFill>
                  <a:schemeClr val="bg1"/>
                </a:solidFill>
              </a:rPr>
              <a:t> </a:t>
            </a:r>
            <a:r>
              <a:rPr lang="en-CA" dirty="0" smtClean="0">
                <a:solidFill>
                  <a:schemeClr val="bg1"/>
                </a:solidFill>
              </a:rPr>
              <a:t>zone</a:t>
            </a:r>
            <a:endParaRPr lang="en-CA" dirty="0"/>
          </a:p>
        </p:txBody>
      </p:sp>
      <p:cxnSp>
        <p:nvCxnSpPr>
          <p:cNvPr id="7" name="Straight Arrow Connector 6"/>
          <p:cNvCxnSpPr/>
          <p:nvPr/>
        </p:nvCxnSpPr>
        <p:spPr>
          <a:xfrm flipV="1">
            <a:off x="759125" y="6003985"/>
            <a:ext cx="293297"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1869947" y="327806"/>
            <a:ext cx="34507" cy="897145"/>
          </a:xfrm>
          <a:prstGeom prst="straightConnector1">
            <a:avLst/>
          </a:prstGeom>
          <a:ln w="76200">
            <a:headEnd type="none" w="lg" len="lg"/>
            <a:tailEnd type="stealth"/>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11151418" y="327806"/>
            <a:ext cx="735782" cy="1107996"/>
          </a:xfrm>
          <a:prstGeom prst="rect">
            <a:avLst/>
          </a:prstGeom>
          <a:noFill/>
        </p:spPr>
        <p:txBody>
          <a:bodyPr wrap="square" rtlCol="0">
            <a:spAutoFit/>
          </a:bodyPr>
          <a:lstStyle/>
          <a:p>
            <a:r>
              <a:rPr lang="en-CA" sz="6600" b="1" dirty="0" smtClean="0"/>
              <a:t>N</a:t>
            </a:r>
            <a:endParaRPr lang="en-CA" sz="6600" b="1" dirty="0"/>
          </a:p>
        </p:txBody>
      </p:sp>
    </p:spTree>
    <p:extLst>
      <p:ext uri="{BB962C8B-B14F-4D97-AF65-F5344CB8AC3E}">
        <p14:creationId xmlns:p14="http://schemas.microsoft.com/office/powerpoint/2010/main" val="89548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Summary</a:t>
            </a:r>
            <a:endParaRPr lang="en-CA" dirty="0"/>
          </a:p>
        </p:txBody>
      </p:sp>
      <p:sp>
        <p:nvSpPr>
          <p:cNvPr id="6" name="Content Placeholder 5"/>
          <p:cNvSpPr>
            <a:spLocks noGrp="1"/>
          </p:cNvSpPr>
          <p:nvPr>
            <p:ph idx="1"/>
          </p:nvPr>
        </p:nvSpPr>
        <p:spPr>
          <a:xfrm>
            <a:off x="1097280" y="2226597"/>
            <a:ext cx="10371909" cy="4131733"/>
          </a:xfrm>
        </p:spPr>
        <p:txBody>
          <a:bodyPr>
            <a:normAutofit/>
          </a:bodyPr>
          <a:lstStyle/>
          <a:p>
            <a:pPr>
              <a:buFont typeface="Wingdings" panose="05000000000000000000" pitchFamily="2" charset="2"/>
              <a:buChar char="Ø"/>
            </a:pPr>
            <a:r>
              <a:rPr lang="en-CA" sz="3200" dirty="0" smtClean="0"/>
              <a:t>Three rock units representing an intact segment of an ocean floor stratigraphic sequence</a:t>
            </a:r>
            <a:endParaRPr lang="en-CA" sz="1200" dirty="0"/>
          </a:p>
          <a:p>
            <a:pPr>
              <a:buFont typeface="Wingdings" panose="05000000000000000000" pitchFamily="2" charset="2"/>
              <a:buChar char="Ø"/>
            </a:pPr>
            <a:r>
              <a:rPr lang="en-CA" sz="3200" dirty="0" smtClean="0"/>
              <a:t>Harling Point rocks are in the overturned limb of an asymmetrically refolded N-verging recumbent nappe</a:t>
            </a:r>
          </a:p>
          <a:p>
            <a:pPr>
              <a:buFont typeface="Wingdings" panose="05000000000000000000" pitchFamily="2" charset="2"/>
              <a:buChar char="Ø"/>
            </a:pPr>
            <a:r>
              <a:rPr lang="en-CA" sz="3200" dirty="0" smtClean="0"/>
              <a:t>Fault contact with Wrangellia must lie further inland</a:t>
            </a:r>
          </a:p>
          <a:p>
            <a:pPr>
              <a:buFont typeface="Wingdings" panose="05000000000000000000" pitchFamily="2" charset="2"/>
              <a:buChar char="Ø"/>
            </a:pPr>
            <a:r>
              <a:rPr lang="en-CA" sz="3200" dirty="0" smtClean="0"/>
              <a:t>Rocks related to HP can be traced westward to a </a:t>
            </a:r>
            <a:r>
              <a:rPr lang="en-CA" sz="3200" dirty="0" err="1" smtClean="0"/>
              <a:t>mylonite</a:t>
            </a:r>
            <a:r>
              <a:rPr lang="en-CA" sz="3200" dirty="0" smtClean="0"/>
              <a:t> zone where rocks of Wrangellia form the footwall</a:t>
            </a:r>
          </a:p>
        </p:txBody>
      </p:sp>
    </p:spTree>
    <p:extLst>
      <p:ext uri="{BB962C8B-B14F-4D97-AF65-F5344CB8AC3E}">
        <p14:creationId xmlns:p14="http://schemas.microsoft.com/office/powerpoint/2010/main" val="1223821546"/>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Thank You</a:t>
            </a:r>
            <a:endParaRPr lang="en-CA"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98170" y="1846263"/>
            <a:ext cx="9655985" cy="4022725"/>
          </a:xfrm>
        </p:spPr>
      </p:pic>
    </p:spTree>
    <p:extLst>
      <p:ext uri="{BB962C8B-B14F-4D97-AF65-F5344CB8AC3E}">
        <p14:creationId xmlns:p14="http://schemas.microsoft.com/office/powerpoint/2010/main" val="452713059"/>
      </p:ext>
    </p:extLst>
  </p:cSld>
  <p:clrMapOvr>
    <a:masterClrMapping/>
  </p:clrMapOvr>
  <mc:AlternateContent xmlns:mc="http://schemas.openxmlformats.org/markup-compatibility/2006" xmlns:p14="http://schemas.microsoft.com/office/powerpoint/2010/main">
    <mc:Choice Requires="p14">
      <p:transition spd="slow" p14:dur="2000" advTm="915"/>
    </mc:Choice>
    <mc:Fallback xmlns="">
      <p:transition spd="slow" advTm="91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39"/>
          <a:stretch/>
        </p:blipFill>
        <p:spPr>
          <a:xfrm>
            <a:off x="0" y="0"/>
            <a:ext cx="12192000" cy="6377232"/>
          </a:xfrm>
          <a:prstGeom prst="rect">
            <a:avLst/>
          </a:prstGeom>
        </p:spPr>
      </p:pic>
      <p:sp>
        <p:nvSpPr>
          <p:cNvPr id="3" name="TextBox 2"/>
          <p:cNvSpPr txBox="1"/>
          <p:nvPr/>
        </p:nvSpPr>
        <p:spPr>
          <a:xfrm>
            <a:off x="6055743" y="5762445"/>
            <a:ext cx="2846717" cy="369332"/>
          </a:xfrm>
          <a:prstGeom prst="rect">
            <a:avLst/>
          </a:prstGeom>
          <a:noFill/>
        </p:spPr>
        <p:txBody>
          <a:bodyPr wrap="square" rtlCol="0">
            <a:spAutoFit/>
          </a:bodyPr>
          <a:lstStyle/>
          <a:p>
            <a:r>
              <a:rPr lang="en-CA" dirty="0" smtClean="0"/>
              <a:t>Johns et al, 2012</a:t>
            </a:r>
            <a:endParaRPr lang="en-CA" dirty="0"/>
          </a:p>
        </p:txBody>
      </p:sp>
    </p:spTree>
    <p:extLst>
      <p:ext uri="{BB962C8B-B14F-4D97-AF65-F5344CB8AC3E}">
        <p14:creationId xmlns:p14="http://schemas.microsoft.com/office/powerpoint/2010/main" val="1860369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54701" cy="6256095"/>
          </a:xfrm>
          <a:prstGeom prst="rect">
            <a:avLst/>
          </a:prstGeom>
        </p:spPr>
      </p:pic>
      <p:sp>
        <p:nvSpPr>
          <p:cNvPr id="5" name="Freeform 4"/>
          <p:cNvSpPr/>
          <p:nvPr/>
        </p:nvSpPr>
        <p:spPr>
          <a:xfrm>
            <a:off x="-19928" y="1229721"/>
            <a:ext cx="11302836" cy="2707641"/>
          </a:xfrm>
          <a:custGeom>
            <a:avLst/>
            <a:gdLst>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331789 w 11371796"/>
              <a:gd name="connsiteY115" fmla="*/ 1508463 h 2733414"/>
              <a:gd name="connsiteX116" fmla="*/ 6107502 w 11371796"/>
              <a:gd name="connsiteY116" fmla="*/ 1525716 h 2733414"/>
              <a:gd name="connsiteX117" fmla="*/ 5779698 w 11371796"/>
              <a:gd name="connsiteY117" fmla="*/ 1542969 h 2733414"/>
              <a:gd name="connsiteX118" fmla="*/ 5727940 w 11371796"/>
              <a:gd name="connsiteY118" fmla="*/ 1560222 h 2733414"/>
              <a:gd name="connsiteX119" fmla="*/ 4882551 w 11371796"/>
              <a:gd name="connsiteY119" fmla="*/ 1560222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331789 w 11371796"/>
              <a:gd name="connsiteY115" fmla="*/ 1508463 h 2733414"/>
              <a:gd name="connsiteX116" fmla="*/ 6107502 w 11371796"/>
              <a:gd name="connsiteY116" fmla="*/ 1525716 h 2733414"/>
              <a:gd name="connsiteX117" fmla="*/ 5779698 w 11371796"/>
              <a:gd name="connsiteY117" fmla="*/ 1542969 h 2733414"/>
              <a:gd name="connsiteX118" fmla="*/ 5720796 w 11371796"/>
              <a:gd name="connsiteY118" fmla="*/ 1464972 h 2733414"/>
              <a:gd name="connsiteX119" fmla="*/ 4882551 w 11371796"/>
              <a:gd name="connsiteY119" fmla="*/ 1560222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331789 w 11371796"/>
              <a:gd name="connsiteY115" fmla="*/ 1508463 h 2733414"/>
              <a:gd name="connsiteX116" fmla="*/ 6107502 w 11371796"/>
              <a:gd name="connsiteY116" fmla="*/ 1525716 h 2733414"/>
              <a:gd name="connsiteX117" fmla="*/ 5865423 w 11371796"/>
              <a:gd name="connsiteY117" fmla="*/ 1452481 h 2733414"/>
              <a:gd name="connsiteX118" fmla="*/ 5720796 w 11371796"/>
              <a:gd name="connsiteY118" fmla="*/ 1464972 h 2733414"/>
              <a:gd name="connsiteX119" fmla="*/ 4882551 w 11371796"/>
              <a:gd name="connsiteY119" fmla="*/ 1560222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331789 w 11371796"/>
              <a:gd name="connsiteY115" fmla="*/ 1508463 h 2733414"/>
              <a:gd name="connsiteX116" fmla="*/ 6159889 w 11371796"/>
              <a:gd name="connsiteY116" fmla="*/ 1439991 h 2733414"/>
              <a:gd name="connsiteX117" fmla="*/ 5865423 w 11371796"/>
              <a:gd name="connsiteY117" fmla="*/ 1452481 h 2733414"/>
              <a:gd name="connsiteX118" fmla="*/ 5720796 w 11371796"/>
              <a:gd name="connsiteY118" fmla="*/ 1464972 h 2733414"/>
              <a:gd name="connsiteX119" fmla="*/ 4882551 w 11371796"/>
              <a:gd name="connsiteY119" fmla="*/ 1560222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331789 w 11371796"/>
              <a:gd name="connsiteY115" fmla="*/ 1508463 h 2733414"/>
              <a:gd name="connsiteX116" fmla="*/ 6159889 w 11371796"/>
              <a:gd name="connsiteY116" fmla="*/ 1439991 h 2733414"/>
              <a:gd name="connsiteX117" fmla="*/ 5905905 w 11371796"/>
              <a:gd name="connsiteY117" fmla="*/ 1450099 h 2733414"/>
              <a:gd name="connsiteX118" fmla="*/ 5720796 w 11371796"/>
              <a:gd name="connsiteY118" fmla="*/ 1464972 h 2733414"/>
              <a:gd name="connsiteX119" fmla="*/ 4882551 w 11371796"/>
              <a:gd name="connsiteY119" fmla="*/ 1560222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331789 w 11371796"/>
              <a:gd name="connsiteY115" fmla="*/ 1508463 h 2733414"/>
              <a:gd name="connsiteX116" fmla="*/ 6159889 w 11371796"/>
              <a:gd name="connsiteY116" fmla="*/ 1439991 h 2733414"/>
              <a:gd name="connsiteX117" fmla="*/ 5905905 w 11371796"/>
              <a:gd name="connsiteY117" fmla="*/ 1450099 h 2733414"/>
              <a:gd name="connsiteX118" fmla="*/ 5720796 w 11371796"/>
              <a:gd name="connsiteY118" fmla="*/ 1464972 h 2733414"/>
              <a:gd name="connsiteX119" fmla="*/ 4882551 w 11371796"/>
              <a:gd name="connsiteY119" fmla="*/ 1560222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450852 w 11371796"/>
              <a:gd name="connsiteY115" fmla="*/ 1403688 h 2733414"/>
              <a:gd name="connsiteX116" fmla="*/ 6159889 w 11371796"/>
              <a:gd name="connsiteY116" fmla="*/ 1439991 h 2733414"/>
              <a:gd name="connsiteX117" fmla="*/ 5905905 w 11371796"/>
              <a:gd name="connsiteY117" fmla="*/ 1450099 h 2733414"/>
              <a:gd name="connsiteX118" fmla="*/ 5720796 w 11371796"/>
              <a:gd name="connsiteY118" fmla="*/ 1464972 h 2733414"/>
              <a:gd name="connsiteX119" fmla="*/ 4882551 w 11371796"/>
              <a:gd name="connsiteY119" fmla="*/ 1560222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450852 w 11371796"/>
              <a:gd name="connsiteY115" fmla="*/ 1403688 h 2733414"/>
              <a:gd name="connsiteX116" fmla="*/ 6155127 w 11371796"/>
              <a:gd name="connsiteY116" fmla="*/ 1413797 h 2733414"/>
              <a:gd name="connsiteX117" fmla="*/ 5905905 w 11371796"/>
              <a:gd name="connsiteY117" fmla="*/ 1450099 h 2733414"/>
              <a:gd name="connsiteX118" fmla="*/ 5720796 w 11371796"/>
              <a:gd name="connsiteY118" fmla="*/ 1464972 h 2733414"/>
              <a:gd name="connsiteX119" fmla="*/ 4882551 w 11371796"/>
              <a:gd name="connsiteY119" fmla="*/ 1560222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20796 w 11371796"/>
              <a:gd name="connsiteY118" fmla="*/ 1464972 h 2733414"/>
              <a:gd name="connsiteX119" fmla="*/ 4882551 w 11371796"/>
              <a:gd name="connsiteY119" fmla="*/ 1560222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4882551 w 11371796"/>
              <a:gd name="connsiteY119" fmla="*/ 1560222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504981 w 11371796"/>
              <a:gd name="connsiteY114" fmla="*/ 1525716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56740 w 11371796"/>
              <a:gd name="connsiteY113" fmla="*/ 1577475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25751 w 11371796"/>
              <a:gd name="connsiteY112" fmla="*/ 1594727 h 2733414"/>
              <a:gd name="connsiteX113" fmla="*/ 7568646 w 11371796"/>
              <a:gd name="connsiteY113" fmla="*/ 1525088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85282 w 11371796"/>
              <a:gd name="connsiteY112" fmla="*/ 1537577 h 2733414"/>
              <a:gd name="connsiteX113" fmla="*/ 7568646 w 11371796"/>
              <a:gd name="connsiteY113" fmla="*/ 1525088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798280 w 11371796"/>
              <a:gd name="connsiteY111" fmla="*/ 1629233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419381 w 11371796"/>
              <a:gd name="connsiteY109" fmla="*/ 1646486 h 2733414"/>
              <a:gd name="connsiteX110" fmla="*/ 8229600 w 11371796"/>
              <a:gd name="connsiteY110" fmla="*/ 1663739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393188 w 11371796"/>
              <a:gd name="connsiteY109" fmla="*/ 1727449 h 2733414"/>
              <a:gd name="connsiteX110" fmla="*/ 8229600 w 11371796"/>
              <a:gd name="connsiteY110" fmla="*/ 1663739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71140 w 11371796"/>
              <a:gd name="connsiteY108" fmla="*/ 1680992 h 2733414"/>
              <a:gd name="connsiteX109" fmla="*/ 8393188 w 11371796"/>
              <a:gd name="connsiteY109" fmla="*/ 1727449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59234 w 11371796"/>
              <a:gd name="connsiteY108" fmla="*/ 1754810 h 2733414"/>
              <a:gd name="connsiteX109" fmla="*/ 8393188 w 11371796"/>
              <a:gd name="connsiteY109" fmla="*/ 1727449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36966 w 11371796"/>
              <a:gd name="connsiteY105" fmla="*/ 1905278 h 2733414"/>
              <a:gd name="connsiteX106" fmla="*/ 8729932 w 11371796"/>
              <a:gd name="connsiteY106" fmla="*/ 1870773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29932 w 11371796"/>
              <a:gd name="connsiteY106" fmla="*/ 1870773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02793 w 11371796"/>
              <a:gd name="connsiteY101" fmla="*/ 2112312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89057 w 11371796"/>
              <a:gd name="connsiteY100" fmla="*/ 2146818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23563 w 11371796"/>
              <a:gd name="connsiteY99" fmla="*/ 2198577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64770 w 11371796"/>
              <a:gd name="connsiteY68" fmla="*/ 1888026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38576 w 11371796"/>
              <a:gd name="connsiteY68" fmla="*/ 1890408 h 2733414"/>
              <a:gd name="connsiteX69" fmla="*/ 9316529 w 11371796"/>
              <a:gd name="connsiteY69" fmla="*/ 1922531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38576 w 11371796"/>
              <a:gd name="connsiteY68" fmla="*/ 1890408 h 2733414"/>
              <a:gd name="connsiteX69" fmla="*/ 9295097 w 11371796"/>
              <a:gd name="connsiteY69" fmla="*/ 1955868 h 2733414"/>
              <a:gd name="connsiteX70" fmla="*/ 9368287 w 11371796"/>
              <a:gd name="connsiteY70" fmla="*/ 1974290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38576 w 11371796"/>
              <a:gd name="connsiteY68" fmla="*/ 1890408 h 2733414"/>
              <a:gd name="connsiteX69" fmla="*/ 9295097 w 11371796"/>
              <a:gd name="connsiteY69" fmla="*/ 1955868 h 2733414"/>
              <a:gd name="connsiteX70" fmla="*/ 9342093 w 11371796"/>
              <a:gd name="connsiteY70" fmla="*/ 2002865 h 2733414"/>
              <a:gd name="connsiteX71" fmla="*/ 9385540 w 11371796"/>
              <a:gd name="connsiteY71" fmla="*/ 2026048 h 2733414"/>
              <a:gd name="connsiteX72" fmla="*/ 9489057 w 11371796"/>
              <a:gd name="connsiteY72" fmla="*/ 2060554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38576 w 11371796"/>
              <a:gd name="connsiteY68" fmla="*/ 1890408 h 2733414"/>
              <a:gd name="connsiteX69" fmla="*/ 9295097 w 11371796"/>
              <a:gd name="connsiteY69" fmla="*/ 1955868 h 2733414"/>
              <a:gd name="connsiteX70" fmla="*/ 9342093 w 11371796"/>
              <a:gd name="connsiteY70" fmla="*/ 2002865 h 2733414"/>
              <a:gd name="connsiteX71" fmla="*/ 9385540 w 11371796"/>
              <a:gd name="connsiteY71" fmla="*/ 2026048 h 2733414"/>
              <a:gd name="connsiteX72" fmla="*/ 9460482 w 11371796"/>
              <a:gd name="connsiteY72" fmla="*/ 2122467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38576 w 11371796"/>
              <a:gd name="connsiteY68" fmla="*/ 1890408 h 2733414"/>
              <a:gd name="connsiteX69" fmla="*/ 9295097 w 11371796"/>
              <a:gd name="connsiteY69" fmla="*/ 1955868 h 2733414"/>
              <a:gd name="connsiteX70" fmla="*/ 9342093 w 11371796"/>
              <a:gd name="connsiteY70" fmla="*/ 2002865 h 2733414"/>
              <a:gd name="connsiteX71" fmla="*/ 9399827 w 11371796"/>
              <a:gd name="connsiteY71" fmla="*/ 2054623 h 2733414"/>
              <a:gd name="connsiteX72" fmla="*/ 9460482 w 11371796"/>
              <a:gd name="connsiteY72" fmla="*/ 2122467 h 2733414"/>
              <a:gd name="connsiteX73" fmla="*/ 9558068 w 11371796"/>
              <a:gd name="connsiteY73" fmla="*/ 2146818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38576 w 11371796"/>
              <a:gd name="connsiteY68" fmla="*/ 1890408 h 2733414"/>
              <a:gd name="connsiteX69" fmla="*/ 9295097 w 11371796"/>
              <a:gd name="connsiteY69" fmla="*/ 1955868 h 2733414"/>
              <a:gd name="connsiteX70" fmla="*/ 9342093 w 11371796"/>
              <a:gd name="connsiteY70" fmla="*/ 2002865 h 2733414"/>
              <a:gd name="connsiteX71" fmla="*/ 9399827 w 11371796"/>
              <a:gd name="connsiteY71" fmla="*/ 2054623 h 2733414"/>
              <a:gd name="connsiteX72" fmla="*/ 9460482 w 11371796"/>
              <a:gd name="connsiteY72" fmla="*/ 2122467 h 2733414"/>
              <a:gd name="connsiteX73" fmla="*/ 9550924 w 11371796"/>
              <a:gd name="connsiteY73" fmla="*/ 2211112 h 2733414"/>
              <a:gd name="connsiteX74" fmla="*/ 9661585 w 11371796"/>
              <a:gd name="connsiteY74" fmla="*/ 2233082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38576 w 11371796"/>
              <a:gd name="connsiteY68" fmla="*/ 1890408 h 2733414"/>
              <a:gd name="connsiteX69" fmla="*/ 9295097 w 11371796"/>
              <a:gd name="connsiteY69" fmla="*/ 1955868 h 2733414"/>
              <a:gd name="connsiteX70" fmla="*/ 9342093 w 11371796"/>
              <a:gd name="connsiteY70" fmla="*/ 2002865 h 2733414"/>
              <a:gd name="connsiteX71" fmla="*/ 9399827 w 11371796"/>
              <a:gd name="connsiteY71" fmla="*/ 2054623 h 2733414"/>
              <a:gd name="connsiteX72" fmla="*/ 9460482 w 11371796"/>
              <a:gd name="connsiteY72" fmla="*/ 2122467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38576 w 11371796"/>
              <a:gd name="connsiteY68" fmla="*/ 1890408 h 2733414"/>
              <a:gd name="connsiteX69" fmla="*/ 9295097 w 11371796"/>
              <a:gd name="connsiteY69" fmla="*/ 1955868 h 2733414"/>
              <a:gd name="connsiteX70" fmla="*/ 9342093 w 11371796"/>
              <a:gd name="connsiteY70" fmla="*/ 2002865 h 2733414"/>
              <a:gd name="connsiteX71" fmla="*/ 9399827 w 11371796"/>
              <a:gd name="connsiteY71" fmla="*/ 2054623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38576 w 11371796"/>
              <a:gd name="connsiteY68" fmla="*/ 1890408 h 2733414"/>
              <a:gd name="connsiteX69" fmla="*/ 9295097 w 11371796"/>
              <a:gd name="connsiteY69" fmla="*/ 1955868 h 2733414"/>
              <a:gd name="connsiteX70" fmla="*/ 9342093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38576 w 11371796"/>
              <a:gd name="connsiteY68" fmla="*/ 1890408 h 2733414"/>
              <a:gd name="connsiteX69" fmla="*/ 9295097 w 11371796"/>
              <a:gd name="connsiteY69" fmla="*/ 1955868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238576 w 11371796"/>
              <a:gd name="connsiteY68" fmla="*/ 1890408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264770 w 11371796"/>
              <a:gd name="connsiteY67" fmla="*/ 1560222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316529 w 11371796"/>
              <a:gd name="connsiteY66" fmla="*/ 1525716 h 2733414"/>
              <a:gd name="connsiteX67" fmla="*/ 9188570 w 11371796"/>
              <a:gd name="connsiteY67" fmla="*/ 1688810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09373 w 11371796"/>
              <a:gd name="connsiteY66" fmla="*/ 1578104 h 2733414"/>
              <a:gd name="connsiteX67" fmla="*/ 9188570 w 11371796"/>
              <a:gd name="connsiteY67" fmla="*/ 1688810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09373 w 11371796"/>
              <a:gd name="connsiteY66" fmla="*/ 1578104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09373 w 11371796"/>
              <a:gd name="connsiteY66" fmla="*/ 1578104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09373 w 11371796"/>
              <a:gd name="connsiteY66" fmla="*/ 1578104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09373 w 11371796"/>
              <a:gd name="connsiteY66" fmla="*/ 1578104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85208 w 11371796"/>
              <a:gd name="connsiteY56" fmla="*/ 1577475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781691 w 11371796"/>
              <a:gd name="connsiteY55" fmla="*/ 1508463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12680 w 11371796"/>
              <a:gd name="connsiteY54" fmla="*/ 1473958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557404 w 11371796"/>
              <a:gd name="connsiteY53" fmla="*/ 1456705 h 2733414"/>
              <a:gd name="connsiteX54" fmla="*/ 8703155 w 11371796"/>
              <a:gd name="connsiteY54" fmla="*/ 1576352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505646 w 11371796"/>
              <a:gd name="connsiteY52" fmla="*/ 1439452 h 2733414"/>
              <a:gd name="connsiteX53" fmla="*/ 8645510 w 11371796"/>
              <a:gd name="connsiteY53" fmla="*/ 1628155 h 2733414"/>
              <a:gd name="connsiteX54" fmla="*/ 8703155 w 11371796"/>
              <a:gd name="connsiteY54" fmla="*/ 1576352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453887 w 11371796"/>
              <a:gd name="connsiteY51" fmla="*/ 1387694 h 2733414"/>
              <a:gd name="connsiteX52" fmla="*/ 8436590 w 11371796"/>
              <a:gd name="connsiteY52" fmla="*/ 1525177 h 2733414"/>
              <a:gd name="connsiteX53" fmla="*/ 8645510 w 11371796"/>
              <a:gd name="connsiteY53" fmla="*/ 1628155 h 2733414"/>
              <a:gd name="connsiteX54" fmla="*/ 8703155 w 11371796"/>
              <a:gd name="connsiteY54" fmla="*/ 1576352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332443 w 11371796"/>
              <a:gd name="connsiteY51" fmla="*/ 1440081 h 2733414"/>
              <a:gd name="connsiteX52" fmla="*/ 8436590 w 11371796"/>
              <a:gd name="connsiteY52" fmla="*/ 1525177 h 2733414"/>
              <a:gd name="connsiteX53" fmla="*/ 8645510 w 11371796"/>
              <a:gd name="connsiteY53" fmla="*/ 1628155 h 2733414"/>
              <a:gd name="connsiteX54" fmla="*/ 8703155 w 11371796"/>
              <a:gd name="connsiteY54" fmla="*/ 1576352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9954883 w 11371796"/>
              <a:gd name="connsiteY94" fmla="*/ 2474622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332443 w 11371796"/>
              <a:gd name="connsiteY51" fmla="*/ 1440081 h 2733414"/>
              <a:gd name="connsiteX52" fmla="*/ 8436590 w 11371796"/>
              <a:gd name="connsiteY52" fmla="*/ 1525177 h 2733414"/>
              <a:gd name="connsiteX53" fmla="*/ 8645510 w 11371796"/>
              <a:gd name="connsiteY53" fmla="*/ 1628155 h 2733414"/>
              <a:gd name="connsiteX54" fmla="*/ 8703155 w 11371796"/>
              <a:gd name="connsiteY54" fmla="*/ 1576352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041148 w 11371796"/>
              <a:gd name="connsiteY93" fmla="*/ 2491875 h 2733414"/>
              <a:gd name="connsiteX94" fmla="*/ 10031083 w 11371796"/>
              <a:gd name="connsiteY94" fmla="*/ 2450810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332443 w 11371796"/>
              <a:gd name="connsiteY51" fmla="*/ 1440081 h 2733414"/>
              <a:gd name="connsiteX52" fmla="*/ 8436590 w 11371796"/>
              <a:gd name="connsiteY52" fmla="*/ 1525177 h 2733414"/>
              <a:gd name="connsiteX53" fmla="*/ 8645510 w 11371796"/>
              <a:gd name="connsiteY53" fmla="*/ 1628155 h 2733414"/>
              <a:gd name="connsiteX54" fmla="*/ 8703155 w 11371796"/>
              <a:gd name="connsiteY54" fmla="*/ 1576352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103060 w 11371796"/>
              <a:gd name="connsiteY93" fmla="*/ 2468063 h 2733414"/>
              <a:gd name="connsiteX94" fmla="*/ 10031083 w 11371796"/>
              <a:gd name="connsiteY94" fmla="*/ 2450810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332443 w 11371796"/>
              <a:gd name="connsiteY51" fmla="*/ 1440081 h 2733414"/>
              <a:gd name="connsiteX52" fmla="*/ 8436590 w 11371796"/>
              <a:gd name="connsiteY52" fmla="*/ 1525177 h 2733414"/>
              <a:gd name="connsiteX53" fmla="*/ 8645510 w 11371796"/>
              <a:gd name="connsiteY53" fmla="*/ 1628155 h 2733414"/>
              <a:gd name="connsiteX54" fmla="*/ 8703155 w 11371796"/>
              <a:gd name="connsiteY54" fmla="*/ 1576352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506974 w 11371796"/>
              <a:gd name="connsiteY92" fmla="*/ 2509127 h 2733414"/>
              <a:gd name="connsiteX93" fmla="*/ 10103060 w 11371796"/>
              <a:gd name="connsiteY93" fmla="*/ 2468063 h 2733414"/>
              <a:gd name="connsiteX94" fmla="*/ 10031083 w 11371796"/>
              <a:gd name="connsiteY94" fmla="*/ 2450810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332443 w 11371796"/>
              <a:gd name="connsiteY51" fmla="*/ 1440081 h 2733414"/>
              <a:gd name="connsiteX52" fmla="*/ 8436590 w 11371796"/>
              <a:gd name="connsiteY52" fmla="*/ 1525177 h 2733414"/>
              <a:gd name="connsiteX53" fmla="*/ 8645510 w 11371796"/>
              <a:gd name="connsiteY53" fmla="*/ 1628155 h 2733414"/>
              <a:gd name="connsiteX54" fmla="*/ 8703155 w 11371796"/>
              <a:gd name="connsiteY54" fmla="*/ 1576352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58732 w 11371796"/>
              <a:gd name="connsiteY91" fmla="*/ 2543633 h 2733414"/>
              <a:gd name="connsiteX92" fmla="*/ 10497449 w 11371796"/>
              <a:gd name="connsiteY92" fmla="*/ 2556752 h 2733414"/>
              <a:gd name="connsiteX93" fmla="*/ 10103060 w 11371796"/>
              <a:gd name="connsiteY93" fmla="*/ 2468063 h 2733414"/>
              <a:gd name="connsiteX94" fmla="*/ 10031083 w 11371796"/>
              <a:gd name="connsiteY94" fmla="*/ 2450810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332443 w 11371796"/>
              <a:gd name="connsiteY51" fmla="*/ 1440081 h 2733414"/>
              <a:gd name="connsiteX52" fmla="*/ 8436590 w 11371796"/>
              <a:gd name="connsiteY52" fmla="*/ 1525177 h 2733414"/>
              <a:gd name="connsiteX53" fmla="*/ 8645510 w 11371796"/>
              <a:gd name="connsiteY53" fmla="*/ 1628155 h 2733414"/>
              <a:gd name="connsiteX54" fmla="*/ 8703155 w 11371796"/>
              <a:gd name="connsiteY54" fmla="*/ 1576352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44997 w 11371796"/>
              <a:gd name="connsiteY82" fmla="*/ 2526380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92070 w 11371796"/>
              <a:gd name="connsiteY91" fmla="*/ 2569827 h 2733414"/>
              <a:gd name="connsiteX92" fmla="*/ 10497449 w 11371796"/>
              <a:gd name="connsiteY92" fmla="*/ 2556752 h 2733414"/>
              <a:gd name="connsiteX93" fmla="*/ 10103060 w 11371796"/>
              <a:gd name="connsiteY93" fmla="*/ 2468063 h 2733414"/>
              <a:gd name="connsiteX94" fmla="*/ 10031083 w 11371796"/>
              <a:gd name="connsiteY94" fmla="*/ 2450810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332443 w 11371796"/>
              <a:gd name="connsiteY51" fmla="*/ 1440081 h 2733414"/>
              <a:gd name="connsiteX52" fmla="*/ 8436590 w 11371796"/>
              <a:gd name="connsiteY52" fmla="*/ 1525177 h 2733414"/>
              <a:gd name="connsiteX53" fmla="*/ 8645510 w 11371796"/>
              <a:gd name="connsiteY53" fmla="*/ 1628155 h 2733414"/>
              <a:gd name="connsiteX54" fmla="*/ 8703155 w 11371796"/>
              <a:gd name="connsiteY54" fmla="*/ 1576352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14040 w 11371796"/>
              <a:gd name="connsiteY82" fmla="*/ 2559718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92070 w 11371796"/>
              <a:gd name="connsiteY91" fmla="*/ 2569827 h 2733414"/>
              <a:gd name="connsiteX92" fmla="*/ 10497449 w 11371796"/>
              <a:gd name="connsiteY92" fmla="*/ 2556752 h 2733414"/>
              <a:gd name="connsiteX93" fmla="*/ 10103060 w 11371796"/>
              <a:gd name="connsiteY93" fmla="*/ 2468063 h 2733414"/>
              <a:gd name="connsiteX94" fmla="*/ 10031083 w 11371796"/>
              <a:gd name="connsiteY94" fmla="*/ 2450810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71796"/>
              <a:gd name="connsiteY0" fmla="*/ 404282 h 2733414"/>
              <a:gd name="connsiteX1" fmla="*/ 0 w 11371796"/>
              <a:gd name="connsiteY1" fmla="*/ 507799 h 2733414"/>
              <a:gd name="connsiteX2" fmla="*/ 810883 w 11371796"/>
              <a:gd name="connsiteY2" fmla="*/ 369777 h 2733414"/>
              <a:gd name="connsiteX3" fmla="*/ 931653 w 11371796"/>
              <a:gd name="connsiteY3" fmla="*/ 473294 h 2733414"/>
              <a:gd name="connsiteX4" fmla="*/ 1035170 w 11371796"/>
              <a:gd name="connsiteY4" fmla="*/ 507799 h 2733414"/>
              <a:gd name="connsiteX5" fmla="*/ 1086929 w 11371796"/>
              <a:gd name="connsiteY5" fmla="*/ 525052 h 2733414"/>
              <a:gd name="connsiteX6" fmla="*/ 1362974 w 11371796"/>
              <a:gd name="connsiteY6" fmla="*/ 507799 h 2733414"/>
              <a:gd name="connsiteX7" fmla="*/ 1483744 w 11371796"/>
              <a:gd name="connsiteY7" fmla="*/ 473294 h 2733414"/>
              <a:gd name="connsiteX8" fmla="*/ 1500997 w 11371796"/>
              <a:gd name="connsiteY8" fmla="*/ 421535 h 2733414"/>
              <a:gd name="connsiteX9" fmla="*/ 1570008 w 11371796"/>
              <a:gd name="connsiteY9" fmla="*/ 387029 h 2733414"/>
              <a:gd name="connsiteX10" fmla="*/ 1673525 w 11371796"/>
              <a:gd name="connsiteY10" fmla="*/ 369777 h 2733414"/>
              <a:gd name="connsiteX11" fmla="*/ 2018581 w 11371796"/>
              <a:gd name="connsiteY11" fmla="*/ 352524 h 2733414"/>
              <a:gd name="connsiteX12" fmla="*/ 2898476 w 11371796"/>
              <a:gd name="connsiteY12" fmla="*/ 300765 h 2733414"/>
              <a:gd name="connsiteX13" fmla="*/ 3001993 w 11371796"/>
              <a:gd name="connsiteY13" fmla="*/ 283512 h 2733414"/>
              <a:gd name="connsiteX14" fmla="*/ 3071004 w 11371796"/>
              <a:gd name="connsiteY14" fmla="*/ 266260 h 2733414"/>
              <a:gd name="connsiteX15" fmla="*/ 3329797 w 11371796"/>
              <a:gd name="connsiteY15" fmla="*/ 283512 h 2733414"/>
              <a:gd name="connsiteX16" fmla="*/ 4157932 w 11371796"/>
              <a:gd name="connsiteY16" fmla="*/ 249007 h 2733414"/>
              <a:gd name="connsiteX17" fmla="*/ 4278702 w 11371796"/>
              <a:gd name="connsiteY17" fmla="*/ 214501 h 2733414"/>
              <a:gd name="connsiteX18" fmla="*/ 4382219 w 11371796"/>
              <a:gd name="connsiteY18" fmla="*/ 197248 h 2733414"/>
              <a:gd name="connsiteX19" fmla="*/ 4710023 w 11371796"/>
              <a:gd name="connsiteY19" fmla="*/ 179995 h 2733414"/>
              <a:gd name="connsiteX20" fmla="*/ 4761781 w 11371796"/>
              <a:gd name="connsiteY20" fmla="*/ 162743 h 2733414"/>
              <a:gd name="connsiteX21" fmla="*/ 4830793 w 11371796"/>
              <a:gd name="connsiteY21" fmla="*/ 93731 h 2733414"/>
              <a:gd name="connsiteX22" fmla="*/ 5762446 w 11371796"/>
              <a:gd name="connsiteY22" fmla="*/ 41973 h 2733414"/>
              <a:gd name="connsiteX23" fmla="*/ 6193766 w 11371796"/>
              <a:gd name="connsiteY23" fmla="*/ 24720 h 2733414"/>
              <a:gd name="connsiteX24" fmla="*/ 6245525 w 11371796"/>
              <a:gd name="connsiteY24" fmla="*/ 41973 h 2733414"/>
              <a:gd name="connsiteX25" fmla="*/ 6383548 w 11371796"/>
              <a:gd name="connsiteY25" fmla="*/ 76478 h 2733414"/>
              <a:gd name="connsiteX26" fmla="*/ 6469812 w 11371796"/>
              <a:gd name="connsiteY26" fmla="*/ 231754 h 2733414"/>
              <a:gd name="connsiteX27" fmla="*/ 6538823 w 11371796"/>
              <a:gd name="connsiteY27" fmla="*/ 249007 h 2733414"/>
              <a:gd name="connsiteX28" fmla="*/ 6659593 w 11371796"/>
              <a:gd name="connsiteY28" fmla="*/ 300765 h 2733414"/>
              <a:gd name="connsiteX29" fmla="*/ 6711351 w 11371796"/>
              <a:gd name="connsiteY29" fmla="*/ 335271 h 2733414"/>
              <a:gd name="connsiteX30" fmla="*/ 6763110 w 11371796"/>
              <a:gd name="connsiteY30" fmla="*/ 438788 h 2733414"/>
              <a:gd name="connsiteX31" fmla="*/ 6918385 w 11371796"/>
              <a:gd name="connsiteY31" fmla="*/ 576811 h 2733414"/>
              <a:gd name="connsiteX32" fmla="*/ 7004649 w 11371796"/>
              <a:gd name="connsiteY32" fmla="*/ 663075 h 2733414"/>
              <a:gd name="connsiteX33" fmla="*/ 7039155 w 11371796"/>
              <a:gd name="connsiteY33" fmla="*/ 714833 h 2733414"/>
              <a:gd name="connsiteX34" fmla="*/ 7056408 w 11371796"/>
              <a:gd name="connsiteY34" fmla="*/ 766592 h 2733414"/>
              <a:gd name="connsiteX35" fmla="*/ 7108166 w 11371796"/>
              <a:gd name="connsiteY35" fmla="*/ 783844 h 2733414"/>
              <a:gd name="connsiteX36" fmla="*/ 7159925 w 11371796"/>
              <a:gd name="connsiteY36" fmla="*/ 835603 h 2733414"/>
              <a:gd name="connsiteX37" fmla="*/ 7194431 w 11371796"/>
              <a:gd name="connsiteY37" fmla="*/ 887361 h 2733414"/>
              <a:gd name="connsiteX38" fmla="*/ 7297948 w 11371796"/>
              <a:gd name="connsiteY38" fmla="*/ 921867 h 2733414"/>
              <a:gd name="connsiteX39" fmla="*/ 7349706 w 11371796"/>
              <a:gd name="connsiteY39" fmla="*/ 939120 h 2733414"/>
              <a:gd name="connsiteX40" fmla="*/ 7366959 w 11371796"/>
              <a:gd name="connsiteY40" fmla="*/ 1025384 h 2733414"/>
              <a:gd name="connsiteX41" fmla="*/ 7418717 w 11371796"/>
              <a:gd name="connsiteY41" fmla="*/ 1042637 h 2733414"/>
              <a:gd name="connsiteX42" fmla="*/ 7470476 w 11371796"/>
              <a:gd name="connsiteY42" fmla="*/ 1077143 h 2733414"/>
              <a:gd name="connsiteX43" fmla="*/ 7781027 w 11371796"/>
              <a:gd name="connsiteY43" fmla="*/ 1094395 h 2733414"/>
              <a:gd name="connsiteX44" fmla="*/ 7936302 w 11371796"/>
              <a:gd name="connsiteY44" fmla="*/ 1163407 h 2733414"/>
              <a:gd name="connsiteX45" fmla="*/ 7988061 w 11371796"/>
              <a:gd name="connsiteY45" fmla="*/ 1180660 h 2733414"/>
              <a:gd name="connsiteX46" fmla="*/ 8039819 w 11371796"/>
              <a:gd name="connsiteY46" fmla="*/ 1232418 h 2733414"/>
              <a:gd name="connsiteX47" fmla="*/ 8143336 w 11371796"/>
              <a:gd name="connsiteY47" fmla="*/ 1266924 h 2733414"/>
              <a:gd name="connsiteX48" fmla="*/ 8264106 w 11371796"/>
              <a:gd name="connsiteY48" fmla="*/ 1301429 h 2733414"/>
              <a:gd name="connsiteX49" fmla="*/ 8384876 w 11371796"/>
              <a:gd name="connsiteY49" fmla="*/ 1318682 h 2733414"/>
              <a:gd name="connsiteX50" fmla="*/ 8436634 w 11371796"/>
              <a:gd name="connsiteY50" fmla="*/ 1335935 h 2733414"/>
              <a:gd name="connsiteX51" fmla="*/ 8332443 w 11371796"/>
              <a:gd name="connsiteY51" fmla="*/ 1440081 h 2733414"/>
              <a:gd name="connsiteX52" fmla="*/ 8436590 w 11371796"/>
              <a:gd name="connsiteY52" fmla="*/ 1525177 h 2733414"/>
              <a:gd name="connsiteX53" fmla="*/ 8645510 w 11371796"/>
              <a:gd name="connsiteY53" fmla="*/ 1628155 h 2733414"/>
              <a:gd name="connsiteX54" fmla="*/ 8703155 w 11371796"/>
              <a:gd name="connsiteY54" fmla="*/ 1576352 h 2733414"/>
              <a:gd name="connsiteX55" fmla="*/ 8805504 w 11371796"/>
              <a:gd name="connsiteY55" fmla="*/ 1558470 h 2733414"/>
              <a:gd name="connsiteX56" fmla="*/ 8870920 w 11371796"/>
              <a:gd name="connsiteY56" fmla="*/ 1525088 h 2733414"/>
              <a:gd name="connsiteX57" fmla="*/ 8902461 w 11371796"/>
              <a:gd name="connsiteY57" fmla="*/ 1404946 h 2733414"/>
              <a:gd name="connsiteX58" fmla="*/ 8936966 w 11371796"/>
              <a:gd name="connsiteY58" fmla="*/ 1059890 h 2733414"/>
              <a:gd name="connsiteX59" fmla="*/ 8971472 w 11371796"/>
              <a:gd name="connsiteY59" fmla="*/ 1008131 h 2733414"/>
              <a:gd name="connsiteX60" fmla="*/ 9023231 w 11371796"/>
              <a:gd name="connsiteY60" fmla="*/ 956373 h 2733414"/>
              <a:gd name="connsiteX61" fmla="*/ 9074989 w 11371796"/>
              <a:gd name="connsiteY61" fmla="*/ 939120 h 2733414"/>
              <a:gd name="connsiteX62" fmla="*/ 9144000 w 11371796"/>
              <a:gd name="connsiteY62" fmla="*/ 956373 h 2733414"/>
              <a:gd name="connsiteX63" fmla="*/ 9247517 w 11371796"/>
              <a:gd name="connsiteY63" fmla="*/ 990878 h 2733414"/>
              <a:gd name="connsiteX64" fmla="*/ 9316529 w 11371796"/>
              <a:gd name="connsiteY64" fmla="*/ 1008131 h 2733414"/>
              <a:gd name="connsiteX65" fmla="*/ 9368287 w 11371796"/>
              <a:gd name="connsiteY65" fmla="*/ 1042637 h 2733414"/>
              <a:gd name="connsiteX66" fmla="*/ 9216517 w 11371796"/>
              <a:gd name="connsiteY66" fmla="*/ 1549529 h 2733414"/>
              <a:gd name="connsiteX67" fmla="*/ 9171902 w 11371796"/>
              <a:gd name="connsiteY67" fmla="*/ 1703098 h 2733414"/>
              <a:gd name="connsiteX68" fmla="*/ 9152851 w 11371796"/>
              <a:gd name="connsiteY68" fmla="*/ 1804683 h 2733414"/>
              <a:gd name="connsiteX69" fmla="*/ 9252235 w 11371796"/>
              <a:gd name="connsiteY69" fmla="*/ 1963012 h 2733414"/>
              <a:gd name="connsiteX70" fmla="*/ 9292086 w 11371796"/>
              <a:gd name="connsiteY70" fmla="*/ 2002865 h 2733414"/>
              <a:gd name="connsiteX71" fmla="*/ 9345059 w 11371796"/>
              <a:gd name="connsiteY71" fmla="*/ 2047479 h 2733414"/>
              <a:gd name="connsiteX72" fmla="*/ 9427144 w 11371796"/>
              <a:gd name="connsiteY72" fmla="*/ 2129611 h 2733414"/>
              <a:gd name="connsiteX73" fmla="*/ 9550924 w 11371796"/>
              <a:gd name="connsiteY73" fmla="*/ 2211112 h 2733414"/>
              <a:gd name="connsiteX74" fmla="*/ 9647298 w 11371796"/>
              <a:gd name="connsiteY74" fmla="*/ 2280707 h 2733414"/>
              <a:gd name="connsiteX75" fmla="*/ 9730597 w 11371796"/>
              <a:gd name="connsiteY75" fmla="*/ 2336599 h 2733414"/>
              <a:gd name="connsiteX76" fmla="*/ 9834114 w 11371796"/>
              <a:gd name="connsiteY76" fmla="*/ 2371105 h 2733414"/>
              <a:gd name="connsiteX77" fmla="*/ 9885872 w 11371796"/>
              <a:gd name="connsiteY77" fmla="*/ 2388358 h 2733414"/>
              <a:gd name="connsiteX78" fmla="*/ 9954883 w 11371796"/>
              <a:gd name="connsiteY78" fmla="*/ 2405611 h 2733414"/>
              <a:gd name="connsiteX79" fmla="*/ 10127412 w 11371796"/>
              <a:gd name="connsiteY79" fmla="*/ 2457369 h 2733414"/>
              <a:gd name="connsiteX80" fmla="*/ 10179170 w 11371796"/>
              <a:gd name="connsiteY80" fmla="*/ 2491875 h 2733414"/>
              <a:gd name="connsiteX81" fmla="*/ 10230929 w 11371796"/>
              <a:gd name="connsiteY81" fmla="*/ 2509127 h 2733414"/>
              <a:gd name="connsiteX82" fmla="*/ 10614040 w 11371796"/>
              <a:gd name="connsiteY82" fmla="*/ 2559718 h 2733414"/>
              <a:gd name="connsiteX83" fmla="*/ 11335110 w 11371796"/>
              <a:gd name="connsiteY83" fmla="*/ 2543633 h 2733414"/>
              <a:gd name="connsiteX84" fmla="*/ 11352363 w 11371796"/>
              <a:gd name="connsiteY84" fmla="*/ 2716161 h 2733414"/>
              <a:gd name="connsiteX85" fmla="*/ 11231593 w 11371796"/>
              <a:gd name="connsiteY85" fmla="*/ 2733414 h 2733414"/>
              <a:gd name="connsiteX86" fmla="*/ 11128076 w 11371796"/>
              <a:gd name="connsiteY86" fmla="*/ 2716161 h 2733414"/>
              <a:gd name="connsiteX87" fmla="*/ 10972800 w 11371796"/>
              <a:gd name="connsiteY87" fmla="*/ 2698909 h 2733414"/>
              <a:gd name="connsiteX88" fmla="*/ 10869283 w 11371796"/>
              <a:gd name="connsiteY88" fmla="*/ 2664403 h 2733414"/>
              <a:gd name="connsiteX89" fmla="*/ 10817525 w 11371796"/>
              <a:gd name="connsiteY89" fmla="*/ 2612644 h 2733414"/>
              <a:gd name="connsiteX90" fmla="*/ 10662249 w 11371796"/>
              <a:gd name="connsiteY90" fmla="*/ 2578139 h 2733414"/>
              <a:gd name="connsiteX91" fmla="*/ 10592070 w 11371796"/>
              <a:gd name="connsiteY91" fmla="*/ 2569827 h 2733414"/>
              <a:gd name="connsiteX92" fmla="*/ 10497449 w 11371796"/>
              <a:gd name="connsiteY92" fmla="*/ 2556752 h 2733414"/>
              <a:gd name="connsiteX93" fmla="*/ 10103060 w 11371796"/>
              <a:gd name="connsiteY93" fmla="*/ 2468063 h 2733414"/>
              <a:gd name="connsiteX94" fmla="*/ 10031083 w 11371796"/>
              <a:gd name="connsiteY94" fmla="*/ 2450810 h 2733414"/>
              <a:gd name="connsiteX95" fmla="*/ 9937631 w 11371796"/>
              <a:gd name="connsiteY95" fmla="*/ 2422863 h 2733414"/>
              <a:gd name="connsiteX96" fmla="*/ 9816861 w 11371796"/>
              <a:gd name="connsiteY96" fmla="*/ 2388358 h 2733414"/>
              <a:gd name="connsiteX97" fmla="*/ 9696091 w 11371796"/>
              <a:gd name="connsiteY97" fmla="*/ 2336599 h 2733414"/>
              <a:gd name="connsiteX98" fmla="*/ 9592574 w 11371796"/>
              <a:gd name="connsiteY98" fmla="*/ 2250335 h 2733414"/>
              <a:gd name="connsiteX99" fmla="*/ 9544995 w 11371796"/>
              <a:gd name="connsiteY99" fmla="*/ 2222389 h 2733414"/>
              <a:gd name="connsiteX100" fmla="*/ 9491438 w 11371796"/>
              <a:gd name="connsiteY100" fmla="*/ 2189680 h 2733414"/>
              <a:gd name="connsiteX101" fmla="*/ 9440893 w 11371796"/>
              <a:gd name="connsiteY101" fmla="*/ 2157555 h 2733414"/>
              <a:gd name="connsiteX102" fmla="*/ 9282023 w 11371796"/>
              <a:gd name="connsiteY102" fmla="*/ 2077807 h 2733414"/>
              <a:gd name="connsiteX103" fmla="*/ 9126748 w 11371796"/>
              <a:gd name="connsiteY103" fmla="*/ 2008795 h 2733414"/>
              <a:gd name="connsiteX104" fmla="*/ 9040483 w 11371796"/>
              <a:gd name="connsiteY104" fmla="*/ 1974290 h 2733414"/>
              <a:gd name="connsiteX105" fmla="*/ 8946491 w 11371796"/>
              <a:gd name="connsiteY105" fmla="*/ 1926709 h 2733414"/>
              <a:gd name="connsiteX106" fmla="*/ 8744220 w 11371796"/>
              <a:gd name="connsiteY106" fmla="*/ 1856486 h 2733414"/>
              <a:gd name="connsiteX107" fmla="*/ 8557404 w 11371796"/>
              <a:gd name="connsiteY107" fmla="*/ 1784509 h 2733414"/>
              <a:gd name="connsiteX108" fmla="*/ 8459234 w 11371796"/>
              <a:gd name="connsiteY108" fmla="*/ 1754810 h 2733414"/>
              <a:gd name="connsiteX109" fmla="*/ 8393188 w 11371796"/>
              <a:gd name="connsiteY109" fmla="*/ 1732212 h 2733414"/>
              <a:gd name="connsiteX110" fmla="*/ 8220075 w 11371796"/>
              <a:gd name="connsiteY110" fmla="*/ 1680408 h 2733414"/>
              <a:gd name="connsiteX111" fmla="*/ 7848287 w 11371796"/>
              <a:gd name="connsiteY111" fmla="*/ 1574464 h 2733414"/>
              <a:gd name="connsiteX112" fmla="*/ 7685282 w 11371796"/>
              <a:gd name="connsiteY112" fmla="*/ 1537577 h 2733414"/>
              <a:gd name="connsiteX113" fmla="*/ 7578171 w 11371796"/>
              <a:gd name="connsiteY113" fmla="*/ 1515563 h 2733414"/>
              <a:gd name="connsiteX114" fmla="*/ 7109694 w 11371796"/>
              <a:gd name="connsiteY114" fmla="*/ 1413797 h 2733414"/>
              <a:gd name="connsiteX115" fmla="*/ 6450852 w 11371796"/>
              <a:gd name="connsiteY115" fmla="*/ 1403688 h 2733414"/>
              <a:gd name="connsiteX116" fmla="*/ 6155127 w 11371796"/>
              <a:gd name="connsiteY116" fmla="*/ 1413797 h 2733414"/>
              <a:gd name="connsiteX117" fmla="*/ 5898761 w 11371796"/>
              <a:gd name="connsiteY117" fmla="*/ 1421524 h 2733414"/>
              <a:gd name="connsiteX118" fmla="*/ 5713652 w 11371796"/>
              <a:gd name="connsiteY118" fmla="*/ 1445922 h 2733414"/>
              <a:gd name="connsiteX119" fmla="*/ 5013520 w 11371796"/>
              <a:gd name="connsiteY119" fmla="*/ 1538791 h 2733414"/>
              <a:gd name="connsiteX120" fmla="*/ 3933646 w 11371796"/>
              <a:gd name="connsiteY120" fmla="*/ 1560222 h 2733414"/>
              <a:gd name="connsiteX121" fmla="*/ 3864634 w 11371796"/>
              <a:gd name="connsiteY121" fmla="*/ 1577475 h 2733414"/>
              <a:gd name="connsiteX122" fmla="*/ 3605842 w 11371796"/>
              <a:gd name="connsiteY122" fmla="*/ 1611980 h 2733414"/>
              <a:gd name="connsiteX123" fmla="*/ 3450566 w 11371796"/>
              <a:gd name="connsiteY123" fmla="*/ 1646486 h 2733414"/>
              <a:gd name="connsiteX124" fmla="*/ 3295291 w 11371796"/>
              <a:gd name="connsiteY124" fmla="*/ 1629233 h 2733414"/>
              <a:gd name="connsiteX125" fmla="*/ 3157268 w 11371796"/>
              <a:gd name="connsiteY125" fmla="*/ 1542969 h 2733414"/>
              <a:gd name="connsiteX126" fmla="*/ 3053751 w 11371796"/>
              <a:gd name="connsiteY126" fmla="*/ 1594727 h 2733414"/>
              <a:gd name="connsiteX127" fmla="*/ 2932981 w 11371796"/>
              <a:gd name="connsiteY127" fmla="*/ 1629233 h 2733414"/>
              <a:gd name="connsiteX128" fmla="*/ 2570672 w 11371796"/>
              <a:gd name="connsiteY128" fmla="*/ 1646486 h 2733414"/>
              <a:gd name="connsiteX129" fmla="*/ 2432649 w 11371796"/>
              <a:gd name="connsiteY129" fmla="*/ 1629233 h 2733414"/>
              <a:gd name="connsiteX130" fmla="*/ 2380891 w 11371796"/>
              <a:gd name="connsiteY130" fmla="*/ 1611980 h 2733414"/>
              <a:gd name="connsiteX131" fmla="*/ 2277374 w 11371796"/>
              <a:gd name="connsiteY131" fmla="*/ 1594727 h 2733414"/>
              <a:gd name="connsiteX132" fmla="*/ 2018581 w 11371796"/>
              <a:gd name="connsiteY132" fmla="*/ 1560222 h 2733414"/>
              <a:gd name="connsiteX133" fmla="*/ 1966823 w 11371796"/>
              <a:gd name="connsiteY133" fmla="*/ 1525716 h 2733414"/>
              <a:gd name="connsiteX134" fmla="*/ 1846053 w 11371796"/>
              <a:gd name="connsiteY134" fmla="*/ 1491211 h 2733414"/>
              <a:gd name="connsiteX135" fmla="*/ 1690778 w 11371796"/>
              <a:gd name="connsiteY135" fmla="*/ 1404946 h 2733414"/>
              <a:gd name="connsiteX136" fmla="*/ 1518249 w 11371796"/>
              <a:gd name="connsiteY136" fmla="*/ 1353188 h 2733414"/>
              <a:gd name="connsiteX137" fmla="*/ 1466491 w 11371796"/>
              <a:gd name="connsiteY137" fmla="*/ 1318682 h 2733414"/>
              <a:gd name="connsiteX138" fmla="*/ 1362974 w 11371796"/>
              <a:gd name="connsiteY138" fmla="*/ 1284177 h 2733414"/>
              <a:gd name="connsiteX139" fmla="*/ 1311215 w 11371796"/>
              <a:gd name="connsiteY139" fmla="*/ 1266924 h 2733414"/>
              <a:gd name="connsiteX140" fmla="*/ 1207698 w 11371796"/>
              <a:gd name="connsiteY140" fmla="*/ 1232418 h 2733414"/>
              <a:gd name="connsiteX141" fmla="*/ 897148 w 11371796"/>
              <a:gd name="connsiteY141" fmla="*/ 1180660 h 2733414"/>
              <a:gd name="connsiteX142" fmla="*/ 845389 w 11371796"/>
              <a:gd name="connsiteY142" fmla="*/ 1163407 h 2733414"/>
              <a:gd name="connsiteX143" fmla="*/ 793631 w 11371796"/>
              <a:gd name="connsiteY143" fmla="*/ 1111648 h 2733414"/>
              <a:gd name="connsiteX144" fmla="*/ 707366 w 11371796"/>
              <a:gd name="connsiteY144" fmla="*/ 1025384 h 2733414"/>
              <a:gd name="connsiteX145" fmla="*/ 534838 w 11371796"/>
              <a:gd name="connsiteY145" fmla="*/ 990878 h 2733414"/>
              <a:gd name="connsiteX146" fmla="*/ 396815 w 11371796"/>
              <a:gd name="connsiteY146" fmla="*/ 956373 h 2733414"/>
              <a:gd name="connsiteX147" fmla="*/ 345057 w 11371796"/>
              <a:gd name="connsiteY147" fmla="*/ 921867 h 2733414"/>
              <a:gd name="connsiteX148" fmla="*/ 241540 w 11371796"/>
              <a:gd name="connsiteY148" fmla="*/ 887361 h 2733414"/>
              <a:gd name="connsiteX149" fmla="*/ 189781 w 11371796"/>
              <a:gd name="connsiteY149" fmla="*/ 852856 h 2733414"/>
              <a:gd name="connsiteX150" fmla="*/ 120770 w 11371796"/>
              <a:gd name="connsiteY150" fmla="*/ 835603 h 2733414"/>
              <a:gd name="connsiteX151" fmla="*/ 69012 w 11371796"/>
              <a:gd name="connsiteY151" fmla="*/ 818350 h 2733414"/>
              <a:gd name="connsiteX152" fmla="*/ 51759 w 11371796"/>
              <a:gd name="connsiteY152" fmla="*/ 438788 h 2733414"/>
              <a:gd name="connsiteX153" fmla="*/ 51759 w 11371796"/>
              <a:gd name="connsiteY153" fmla="*/ 438788 h 2733414"/>
              <a:gd name="connsiteX154" fmla="*/ 51759 w 11371796"/>
              <a:gd name="connsiteY154" fmla="*/ 438788 h 2733414"/>
              <a:gd name="connsiteX155" fmla="*/ 51759 w 11371796"/>
              <a:gd name="connsiteY155" fmla="*/ 438788 h 2733414"/>
              <a:gd name="connsiteX0" fmla="*/ 0 w 11357692"/>
              <a:gd name="connsiteY0" fmla="*/ 404282 h 2737754"/>
              <a:gd name="connsiteX1" fmla="*/ 0 w 11357692"/>
              <a:gd name="connsiteY1" fmla="*/ 507799 h 2737754"/>
              <a:gd name="connsiteX2" fmla="*/ 810883 w 11357692"/>
              <a:gd name="connsiteY2" fmla="*/ 369777 h 2737754"/>
              <a:gd name="connsiteX3" fmla="*/ 931653 w 11357692"/>
              <a:gd name="connsiteY3" fmla="*/ 473294 h 2737754"/>
              <a:gd name="connsiteX4" fmla="*/ 1035170 w 11357692"/>
              <a:gd name="connsiteY4" fmla="*/ 507799 h 2737754"/>
              <a:gd name="connsiteX5" fmla="*/ 1086929 w 11357692"/>
              <a:gd name="connsiteY5" fmla="*/ 525052 h 2737754"/>
              <a:gd name="connsiteX6" fmla="*/ 1362974 w 11357692"/>
              <a:gd name="connsiteY6" fmla="*/ 507799 h 2737754"/>
              <a:gd name="connsiteX7" fmla="*/ 1483744 w 11357692"/>
              <a:gd name="connsiteY7" fmla="*/ 473294 h 2737754"/>
              <a:gd name="connsiteX8" fmla="*/ 1500997 w 11357692"/>
              <a:gd name="connsiteY8" fmla="*/ 421535 h 2737754"/>
              <a:gd name="connsiteX9" fmla="*/ 1570008 w 11357692"/>
              <a:gd name="connsiteY9" fmla="*/ 387029 h 2737754"/>
              <a:gd name="connsiteX10" fmla="*/ 1673525 w 11357692"/>
              <a:gd name="connsiteY10" fmla="*/ 369777 h 2737754"/>
              <a:gd name="connsiteX11" fmla="*/ 2018581 w 11357692"/>
              <a:gd name="connsiteY11" fmla="*/ 352524 h 2737754"/>
              <a:gd name="connsiteX12" fmla="*/ 2898476 w 11357692"/>
              <a:gd name="connsiteY12" fmla="*/ 300765 h 2737754"/>
              <a:gd name="connsiteX13" fmla="*/ 3001993 w 11357692"/>
              <a:gd name="connsiteY13" fmla="*/ 283512 h 2737754"/>
              <a:gd name="connsiteX14" fmla="*/ 3071004 w 11357692"/>
              <a:gd name="connsiteY14" fmla="*/ 266260 h 2737754"/>
              <a:gd name="connsiteX15" fmla="*/ 3329797 w 11357692"/>
              <a:gd name="connsiteY15" fmla="*/ 283512 h 2737754"/>
              <a:gd name="connsiteX16" fmla="*/ 4157932 w 11357692"/>
              <a:gd name="connsiteY16" fmla="*/ 249007 h 2737754"/>
              <a:gd name="connsiteX17" fmla="*/ 4278702 w 11357692"/>
              <a:gd name="connsiteY17" fmla="*/ 214501 h 2737754"/>
              <a:gd name="connsiteX18" fmla="*/ 4382219 w 11357692"/>
              <a:gd name="connsiteY18" fmla="*/ 197248 h 2737754"/>
              <a:gd name="connsiteX19" fmla="*/ 4710023 w 11357692"/>
              <a:gd name="connsiteY19" fmla="*/ 179995 h 2737754"/>
              <a:gd name="connsiteX20" fmla="*/ 4761781 w 11357692"/>
              <a:gd name="connsiteY20" fmla="*/ 162743 h 2737754"/>
              <a:gd name="connsiteX21" fmla="*/ 4830793 w 11357692"/>
              <a:gd name="connsiteY21" fmla="*/ 93731 h 2737754"/>
              <a:gd name="connsiteX22" fmla="*/ 5762446 w 11357692"/>
              <a:gd name="connsiteY22" fmla="*/ 41973 h 2737754"/>
              <a:gd name="connsiteX23" fmla="*/ 6193766 w 11357692"/>
              <a:gd name="connsiteY23" fmla="*/ 24720 h 2737754"/>
              <a:gd name="connsiteX24" fmla="*/ 6245525 w 11357692"/>
              <a:gd name="connsiteY24" fmla="*/ 41973 h 2737754"/>
              <a:gd name="connsiteX25" fmla="*/ 6383548 w 11357692"/>
              <a:gd name="connsiteY25" fmla="*/ 76478 h 2737754"/>
              <a:gd name="connsiteX26" fmla="*/ 6469812 w 11357692"/>
              <a:gd name="connsiteY26" fmla="*/ 231754 h 2737754"/>
              <a:gd name="connsiteX27" fmla="*/ 6538823 w 11357692"/>
              <a:gd name="connsiteY27" fmla="*/ 249007 h 2737754"/>
              <a:gd name="connsiteX28" fmla="*/ 6659593 w 11357692"/>
              <a:gd name="connsiteY28" fmla="*/ 300765 h 2737754"/>
              <a:gd name="connsiteX29" fmla="*/ 6711351 w 11357692"/>
              <a:gd name="connsiteY29" fmla="*/ 335271 h 2737754"/>
              <a:gd name="connsiteX30" fmla="*/ 6763110 w 11357692"/>
              <a:gd name="connsiteY30" fmla="*/ 438788 h 2737754"/>
              <a:gd name="connsiteX31" fmla="*/ 6918385 w 11357692"/>
              <a:gd name="connsiteY31" fmla="*/ 576811 h 2737754"/>
              <a:gd name="connsiteX32" fmla="*/ 7004649 w 11357692"/>
              <a:gd name="connsiteY32" fmla="*/ 663075 h 2737754"/>
              <a:gd name="connsiteX33" fmla="*/ 7039155 w 11357692"/>
              <a:gd name="connsiteY33" fmla="*/ 714833 h 2737754"/>
              <a:gd name="connsiteX34" fmla="*/ 7056408 w 11357692"/>
              <a:gd name="connsiteY34" fmla="*/ 766592 h 2737754"/>
              <a:gd name="connsiteX35" fmla="*/ 7108166 w 11357692"/>
              <a:gd name="connsiteY35" fmla="*/ 783844 h 2737754"/>
              <a:gd name="connsiteX36" fmla="*/ 7159925 w 11357692"/>
              <a:gd name="connsiteY36" fmla="*/ 835603 h 2737754"/>
              <a:gd name="connsiteX37" fmla="*/ 7194431 w 11357692"/>
              <a:gd name="connsiteY37" fmla="*/ 887361 h 2737754"/>
              <a:gd name="connsiteX38" fmla="*/ 7297948 w 11357692"/>
              <a:gd name="connsiteY38" fmla="*/ 921867 h 2737754"/>
              <a:gd name="connsiteX39" fmla="*/ 7349706 w 11357692"/>
              <a:gd name="connsiteY39" fmla="*/ 939120 h 2737754"/>
              <a:gd name="connsiteX40" fmla="*/ 7366959 w 11357692"/>
              <a:gd name="connsiteY40" fmla="*/ 1025384 h 2737754"/>
              <a:gd name="connsiteX41" fmla="*/ 7418717 w 11357692"/>
              <a:gd name="connsiteY41" fmla="*/ 1042637 h 2737754"/>
              <a:gd name="connsiteX42" fmla="*/ 7470476 w 11357692"/>
              <a:gd name="connsiteY42" fmla="*/ 1077143 h 2737754"/>
              <a:gd name="connsiteX43" fmla="*/ 7781027 w 11357692"/>
              <a:gd name="connsiteY43" fmla="*/ 1094395 h 2737754"/>
              <a:gd name="connsiteX44" fmla="*/ 7936302 w 11357692"/>
              <a:gd name="connsiteY44" fmla="*/ 1163407 h 2737754"/>
              <a:gd name="connsiteX45" fmla="*/ 7988061 w 11357692"/>
              <a:gd name="connsiteY45" fmla="*/ 1180660 h 2737754"/>
              <a:gd name="connsiteX46" fmla="*/ 8039819 w 11357692"/>
              <a:gd name="connsiteY46" fmla="*/ 1232418 h 2737754"/>
              <a:gd name="connsiteX47" fmla="*/ 8143336 w 11357692"/>
              <a:gd name="connsiteY47" fmla="*/ 1266924 h 2737754"/>
              <a:gd name="connsiteX48" fmla="*/ 8264106 w 11357692"/>
              <a:gd name="connsiteY48" fmla="*/ 1301429 h 2737754"/>
              <a:gd name="connsiteX49" fmla="*/ 8384876 w 11357692"/>
              <a:gd name="connsiteY49" fmla="*/ 1318682 h 2737754"/>
              <a:gd name="connsiteX50" fmla="*/ 8436634 w 11357692"/>
              <a:gd name="connsiteY50" fmla="*/ 1335935 h 2737754"/>
              <a:gd name="connsiteX51" fmla="*/ 8332443 w 11357692"/>
              <a:gd name="connsiteY51" fmla="*/ 1440081 h 2737754"/>
              <a:gd name="connsiteX52" fmla="*/ 8436590 w 11357692"/>
              <a:gd name="connsiteY52" fmla="*/ 1525177 h 2737754"/>
              <a:gd name="connsiteX53" fmla="*/ 8645510 w 11357692"/>
              <a:gd name="connsiteY53" fmla="*/ 1628155 h 2737754"/>
              <a:gd name="connsiteX54" fmla="*/ 8703155 w 11357692"/>
              <a:gd name="connsiteY54" fmla="*/ 1576352 h 2737754"/>
              <a:gd name="connsiteX55" fmla="*/ 8805504 w 11357692"/>
              <a:gd name="connsiteY55" fmla="*/ 1558470 h 2737754"/>
              <a:gd name="connsiteX56" fmla="*/ 8870920 w 11357692"/>
              <a:gd name="connsiteY56" fmla="*/ 1525088 h 2737754"/>
              <a:gd name="connsiteX57" fmla="*/ 8902461 w 11357692"/>
              <a:gd name="connsiteY57" fmla="*/ 1404946 h 2737754"/>
              <a:gd name="connsiteX58" fmla="*/ 8936966 w 11357692"/>
              <a:gd name="connsiteY58" fmla="*/ 1059890 h 2737754"/>
              <a:gd name="connsiteX59" fmla="*/ 8971472 w 11357692"/>
              <a:gd name="connsiteY59" fmla="*/ 1008131 h 2737754"/>
              <a:gd name="connsiteX60" fmla="*/ 9023231 w 11357692"/>
              <a:gd name="connsiteY60" fmla="*/ 956373 h 2737754"/>
              <a:gd name="connsiteX61" fmla="*/ 9074989 w 11357692"/>
              <a:gd name="connsiteY61" fmla="*/ 939120 h 2737754"/>
              <a:gd name="connsiteX62" fmla="*/ 9144000 w 11357692"/>
              <a:gd name="connsiteY62" fmla="*/ 956373 h 2737754"/>
              <a:gd name="connsiteX63" fmla="*/ 9247517 w 11357692"/>
              <a:gd name="connsiteY63" fmla="*/ 990878 h 2737754"/>
              <a:gd name="connsiteX64" fmla="*/ 9316529 w 11357692"/>
              <a:gd name="connsiteY64" fmla="*/ 1008131 h 2737754"/>
              <a:gd name="connsiteX65" fmla="*/ 9368287 w 11357692"/>
              <a:gd name="connsiteY65" fmla="*/ 1042637 h 2737754"/>
              <a:gd name="connsiteX66" fmla="*/ 9216517 w 11357692"/>
              <a:gd name="connsiteY66" fmla="*/ 1549529 h 2737754"/>
              <a:gd name="connsiteX67" fmla="*/ 9171902 w 11357692"/>
              <a:gd name="connsiteY67" fmla="*/ 1703098 h 2737754"/>
              <a:gd name="connsiteX68" fmla="*/ 9152851 w 11357692"/>
              <a:gd name="connsiteY68" fmla="*/ 1804683 h 2737754"/>
              <a:gd name="connsiteX69" fmla="*/ 9252235 w 11357692"/>
              <a:gd name="connsiteY69" fmla="*/ 1963012 h 2737754"/>
              <a:gd name="connsiteX70" fmla="*/ 9292086 w 11357692"/>
              <a:gd name="connsiteY70" fmla="*/ 2002865 h 2737754"/>
              <a:gd name="connsiteX71" fmla="*/ 9345059 w 11357692"/>
              <a:gd name="connsiteY71" fmla="*/ 2047479 h 2737754"/>
              <a:gd name="connsiteX72" fmla="*/ 9427144 w 11357692"/>
              <a:gd name="connsiteY72" fmla="*/ 2129611 h 2737754"/>
              <a:gd name="connsiteX73" fmla="*/ 9550924 w 11357692"/>
              <a:gd name="connsiteY73" fmla="*/ 2211112 h 2737754"/>
              <a:gd name="connsiteX74" fmla="*/ 9647298 w 11357692"/>
              <a:gd name="connsiteY74" fmla="*/ 2280707 h 2737754"/>
              <a:gd name="connsiteX75" fmla="*/ 9730597 w 11357692"/>
              <a:gd name="connsiteY75" fmla="*/ 2336599 h 2737754"/>
              <a:gd name="connsiteX76" fmla="*/ 9834114 w 11357692"/>
              <a:gd name="connsiteY76" fmla="*/ 2371105 h 2737754"/>
              <a:gd name="connsiteX77" fmla="*/ 9885872 w 11357692"/>
              <a:gd name="connsiteY77" fmla="*/ 2388358 h 2737754"/>
              <a:gd name="connsiteX78" fmla="*/ 9954883 w 11357692"/>
              <a:gd name="connsiteY78" fmla="*/ 2405611 h 2737754"/>
              <a:gd name="connsiteX79" fmla="*/ 10127412 w 11357692"/>
              <a:gd name="connsiteY79" fmla="*/ 2457369 h 2737754"/>
              <a:gd name="connsiteX80" fmla="*/ 10179170 w 11357692"/>
              <a:gd name="connsiteY80" fmla="*/ 2491875 h 2737754"/>
              <a:gd name="connsiteX81" fmla="*/ 10230929 w 11357692"/>
              <a:gd name="connsiteY81" fmla="*/ 2509127 h 2737754"/>
              <a:gd name="connsiteX82" fmla="*/ 10614040 w 11357692"/>
              <a:gd name="connsiteY82" fmla="*/ 2559718 h 2737754"/>
              <a:gd name="connsiteX83" fmla="*/ 11335110 w 11357692"/>
              <a:gd name="connsiteY83" fmla="*/ 2496008 h 2737754"/>
              <a:gd name="connsiteX84" fmla="*/ 11352363 w 11357692"/>
              <a:gd name="connsiteY84" fmla="*/ 2716161 h 2737754"/>
              <a:gd name="connsiteX85" fmla="*/ 11231593 w 11357692"/>
              <a:gd name="connsiteY85" fmla="*/ 2733414 h 2737754"/>
              <a:gd name="connsiteX86" fmla="*/ 11128076 w 11357692"/>
              <a:gd name="connsiteY86" fmla="*/ 2716161 h 2737754"/>
              <a:gd name="connsiteX87" fmla="*/ 10972800 w 11357692"/>
              <a:gd name="connsiteY87" fmla="*/ 2698909 h 2737754"/>
              <a:gd name="connsiteX88" fmla="*/ 10869283 w 11357692"/>
              <a:gd name="connsiteY88" fmla="*/ 2664403 h 2737754"/>
              <a:gd name="connsiteX89" fmla="*/ 10817525 w 11357692"/>
              <a:gd name="connsiteY89" fmla="*/ 2612644 h 2737754"/>
              <a:gd name="connsiteX90" fmla="*/ 10662249 w 11357692"/>
              <a:gd name="connsiteY90" fmla="*/ 2578139 h 2737754"/>
              <a:gd name="connsiteX91" fmla="*/ 10592070 w 11357692"/>
              <a:gd name="connsiteY91" fmla="*/ 2569827 h 2737754"/>
              <a:gd name="connsiteX92" fmla="*/ 10497449 w 11357692"/>
              <a:gd name="connsiteY92" fmla="*/ 2556752 h 2737754"/>
              <a:gd name="connsiteX93" fmla="*/ 10103060 w 11357692"/>
              <a:gd name="connsiteY93" fmla="*/ 2468063 h 2737754"/>
              <a:gd name="connsiteX94" fmla="*/ 10031083 w 11357692"/>
              <a:gd name="connsiteY94" fmla="*/ 2450810 h 2737754"/>
              <a:gd name="connsiteX95" fmla="*/ 9937631 w 11357692"/>
              <a:gd name="connsiteY95" fmla="*/ 2422863 h 2737754"/>
              <a:gd name="connsiteX96" fmla="*/ 9816861 w 11357692"/>
              <a:gd name="connsiteY96" fmla="*/ 2388358 h 2737754"/>
              <a:gd name="connsiteX97" fmla="*/ 9696091 w 11357692"/>
              <a:gd name="connsiteY97" fmla="*/ 2336599 h 2737754"/>
              <a:gd name="connsiteX98" fmla="*/ 9592574 w 11357692"/>
              <a:gd name="connsiteY98" fmla="*/ 2250335 h 2737754"/>
              <a:gd name="connsiteX99" fmla="*/ 9544995 w 11357692"/>
              <a:gd name="connsiteY99" fmla="*/ 2222389 h 2737754"/>
              <a:gd name="connsiteX100" fmla="*/ 9491438 w 11357692"/>
              <a:gd name="connsiteY100" fmla="*/ 2189680 h 2737754"/>
              <a:gd name="connsiteX101" fmla="*/ 9440893 w 11357692"/>
              <a:gd name="connsiteY101" fmla="*/ 2157555 h 2737754"/>
              <a:gd name="connsiteX102" fmla="*/ 9282023 w 11357692"/>
              <a:gd name="connsiteY102" fmla="*/ 2077807 h 2737754"/>
              <a:gd name="connsiteX103" fmla="*/ 9126748 w 11357692"/>
              <a:gd name="connsiteY103" fmla="*/ 2008795 h 2737754"/>
              <a:gd name="connsiteX104" fmla="*/ 9040483 w 11357692"/>
              <a:gd name="connsiteY104" fmla="*/ 1974290 h 2737754"/>
              <a:gd name="connsiteX105" fmla="*/ 8946491 w 11357692"/>
              <a:gd name="connsiteY105" fmla="*/ 1926709 h 2737754"/>
              <a:gd name="connsiteX106" fmla="*/ 8744220 w 11357692"/>
              <a:gd name="connsiteY106" fmla="*/ 1856486 h 2737754"/>
              <a:gd name="connsiteX107" fmla="*/ 8557404 w 11357692"/>
              <a:gd name="connsiteY107" fmla="*/ 1784509 h 2737754"/>
              <a:gd name="connsiteX108" fmla="*/ 8459234 w 11357692"/>
              <a:gd name="connsiteY108" fmla="*/ 1754810 h 2737754"/>
              <a:gd name="connsiteX109" fmla="*/ 8393188 w 11357692"/>
              <a:gd name="connsiteY109" fmla="*/ 1732212 h 2737754"/>
              <a:gd name="connsiteX110" fmla="*/ 8220075 w 11357692"/>
              <a:gd name="connsiteY110" fmla="*/ 1680408 h 2737754"/>
              <a:gd name="connsiteX111" fmla="*/ 7848287 w 11357692"/>
              <a:gd name="connsiteY111" fmla="*/ 1574464 h 2737754"/>
              <a:gd name="connsiteX112" fmla="*/ 7685282 w 11357692"/>
              <a:gd name="connsiteY112" fmla="*/ 1537577 h 2737754"/>
              <a:gd name="connsiteX113" fmla="*/ 7578171 w 11357692"/>
              <a:gd name="connsiteY113" fmla="*/ 1515563 h 2737754"/>
              <a:gd name="connsiteX114" fmla="*/ 7109694 w 11357692"/>
              <a:gd name="connsiteY114" fmla="*/ 1413797 h 2737754"/>
              <a:gd name="connsiteX115" fmla="*/ 6450852 w 11357692"/>
              <a:gd name="connsiteY115" fmla="*/ 1403688 h 2737754"/>
              <a:gd name="connsiteX116" fmla="*/ 6155127 w 11357692"/>
              <a:gd name="connsiteY116" fmla="*/ 1413797 h 2737754"/>
              <a:gd name="connsiteX117" fmla="*/ 5898761 w 11357692"/>
              <a:gd name="connsiteY117" fmla="*/ 1421524 h 2737754"/>
              <a:gd name="connsiteX118" fmla="*/ 5713652 w 11357692"/>
              <a:gd name="connsiteY118" fmla="*/ 1445922 h 2737754"/>
              <a:gd name="connsiteX119" fmla="*/ 5013520 w 11357692"/>
              <a:gd name="connsiteY119" fmla="*/ 1538791 h 2737754"/>
              <a:gd name="connsiteX120" fmla="*/ 3933646 w 11357692"/>
              <a:gd name="connsiteY120" fmla="*/ 1560222 h 2737754"/>
              <a:gd name="connsiteX121" fmla="*/ 3864634 w 11357692"/>
              <a:gd name="connsiteY121" fmla="*/ 1577475 h 2737754"/>
              <a:gd name="connsiteX122" fmla="*/ 3605842 w 11357692"/>
              <a:gd name="connsiteY122" fmla="*/ 1611980 h 2737754"/>
              <a:gd name="connsiteX123" fmla="*/ 3450566 w 11357692"/>
              <a:gd name="connsiteY123" fmla="*/ 1646486 h 2737754"/>
              <a:gd name="connsiteX124" fmla="*/ 3295291 w 11357692"/>
              <a:gd name="connsiteY124" fmla="*/ 1629233 h 2737754"/>
              <a:gd name="connsiteX125" fmla="*/ 3157268 w 11357692"/>
              <a:gd name="connsiteY125" fmla="*/ 1542969 h 2737754"/>
              <a:gd name="connsiteX126" fmla="*/ 3053751 w 11357692"/>
              <a:gd name="connsiteY126" fmla="*/ 1594727 h 2737754"/>
              <a:gd name="connsiteX127" fmla="*/ 2932981 w 11357692"/>
              <a:gd name="connsiteY127" fmla="*/ 1629233 h 2737754"/>
              <a:gd name="connsiteX128" fmla="*/ 2570672 w 11357692"/>
              <a:gd name="connsiteY128" fmla="*/ 1646486 h 2737754"/>
              <a:gd name="connsiteX129" fmla="*/ 2432649 w 11357692"/>
              <a:gd name="connsiteY129" fmla="*/ 1629233 h 2737754"/>
              <a:gd name="connsiteX130" fmla="*/ 2380891 w 11357692"/>
              <a:gd name="connsiteY130" fmla="*/ 1611980 h 2737754"/>
              <a:gd name="connsiteX131" fmla="*/ 2277374 w 11357692"/>
              <a:gd name="connsiteY131" fmla="*/ 1594727 h 2737754"/>
              <a:gd name="connsiteX132" fmla="*/ 2018581 w 11357692"/>
              <a:gd name="connsiteY132" fmla="*/ 1560222 h 2737754"/>
              <a:gd name="connsiteX133" fmla="*/ 1966823 w 11357692"/>
              <a:gd name="connsiteY133" fmla="*/ 1525716 h 2737754"/>
              <a:gd name="connsiteX134" fmla="*/ 1846053 w 11357692"/>
              <a:gd name="connsiteY134" fmla="*/ 1491211 h 2737754"/>
              <a:gd name="connsiteX135" fmla="*/ 1690778 w 11357692"/>
              <a:gd name="connsiteY135" fmla="*/ 1404946 h 2737754"/>
              <a:gd name="connsiteX136" fmla="*/ 1518249 w 11357692"/>
              <a:gd name="connsiteY136" fmla="*/ 1353188 h 2737754"/>
              <a:gd name="connsiteX137" fmla="*/ 1466491 w 11357692"/>
              <a:gd name="connsiteY137" fmla="*/ 1318682 h 2737754"/>
              <a:gd name="connsiteX138" fmla="*/ 1362974 w 11357692"/>
              <a:gd name="connsiteY138" fmla="*/ 1284177 h 2737754"/>
              <a:gd name="connsiteX139" fmla="*/ 1311215 w 11357692"/>
              <a:gd name="connsiteY139" fmla="*/ 1266924 h 2737754"/>
              <a:gd name="connsiteX140" fmla="*/ 1207698 w 11357692"/>
              <a:gd name="connsiteY140" fmla="*/ 1232418 h 2737754"/>
              <a:gd name="connsiteX141" fmla="*/ 897148 w 11357692"/>
              <a:gd name="connsiteY141" fmla="*/ 1180660 h 2737754"/>
              <a:gd name="connsiteX142" fmla="*/ 845389 w 11357692"/>
              <a:gd name="connsiteY142" fmla="*/ 1163407 h 2737754"/>
              <a:gd name="connsiteX143" fmla="*/ 793631 w 11357692"/>
              <a:gd name="connsiteY143" fmla="*/ 1111648 h 2737754"/>
              <a:gd name="connsiteX144" fmla="*/ 707366 w 11357692"/>
              <a:gd name="connsiteY144" fmla="*/ 1025384 h 2737754"/>
              <a:gd name="connsiteX145" fmla="*/ 534838 w 11357692"/>
              <a:gd name="connsiteY145" fmla="*/ 990878 h 2737754"/>
              <a:gd name="connsiteX146" fmla="*/ 396815 w 11357692"/>
              <a:gd name="connsiteY146" fmla="*/ 956373 h 2737754"/>
              <a:gd name="connsiteX147" fmla="*/ 345057 w 11357692"/>
              <a:gd name="connsiteY147" fmla="*/ 921867 h 2737754"/>
              <a:gd name="connsiteX148" fmla="*/ 241540 w 11357692"/>
              <a:gd name="connsiteY148" fmla="*/ 887361 h 2737754"/>
              <a:gd name="connsiteX149" fmla="*/ 189781 w 11357692"/>
              <a:gd name="connsiteY149" fmla="*/ 852856 h 2737754"/>
              <a:gd name="connsiteX150" fmla="*/ 120770 w 11357692"/>
              <a:gd name="connsiteY150" fmla="*/ 835603 h 2737754"/>
              <a:gd name="connsiteX151" fmla="*/ 69012 w 11357692"/>
              <a:gd name="connsiteY151" fmla="*/ 818350 h 2737754"/>
              <a:gd name="connsiteX152" fmla="*/ 51759 w 11357692"/>
              <a:gd name="connsiteY152" fmla="*/ 438788 h 2737754"/>
              <a:gd name="connsiteX153" fmla="*/ 51759 w 11357692"/>
              <a:gd name="connsiteY153" fmla="*/ 438788 h 2737754"/>
              <a:gd name="connsiteX154" fmla="*/ 51759 w 11357692"/>
              <a:gd name="connsiteY154" fmla="*/ 438788 h 2737754"/>
              <a:gd name="connsiteX155" fmla="*/ 51759 w 11357692"/>
              <a:gd name="connsiteY155" fmla="*/ 438788 h 2737754"/>
              <a:gd name="connsiteX0" fmla="*/ 0 w 11357692"/>
              <a:gd name="connsiteY0" fmla="*/ 404282 h 2737754"/>
              <a:gd name="connsiteX1" fmla="*/ 0 w 11357692"/>
              <a:gd name="connsiteY1" fmla="*/ 507799 h 2737754"/>
              <a:gd name="connsiteX2" fmla="*/ 810883 w 11357692"/>
              <a:gd name="connsiteY2" fmla="*/ 369777 h 2737754"/>
              <a:gd name="connsiteX3" fmla="*/ 931653 w 11357692"/>
              <a:gd name="connsiteY3" fmla="*/ 473294 h 2737754"/>
              <a:gd name="connsiteX4" fmla="*/ 1035170 w 11357692"/>
              <a:gd name="connsiteY4" fmla="*/ 507799 h 2737754"/>
              <a:gd name="connsiteX5" fmla="*/ 1086929 w 11357692"/>
              <a:gd name="connsiteY5" fmla="*/ 525052 h 2737754"/>
              <a:gd name="connsiteX6" fmla="*/ 1362974 w 11357692"/>
              <a:gd name="connsiteY6" fmla="*/ 507799 h 2737754"/>
              <a:gd name="connsiteX7" fmla="*/ 1483744 w 11357692"/>
              <a:gd name="connsiteY7" fmla="*/ 473294 h 2737754"/>
              <a:gd name="connsiteX8" fmla="*/ 1500997 w 11357692"/>
              <a:gd name="connsiteY8" fmla="*/ 421535 h 2737754"/>
              <a:gd name="connsiteX9" fmla="*/ 1570008 w 11357692"/>
              <a:gd name="connsiteY9" fmla="*/ 387029 h 2737754"/>
              <a:gd name="connsiteX10" fmla="*/ 1673525 w 11357692"/>
              <a:gd name="connsiteY10" fmla="*/ 369777 h 2737754"/>
              <a:gd name="connsiteX11" fmla="*/ 2018581 w 11357692"/>
              <a:gd name="connsiteY11" fmla="*/ 352524 h 2737754"/>
              <a:gd name="connsiteX12" fmla="*/ 2898476 w 11357692"/>
              <a:gd name="connsiteY12" fmla="*/ 300765 h 2737754"/>
              <a:gd name="connsiteX13" fmla="*/ 3001993 w 11357692"/>
              <a:gd name="connsiteY13" fmla="*/ 283512 h 2737754"/>
              <a:gd name="connsiteX14" fmla="*/ 3071004 w 11357692"/>
              <a:gd name="connsiteY14" fmla="*/ 266260 h 2737754"/>
              <a:gd name="connsiteX15" fmla="*/ 3329797 w 11357692"/>
              <a:gd name="connsiteY15" fmla="*/ 283512 h 2737754"/>
              <a:gd name="connsiteX16" fmla="*/ 4157932 w 11357692"/>
              <a:gd name="connsiteY16" fmla="*/ 249007 h 2737754"/>
              <a:gd name="connsiteX17" fmla="*/ 4278702 w 11357692"/>
              <a:gd name="connsiteY17" fmla="*/ 214501 h 2737754"/>
              <a:gd name="connsiteX18" fmla="*/ 4382219 w 11357692"/>
              <a:gd name="connsiteY18" fmla="*/ 197248 h 2737754"/>
              <a:gd name="connsiteX19" fmla="*/ 4710023 w 11357692"/>
              <a:gd name="connsiteY19" fmla="*/ 179995 h 2737754"/>
              <a:gd name="connsiteX20" fmla="*/ 4761781 w 11357692"/>
              <a:gd name="connsiteY20" fmla="*/ 162743 h 2737754"/>
              <a:gd name="connsiteX21" fmla="*/ 4830793 w 11357692"/>
              <a:gd name="connsiteY21" fmla="*/ 93731 h 2737754"/>
              <a:gd name="connsiteX22" fmla="*/ 5762446 w 11357692"/>
              <a:gd name="connsiteY22" fmla="*/ 41973 h 2737754"/>
              <a:gd name="connsiteX23" fmla="*/ 6193766 w 11357692"/>
              <a:gd name="connsiteY23" fmla="*/ 24720 h 2737754"/>
              <a:gd name="connsiteX24" fmla="*/ 6245525 w 11357692"/>
              <a:gd name="connsiteY24" fmla="*/ 41973 h 2737754"/>
              <a:gd name="connsiteX25" fmla="*/ 6383548 w 11357692"/>
              <a:gd name="connsiteY25" fmla="*/ 76478 h 2737754"/>
              <a:gd name="connsiteX26" fmla="*/ 6469812 w 11357692"/>
              <a:gd name="connsiteY26" fmla="*/ 231754 h 2737754"/>
              <a:gd name="connsiteX27" fmla="*/ 6538823 w 11357692"/>
              <a:gd name="connsiteY27" fmla="*/ 249007 h 2737754"/>
              <a:gd name="connsiteX28" fmla="*/ 6659593 w 11357692"/>
              <a:gd name="connsiteY28" fmla="*/ 300765 h 2737754"/>
              <a:gd name="connsiteX29" fmla="*/ 6711351 w 11357692"/>
              <a:gd name="connsiteY29" fmla="*/ 335271 h 2737754"/>
              <a:gd name="connsiteX30" fmla="*/ 6763110 w 11357692"/>
              <a:gd name="connsiteY30" fmla="*/ 438788 h 2737754"/>
              <a:gd name="connsiteX31" fmla="*/ 6918385 w 11357692"/>
              <a:gd name="connsiteY31" fmla="*/ 576811 h 2737754"/>
              <a:gd name="connsiteX32" fmla="*/ 7004649 w 11357692"/>
              <a:gd name="connsiteY32" fmla="*/ 663075 h 2737754"/>
              <a:gd name="connsiteX33" fmla="*/ 7039155 w 11357692"/>
              <a:gd name="connsiteY33" fmla="*/ 714833 h 2737754"/>
              <a:gd name="connsiteX34" fmla="*/ 7056408 w 11357692"/>
              <a:gd name="connsiteY34" fmla="*/ 766592 h 2737754"/>
              <a:gd name="connsiteX35" fmla="*/ 7108166 w 11357692"/>
              <a:gd name="connsiteY35" fmla="*/ 783844 h 2737754"/>
              <a:gd name="connsiteX36" fmla="*/ 7159925 w 11357692"/>
              <a:gd name="connsiteY36" fmla="*/ 835603 h 2737754"/>
              <a:gd name="connsiteX37" fmla="*/ 7194431 w 11357692"/>
              <a:gd name="connsiteY37" fmla="*/ 887361 h 2737754"/>
              <a:gd name="connsiteX38" fmla="*/ 7297948 w 11357692"/>
              <a:gd name="connsiteY38" fmla="*/ 921867 h 2737754"/>
              <a:gd name="connsiteX39" fmla="*/ 7349706 w 11357692"/>
              <a:gd name="connsiteY39" fmla="*/ 939120 h 2737754"/>
              <a:gd name="connsiteX40" fmla="*/ 7366959 w 11357692"/>
              <a:gd name="connsiteY40" fmla="*/ 1025384 h 2737754"/>
              <a:gd name="connsiteX41" fmla="*/ 7418717 w 11357692"/>
              <a:gd name="connsiteY41" fmla="*/ 1042637 h 2737754"/>
              <a:gd name="connsiteX42" fmla="*/ 7470476 w 11357692"/>
              <a:gd name="connsiteY42" fmla="*/ 1077143 h 2737754"/>
              <a:gd name="connsiteX43" fmla="*/ 7781027 w 11357692"/>
              <a:gd name="connsiteY43" fmla="*/ 1094395 h 2737754"/>
              <a:gd name="connsiteX44" fmla="*/ 7936302 w 11357692"/>
              <a:gd name="connsiteY44" fmla="*/ 1163407 h 2737754"/>
              <a:gd name="connsiteX45" fmla="*/ 7988061 w 11357692"/>
              <a:gd name="connsiteY45" fmla="*/ 1180660 h 2737754"/>
              <a:gd name="connsiteX46" fmla="*/ 8039819 w 11357692"/>
              <a:gd name="connsiteY46" fmla="*/ 1232418 h 2737754"/>
              <a:gd name="connsiteX47" fmla="*/ 8143336 w 11357692"/>
              <a:gd name="connsiteY47" fmla="*/ 1266924 h 2737754"/>
              <a:gd name="connsiteX48" fmla="*/ 8264106 w 11357692"/>
              <a:gd name="connsiteY48" fmla="*/ 1301429 h 2737754"/>
              <a:gd name="connsiteX49" fmla="*/ 8384876 w 11357692"/>
              <a:gd name="connsiteY49" fmla="*/ 1318682 h 2737754"/>
              <a:gd name="connsiteX50" fmla="*/ 8436634 w 11357692"/>
              <a:gd name="connsiteY50" fmla="*/ 1335935 h 2737754"/>
              <a:gd name="connsiteX51" fmla="*/ 8332443 w 11357692"/>
              <a:gd name="connsiteY51" fmla="*/ 1440081 h 2737754"/>
              <a:gd name="connsiteX52" fmla="*/ 8436590 w 11357692"/>
              <a:gd name="connsiteY52" fmla="*/ 1525177 h 2737754"/>
              <a:gd name="connsiteX53" fmla="*/ 8645510 w 11357692"/>
              <a:gd name="connsiteY53" fmla="*/ 1628155 h 2737754"/>
              <a:gd name="connsiteX54" fmla="*/ 8703155 w 11357692"/>
              <a:gd name="connsiteY54" fmla="*/ 1576352 h 2737754"/>
              <a:gd name="connsiteX55" fmla="*/ 8805504 w 11357692"/>
              <a:gd name="connsiteY55" fmla="*/ 1558470 h 2737754"/>
              <a:gd name="connsiteX56" fmla="*/ 8870920 w 11357692"/>
              <a:gd name="connsiteY56" fmla="*/ 1525088 h 2737754"/>
              <a:gd name="connsiteX57" fmla="*/ 8902461 w 11357692"/>
              <a:gd name="connsiteY57" fmla="*/ 1404946 h 2737754"/>
              <a:gd name="connsiteX58" fmla="*/ 8936966 w 11357692"/>
              <a:gd name="connsiteY58" fmla="*/ 1059890 h 2737754"/>
              <a:gd name="connsiteX59" fmla="*/ 8971472 w 11357692"/>
              <a:gd name="connsiteY59" fmla="*/ 1008131 h 2737754"/>
              <a:gd name="connsiteX60" fmla="*/ 9023231 w 11357692"/>
              <a:gd name="connsiteY60" fmla="*/ 956373 h 2737754"/>
              <a:gd name="connsiteX61" fmla="*/ 9074989 w 11357692"/>
              <a:gd name="connsiteY61" fmla="*/ 939120 h 2737754"/>
              <a:gd name="connsiteX62" fmla="*/ 9144000 w 11357692"/>
              <a:gd name="connsiteY62" fmla="*/ 956373 h 2737754"/>
              <a:gd name="connsiteX63" fmla="*/ 9247517 w 11357692"/>
              <a:gd name="connsiteY63" fmla="*/ 990878 h 2737754"/>
              <a:gd name="connsiteX64" fmla="*/ 9316529 w 11357692"/>
              <a:gd name="connsiteY64" fmla="*/ 1008131 h 2737754"/>
              <a:gd name="connsiteX65" fmla="*/ 9368287 w 11357692"/>
              <a:gd name="connsiteY65" fmla="*/ 1042637 h 2737754"/>
              <a:gd name="connsiteX66" fmla="*/ 9216517 w 11357692"/>
              <a:gd name="connsiteY66" fmla="*/ 1549529 h 2737754"/>
              <a:gd name="connsiteX67" fmla="*/ 9171902 w 11357692"/>
              <a:gd name="connsiteY67" fmla="*/ 1703098 h 2737754"/>
              <a:gd name="connsiteX68" fmla="*/ 9152851 w 11357692"/>
              <a:gd name="connsiteY68" fmla="*/ 1804683 h 2737754"/>
              <a:gd name="connsiteX69" fmla="*/ 9252235 w 11357692"/>
              <a:gd name="connsiteY69" fmla="*/ 1963012 h 2737754"/>
              <a:gd name="connsiteX70" fmla="*/ 9292086 w 11357692"/>
              <a:gd name="connsiteY70" fmla="*/ 2002865 h 2737754"/>
              <a:gd name="connsiteX71" fmla="*/ 9345059 w 11357692"/>
              <a:gd name="connsiteY71" fmla="*/ 2047479 h 2737754"/>
              <a:gd name="connsiteX72" fmla="*/ 9427144 w 11357692"/>
              <a:gd name="connsiteY72" fmla="*/ 2129611 h 2737754"/>
              <a:gd name="connsiteX73" fmla="*/ 9550924 w 11357692"/>
              <a:gd name="connsiteY73" fmla="*/ 2211112 h 2737754"/>
              <a:gd name="connsiteX74" fmla="*/ 9647298 w 11357692"/>
              <a:gd name="connsiteY74" fmla="*/ 2280707 h 2737754"/>
              <a:gd name="connsiteX75" fmla="*/ 9730597 w 11357692"/>
              <a:gd name="connsiteY75" fmla="*/ 2336599 h 2737754"/>
              <a:gd name="connsiteX76" fmla="*/ 9834114 w 11357692"/>
              <a:gd name="connsiteY76" fmla="*/ 2371105 h 2737754"/>
              <a:gd name="connsiteX77" fmla="*/ 9885872 w 11357692"/>
              <a:gd name="connsiteY77" fmla="*/ 2388358 h 2737754"/>
              <a:gd name="connsiteX78" fmla="*/ 9954883 w 11357692"/>
              <a:gd name="connsiteY78" fmla="*/ 2405611 h 2737754"/>
              <a:gd name="connsiteX79" fmla="*/ 10127412 w 11357692"/>
              <a:gd name="connsiteY79" fmla="*/ 2457369 h 2737754"/>
              <a:gd name="connsiteX80" fmla="*/ 10179170 w 11357692"/>
              <a:gd name="connsiteY80" fmla="*/ 2491875 h 2737754"/>
              <a:gd name="connsiteX81" fmla="*/ 10230929 w 11357692"/>
              <a:gd name="connsiteY81" fmla="*/ 2509127 h 2737754"/>
              <a:gd name="connsiteX82" fmla="*/ 10614040 w 11357692"/>
              <a:gd name="connsiteY82" fmla="*/ 2559718 h 2737754"/>
              <a:gd name="connsiteX83" fmla="*/ 11335110 w 11357692"/>
              <a:gd name="connsiteY83" fmla="*/ 2496008 h 2737754"/>
              <a:gd name="connsiteX84" fmla="*/ 11352363 w 11357692"/>
              <a:gd name="connsiteY84" fmla="*/ 2716161 h 2737754"/>
              <a:gd name="connsiteX85" fmla="*/ 11231593 w 11357692"/>
              <a:gd name="connsiteY85" fmla="*/ 2733414 h 2737754"/>
              <a:gd name="connsiteX86" fmla="*/ 11128076 w 11357692"/>
              <a:gd name="connsiteY86" fmla="*/ 2716161 h 2737754"/>
              <a:gd name="connsiteX87" fmla="*/ 10972800 w 11357692"/>
              <a:gd name="connsiteY87" fmla="*/ 2698909 h 2737754"/>
              <a:gd name="connsiteX88" fmla="*/ 10869283 w 11357692"/>
              <a:gd name="connsiteY88" fmla="*/ 2664403 h 2737754"/>
              <a:gd name="connsiteX89" fmla="*/ 10817525 w 11357692"/>
              <a:gd name="connsiteY89" fmla="*/ 2612644 h 2737754"/>
              <a:gd name="connsiteX90" fmla="*/ 10662249 w 11357692"/>
              <a:gd name="connsiteY90" fmla="*/ 2578139 h 2737754"/>
              <a:gd name="connsiteX91" fmla="*/ 10592070 w 11357692"/>
              <a:gd name="connsiteY91" fmla="*/ 2569827 h 2737754"/>
              <a:gd name="connsiteX92" fmla="*/ 10497449 w 11357692"/>
              <a:gd name="connsiteY92" fmla="*/ 2556752 h 2737754"/>
              <a:gd name="connsiteX93" fmla="*/ 10103060 w 11357692"/>
              <a:gd name="connsiteY93" fmla="*/ 2468063 h 2737754"/>
              <a:gd name="connsiteX94" fmla="*/ 10031083 w 11357692"/>
              <a:gd name="connsiteY94" fmla="*/ 2450810 h 2737754"/>
              <a:gd name="connsiteX95" fmla="*/ 9937631 w 11357692"/>
              <a:gd name="connsiteY95" fmla="*/ 2422863 h 2737754"/>
              <a:gd name="connsiteX96" fmla="*/ 9816861 w 11357692"/>
              <a:gd name="connsiteY96" fmla="*/ 2388358 h 2737754"/>
              <a:gd name="connsiteX97" fmla="*/ 9696091 w 11357692"/>
              <a:gd name="connsiteY97" fmla="*/ 2336599 h 2737754"/>
              <a:gd name="connsiteX98" fmla="*/ 9592574 w 11357692"/>
              <a:gd name="connsiteY98" fmla="*/ 2250335 h 2737754"/>
              <a:gd name="connsiteX99" fmla="*/ 9544995 w 11357692"/>
              <a:gd name="connsiteY99" fmla="*/ 2222389 h 2737754"/>
              <a:gd name="connsiteX100" fmla="*/ 9491438 w 11357692"/>
              <a:gd name="connsiteY100" fmla="*/ 2189680 h 2737754"/>
              <a:gd name="connsiteX101" fmla="*/ 9440893 w 11357692"/>
              <a:gd name="connsiteY101" fmla="*/ 2157555 h 2737754"/>
              <a:gd name="connsiteX102" fmla="*/ 9282023 w 11357692"/>
              <a:gd name="connsiteY102" fmla="*/ 2077807 h 2737754"/>
              <a:gd name="connsiteX103" fmla="*/ 9126748 w 11357692"/>
              <a:gd name="connsiteY103" fmla="*/ 2008795 h 2737754"/>
              <a:gd name="connsiteX104" fmla="*/ 9040483 w 11357692"/>
              <a:gd name="connsiteY104" fmla="*/ 1974290 h 2737754"/>
              <a:gd name="connsiteX105" fmla="*/ 8946491 w 11357692"/>
              <a:gd name="connsiteY105" fmla="*/ 1926709 h 2737754"/>
              <a:gd name="connsiteX106" fmla="*/ 8744220 w 11357692"/>
              <a:gd name="connsiteY106" fmla="*/ 1856486 h 2737754"/>
              <a:gd name="connsiteX107" fmla="*/ 8557404 w 11357692"/>
              <a:gd name="connsiteY107" fmla="*/ 1784509 h 2737754"/>
              <a:gd name="connsiteX108" fmla="*/ 8459234 w 11357692"/>
              <a:gd name="connsiteY108" fmla="*/ 1754810 h 2737754"/>
              <a:gd name="connsiteX109" fmla="*/ 8393188 w 11357692"/>
              <a:gd name="connsiteY109" fmla="*/ 1732212 h 2737754"/>
              <a:gd name="connsiteX110" fmla="*/ 8220075 w 11357692"/>
              <a:gd name="connsiteY110" fmla="*/ 1680408 h 2737754"/>
              <a:gd name="connsiteX111" fmla="*/ 7848287 w 11357692"/>
              <a:gd name="connsiteY111" fmla="*/ 1574464 h 2737754"/>
              <a:gd name="connsiteX112" fmla="*/ 7685282 w 11357692"/>
              <a:gd name="connsiteY112" fmla="*/ 1537577 h 2737754"/>
              <a:gd name="connsiteX113" fmla="*/ 7578171 w 11357692"/>
              <a:gd name="connsiteY113" fmla="*/ 1515563 h 2737754"/>
              <a:gd name="connsiteX114" fmla="*/ 7109694 w 11357692"/>
              <a:gd name="connsiteY114" fmla="*/ 1413797 h 2737754"/>
              <a:gd name="connsiteX115" fmla="*/ 6450852 w 11357692"/>
              <a:gd name="connsiteY115" fmla="*/ 1403688 h 2737754"/>
              <a:gd name="connsiteX116" fmla="*/ 6155127 w 11357692"/>
              <a:gd name="connsiteY116" fmla="*/ 1413797 h 2737754"/>
              <a:gd name="connsiteX117" fmla="*/ 5898761 w 11357692"/>
              <a:gd name="connsiteY117" fmla="*/ 1421524 h 2737754"/>
              <a:gd name="connsiteX118" fmla="*/ 5713652 w 11357692"/>
              <a:gd name="connsiteY118" fmla="*/ 1445922 h 2737754"/>
              <a:gd name="connsiteX119" fmla="*/ 5013520 w 11357692"/>
              <a:gd name="connsiteY119" fmla="*/ 1538791 h 2737754"/>
              <a:gd name="connsiteX120" fmla="*/ 3933646 w 11357692"/>
              <a:gd name="connsiteY120" fmla="*/ 1560222 h 2737754"/>
              <a:gd name="connsiteX121" fmla="*/ 3864634 w 11357692"/>
              <a:gd name="connsiteY121" fmla="*/ 1577475 h 2737754"/>
              <a:gd name="connsiteX122" fmla="*/ 3605842 w 11357692"/>
              <a:gd name="connsiteY122" fmla="*/ 1611980 h 2737754"/>
              <a:gd name="connsiteX123" fmla="*/ 3450566 w 11357692"/>
              <a:gd name="connsiteY123" fmla="*/ 1646486 h 2737754"/>
              <a:gd name="connsiteX124" fmla="*/ 3295291 w 11357692"/>
              <a:gd name="connsiteY124" fmla="*/ 1629233 h 2737754"/>
              <a:gd name="connsiteX125" fmla="*/ 3157268 w 11357692"/>
              <a:gd name="connsiteY125" fmla="*/ 1542969 h 2737754"/>
              <a:gd name="connsiteX126" fmla="*/ 3053751 w 11357692"/>
              <a:gd name="connsiteY126" fmla="*/ 1594727 h 2737754"/>
              <a:gd name="connsiteX127" fmla="*/ 2932981 w 11357692"/>
              <a:gd name="connsiteY127" fmla="*/ 1629233 h 2737754"/>
              <a:gd name="connsiteX128" fmla="*/ 2570672 w 11357692"/>
              <a:gd name="connsiteY128" fmla="*/ 1646486 h 2737754"/>
              <a:gd name="connsiteX129" fmla="*/ 2432649 w 11357692"/>
              <a:gd name="connsiteY129" fmla="*/ 1629233 h 2737754"/>
              <a:gd name="connsiteX130" fmla="*/ 2380891 w 11357692"/>
              <a:gd name="connsiteY130" fmla="*/ 1611980 h 2737754"/>
              <a:gd name="connsiteX131" fmla="*/ 2277374 w 11357692"/>
              <a:gd name="connsiteY131" fmla="*/ 1594727 h 2737754"/>
              <a:gd name="connsiteX132" fmla="*/ 2018581 w 11357692"/>
              <a:gd name="connsiteY132" fmla="*/ 1560222 h 2737754"/>
              <a:gd name="connsiteX133" fmla="*/ 1966823 w 11357692"/>
              <a:gd name="connsiteY133" fmla="*/ 1525716 h 2737754"/>
              <a:gd name="connsiteX134" fmla="*/ 1846053 w 11357692"/>
              <a:gd name="connsiteY134" fmla="*/ 1491211 h 2737754"/>
              <a:gd name="connsiteX135" fmla="*/ 1690778 w 11357692"/>
              <a:gd name="connsiteY135" fmla="*/ 1404946 h 2737754"/>
              <a:gd name="connsiteX136" fmla="*/ 1518249 w 11357692"/>
              <a:gd name="connsiteY136" fmla="*/ 1353188 h 2737754"/>
              <a:gd name="connsiteX137" fmla="*/ 1466491 w 11357692"/>
              <a:gd name="connsiteY137" fmla="*/ 1318682 h 2737754"/>
              <a:gd name="connsiteX138" fmla="*/ 1362974 w 11357692"/>
              <a:gd name="connsiteY138" fmla="*/ 1284177 h 2737754"/>
              <a:gd name="connsiteX139" fmla="*/ 1311215 w 11357692"/>
              <a:gd name="connsiteY139" fmla="*/ 1266924 h 2737754"/>
              <a:gd name="connsiteX140" fmla="*/ 1207698 w 11357692"/>
              <a:gd name="connsiteY140" fmla="*/ 1232418 h 2737754"/>
              <a:gd name="connsiteX141" fmla="*/ 897148 w 11357692"/>
              <a:gd name="connsiteY141" fmla="*/ 1180660 h 2737754"/>
              <a:gd name="connsiteX142" fmla="*/ 845389 w 11357692"/>
              <a:gd name="connsiteY142" fmla="*/ 1163407 h 2737754"/>
              <a:gd name="connsiteX143" fmla="*/ 793631 w 11357692"/>
              <a:gd name="connsiteY143" fmla="*/ 1111648 h 2737754"/>
              <a:gd name="connsiteX144" fmla="*/ 707366 w 11357692"/>
              <a:gd name="connsiteY144" fmla="*/ 1025384 h 2737754"/>
              <a:gd name="connsiteX145" fmla="*/ 534838 w 11357692"/>
              <a:gd name="connsiteY145" fmla="*/ 990878 h 2737754"/>
              <a:gd name="connsiteX146" fmla="*/ 396815 w 11357692"/>
              <a:gd name="connsiteY146" fmla="*/ 956373 h 2737754"/>
              <a:gd name="connsiteX147" fmla="*/ 345057 w 11357692"/>
              <a:gd name="connsiteY147" fmla="*/ 921867 h 2737754"/>
              <a:gd name="connsiteX148" fmla="*/ 241540 w 11357692"/>
              <a:gd name="connsiteY148" fmla="*/ 887361 h 2737754"/>
              <a:gd name="connsiteX149" fmla="*/ 189781 w 11357692"/>
              <a:gd name="connsiteY149" fmla="*/ 852856 h 2737754"/>
              <a:gd name="connsiteX150" fmla="*/ 120770 w 11357692"/>
              <a:gd name="connsiteY150" fmla="*/ 835603 h 2737754"/>
              <a:gd name="connsiteX151" fmla="*/ 69012 w 11357692"/>
              <a:gd name="connsiteY151" fmla="*/ 818350 h 2737754"/>
              <a:gd name="connsiteX152" fmla="*/ 51759 w 11357692"/>
              <a:gd name="connsiteY152" fmla="*/ 438788 h 2737754"/>
              <a:gd name="connsiteX153" fmla="*/ 51759 w 11357692"/>
              <a:gd name="connsiteY153" fmla="*/ 438788 h 2737754"/>
              <a:gd name="connsiteX154" fmla="*/ 51759 w 11357692"/>
              <a:gd name="connsiteY154" fmla="*/ 438788 h 2737754"/>
              <a:gd name="connsiteX155" fmla="*/ 51759 w 11357692"/>
              <a:gd name="connsiteY155" fmla="*/ 438788 h 2737754"/>
              <a:gd name="connsiteX0" fmla="*/ 0 w 11335619"/>
              <a:gd name="connsiteY0" fmla="*/ 404282 h 2733414"/>
              <a:gd name="connsiteX1" fmla="*/ 0 w 11335619"/>
              <a:gd name="connsiteY1" fmla="*/ 507799 h 2733414"/>
              <a:gd name="connsiteX2" fmla="*/ 810883 w 11335619"/>
              <a:gd name="connsiteY2" fmla="*/ 369777 h 2733414"/>
              <a:gd name="connsiteX3" fmla="*/ 931653 w 11335619"/>
              <a:gd name="connsiteY3" fmla="*/ 473294 h 2733414"/>
              <a:gd name="connsiteX4" fmla="*/ 1035170 w 11335619"/>
              <a:gd name="connsiteY4" fmla="*/ 507799 h 2733414"/>
              <a:gd name="connsiteX5" fmla="*/ 1086929 w 11335619"/>
              <a:gd name="connsiteY5" fmla="*/ 525052 h 2733414"/>
              <a:gd name="connsiteX6" fmla="*/ 1362974 w 11335619"/>
              <a:gd name="connsiteY6" fmla="*/ 507799 h 2733414"/>
              <a:gd name="connsiteX7" fmla="*/ 1483744 w 11335619"/>
              <a:gd name="connsiteY7" fmla="*/ 473294 h 2733414"/>
              <a:gd name="connsiteX8" fmla="*/ 1500997 w 11335619"/>
              <a:gd name="connsiteY8" fmla="*/ 421535 h 2733414"/>
              <a:gd name="connsiteX9" fmla="*/ 1570008 w 11335619"/>
              <a:gd name="connsiteY9" fmla="*/ 387029 h 2733414"/>
              <a:gd name="connsiteX10" fmla="*/ 1673525 w 11335619"/>
              <a:gd name="connsiteY10" fmla="*/ 369777 h 2733414"/>
              <a:gd name="connsiteX11" fmla="*/ 2018581 w 11335619"/>
              <a:gd name="connsiteY11" fmla="*/ 352524 h 2733414"/>
              <a:gd name="connsiteX12" fmla="*/ 2898476 w 11335619"/>
              <a:gd name="connsiteY12" fmla="*/ 300765 h 2733414"/>
              <a:gd name="connsiteX13" fmla="*/ 3001993 w 11335619"/>
              <a:gd name="connsiteY13" fmla="*/ 283512 h 2733414"/>
              <a:gd name="connsiteX14" fmla="*/ 3071004 w 11335619"/>
              <a:gd name="connsiteY14" fmla="*/ 266260 h 2733414"/>
              <a:gd name="connsiteX15" fmla="*/ 3329797 w 11335619"/>
              <a:gd name="connsiteY15" fmla="*/ 283512 h 2733414"/>
              <a:gd name="connsiteX16" fmla="*/ 4157932 w 11335619"/>
              <a:gd name="connsiteY16" fmla="*/ 249007 h 2733414"/>
              <a:gd name="connsiteX17" fmla="*/ 4278702 w 11335619"/>
              <a:gd name="connsiteY17" fmla="*/ 214501 h 2733414"/>
              <a:gd name="connsiteX18" fmla="*/ 4382219 w 11335619"/>
              <a:gd name="connsiteY18" fmla="*/ 197248 h 2733414"/>
              <a:gd name="connsiteX19" fmla="*/ 4710023 w 11335619"/>
              <a:gd name="connsiteY19" fmla="*/ 179995 h 2733414"/>
              <a:gd name="connsiteX20" fmla="*/ 4761781 w 11335619"/>
              <a:gd name="connsiteY20" fmla="*/ 162743 h 2733414"/>
              <a:gd name="connsiteX21" fmla="*/ 4830793 w 11335619"/>
              <a:gd name="connsiteY21" fmla="*/ 93731 h 2733414"/>
              <a:gd name="connsiteX22" fmla="*/ 5762446 w 11335619"/>
              <a:gd name="connsiteY22" fmla="*/ 41973 h 2733414"/>
              <a:gd name="connsiteX23" fmla="*/ 6193766 w 11335619"/>
              <a:gd name="connsiteY23" fmla="*/ 24720 h 2733414"/>
              <a:gd name="connsiteX24" fmla="*/ 6245525 w 11335619"/>
              <a:gd name="connsiteY24" fmla="*/ 41973 h 2733414"/>
              <a:gd name="connsiteX25" fmla="*/ 6383548 w 11335619"/>
              <a:gd name="connsiteY25" fmla="*/ 76478 h 2733414"/>
              <a:gd name="connsiteX26" fmla="*/ 6469812 w 11335619"/>
              <a:gd name="connsiteY26" fmla="*/ 231754 h 2733414"/>
              <a:gd name="connsiteX27" fmla="*/ 6538823 w 11335619"/>
              <a:gd name="connsiteY27" fmla="*/ 249007 h 2733414"/>
              <a:gd name="connsiteX28" fmla="*/ 6659593 w 11335619"/>
              <a:gd name="connsiteY28" fmla="*/ 300765 h 2733414"/>
              <a:gd name="connsiteX29" fmla="*/ 6711351 w 11335619"/>
              <a:gd name="connsiteY29" fmla="*/ 335271 h 2733414"/>
              <a:gd name="connsiteX30" fmla="*/ 6763110 w 11335619"/>
              <a:gd name="connsiteY30" fmla="*/ 438788 h 2733414"/>
              <a:gd name="connsiteX31" fmla="*/ 6918385 w 11335619"/>
              <a:gd name="connsiteY31" fmla="*/ 576811 h 2733414"/>
              <a:gd name="connsiteX32" fmla="*/ 7004649 w 11335619"/>
              <a:gd name="connsiteY32" fmla="*/ 663075 h 2733414"/>
              <a:gd name="connsiteX33" fmla="*/ 7039155 w 11335619"/>
              <a:gd name="connsiteY33" fmla="*/ 714833 h 2733414"/>
              <a:gd name="connsiteX34" fmla="*/ 7056408 w 11335619"/>
              <a:gd name="connsiteY34" fmla="*/ 766592 h 2733414"/>
              <a:gd name="connsiteX35" fmla="*/ 7108166 w 11335619"/>
              <a:gd name="connsiteY35" fmla="*/ 783844 h 2733414"/>
              <a:gd name="connsiteX36" fmla="*/ 7159925 w 11335619"/>
              <a:gd name="connsiteY36" fmla="*/ 835603 h 2733414"/>
              <a:gd name="connsiteX37" fmla="*/ 7194431 w 11335619"/>
              <a:gd name="connsiteY37" fmla="*/ 887361 h 2733414"/>
              <a:gd name="connsiteX38" fmla="*/ 7297948 w 11335619"/>
              <a:gd name="connsiteY38" fmla="*/ 921867 h 2733414"/>
              <a:gd name="connsiteX39" fmla="*/ 7349706 w 11335619"/>
              <a:gd name="connsiteY39" fmla="*/ 939120 h 2733414"/>
              <a:gd name="connsiteX40" fmla="*/ 7366959 w 11335619"/>
              <a:gd name="connsiteY40" fmla="*/ 1025384 h 2733414"/>
              <a:gd name="connsiteX41" fmla="*/ 7418717 w 11335619"/>
              <a:gd name="connsiteY41" fmla="*/ 1042637 h 2733414"/>
              <a:gd name="connsiteX42" fmla="*/ 7470476 w 11335619"/>
              <a:gd name="connsiteY42" fmla="*/ 1077143 h 2733414"/>
              <a:gd name="connsiteX43" fmla="*/ 7781027 w 11335619"/>
              <a:gd name="connsiteY43" fmla="*/ 1094395 h 2733414"/>
              <a:gd name="connsiteX44" fmla="*/ 7936302 w 11335619"/>
              <a:gd name="connsiteY44" fmla="*/ 1163407 h 2733414"/>
              <a:gd name="connsiteX45" fmla="*/ 7988061 w 11335619"/>
              <a:gd name="connsiteY45" fmla="*/ 1180660 h 2733414"/>
              <a:gd name="connsiteX46" fmla="*/ 8039819 w 11335619"/>
              <a:gd name="connsiteY46" fmla="*/ 1232418 h 2733414"/>
              <a:gd name="connsiteX47" fmla="*/ 8143336 w 11335619"/>
              <a:gd name="connsiteY47" fmla="*/ 1266924 h 2733414"/>
              <a:gd name="connsiteX48" fmla="*/ 8264106 w 11335619"/>
              <a:gd name="connsiteY48" fmla="*/ 1301429 h 2733414"/>
              <a:gd name="connsiteX49" fmla="*/ 8384876 w 11335619"/>
              <a:gd name="connsiteY49" fmla="*/ 1318682 h 2733414"/>
              <a:gd name="connsiteX50" fmla="*/ 8436634 w 11335619"/>
              <a:gd name="connsiteY50" fmla="*/ 1335935 h 2733414"/>
              <a:gd name="connsiteX51" fmla="*/ 8332443 w 11335619"/>
              <a:gd name="connsiteY51" fmla="*/ 1440081 h 2733414"/>
              <a:gd name="connsiteX52" fmla="*/ 8436590 w 11335619"/>
              <a:gd name="connsiteY52" fmla="*/ 1525177 h 2733414"/>
              <a:gd name="connsiteX53" fmla="*/ 8645510 w 11335619"/>
              <a:gd name="connsiteY53" fmla="*/ 1628155 h 2733414"/>
              <a:gd name="connsiteX54" fmla="*/ 8703155 w 11335619"/>
              <a:gd name="connsiteY54" fmla="*/ 1576352 h 2733414"/>
              <a:gd name="connsiteX55" fmla="*/ 8805504 w 11335619"/>
              <a:gd name="connsiteY55" fmla="*/ 1558470 h 2733414"/>
              <a:gd name="connsiteX56" fmla="*/ 8870920 w 11335619"/>
              <a:gd name="connsiteY56" fmla="*/ 1525088 h 2733414"/>
              <a:gd name="connsiteX57" fmla="*/ 8902461 w 11335619"/>
              <a:gd name="connsiteY57" fmla="*/ 1404946 h 2733414"/>
              <a:gd name="connsiteX58" fmla="*/ 8936966 w 11335619"/>
              <a:gd name="connsiteY58" fmla="*/ 1059890 h 2733414"/>
              <a:gd name="connsiteX59" fmla="*/ 8971472 w 11335619"/>
              <a:gd name="connsiteY59" fmla="*/ 1008131 h 2733414"/>
              <a:gd name="connsiteX60" fmla="*/ 9023231 w 11335619"/>
              <a:gd name="connsiteY60" fmla="*/ 956373 h 2733414"/>
              <a:gd name="connsiteX61" fmla="*/ 9074989 w 11335619"/>
              <a:gd name="connsiteY61" fmla="*/ 939120 h 2733414"/>
              <a:gd name="connsiteX62" fmla="*/ 9144000 w 11335619"/>
              <a:gd name="connsiteY62" fmla="*/ 956373 h 2733414"/>
              <a:gd name="connsiteX63" fmla="*/ 9247517 w 11335619"/>
              <a:gd name="connsiteY63" fmla="*/ 990878 h 2733414"/>
              <a:gd name="connsiteX64" fmla="*/ 9316529 w 11335619"/>
              <a:gd name="connsiteY64" fmla="*/ 1008131 h 2733414"/>
              <a:gd name="connsiteX65" fmla="*/ 9368287 w 11335619"/>
              <a:gd name="connsiteY65" fmla="*/ 1042637 h 2733414"/>
              <a:gd name="connsiteX66" fmla="*/ 9216517 w 11335619"/>
              <a:gd name="connsiteY66" fmla="*/ 1549529 h 2733414"/>
              <a:gd name="connsiteX67" fmla="*/ 9171902 w 11335619"/>
              <a:gd name="connsiteY67" fmla="*/ 1703098 h 2733414"/>
              <a:gd name="connsiteX68" fmla="*/ 9152851 w 11335619"/>
              <a:gd name="connsiteY68" fmla="*/ 1804683 h 2733414"/>
              <a:gd name="connsiteX69" fmla="*/ 9252235 w 11335619"/>
              <a:gd name="connsiteY69" fmla="*/ 1963012 h 2733414"/>
              <a:gd name="connsiteX70" fmla="*/ 9292086 w 11335619"/>
              <a:gd name="connsiteY70" fmla="*/ 2002865 h 2733414"/>
              <a:gd name="connsiteX71" fmla="*/ 9345059 w 11335619"/>
              <a:gd name="connsiteY71" fmla="*/ 2047479 h 2733414"/>
              <a:gd name="connsiteX72" fmla="*/ 9427144 w 11335619"/>
              <a:gd name="connsiteY72" fmla="*/ 2129611 h 2733414"/>
              <a:gd name="connsiteX73" fmla="*/ 9550924 w 11335619"/>
              <a:gd name="connsiteY73" fmla="*/ 2211112 h 2733414"/>
              <a:gd name="connsiteX74" fmla="*/ 9647298 w 11335619"/>
              <a:gd name="connsiteY74" fmla="*/ 2280707 h 2733414"/>
              <a:gd name="connsiteX75" fmla="*/ 9730597 w 11335619"/>
              <a:gd name="connsiteY75" fmla="*/ 2336599 h 2733414"/>
              <a:gd name="connsiteX76" fmla="*/ 9834114 w 11335619"/>
              <a:gd name="connsiteY76" fmla="*/ 2371105 h 2733414"/>
              <a:gd name="connsiteX77" fmla="*/ 9885872 w 11335619"/>
              <a:gd name="connsiteY77" fmla="*/ 2388358 h 2733414"/>
              <a:gd name="connsiteX78" fmla="*/ 9954883 w 11335619"/>
              <a:gd name="connsiteY78" fmla="*/ 2405611 h 2733414"/>
              <a:gd name="connsiteX79" fmla="*/ 10127412 w 11335619"/>
              <a:gd name="connsiteY79" fmla="*/ 2457369 h 2733414"/>
              <a:gd name="connsiteX80" fmla="*/ 10179170 w 11335619"/>
              <a:gd name="connsiteY80" fmla="*/ 2491875 h 2733414"/>
              <a:gd name="connsiteX81" fmla="*/ 10230929 w 11335619"/>
              <a:gd name="connsiteY81" fmla="*/ 2509127 h 2733414"/>
              <a:gd name="connsiteX82" fmla="*/ 10614040 w 11335619"/>
              <a:gd name="connsiteY82" fmla="*/ 2559718 h 2733414"/>
              <a:gd name="connsiteX83" fmla="*/ 11335110 w 11335619"/>
              <a:gd name="connsiteY83" fmla="*/ 2496008 h 2733414"/>
              <a:gd name="connsiteX84" fmla="*/ 11292831 w 11335619"/>
              <a:gd name="connsiteY84" fmla="*/ 2692349 h 2733414"/>
              <a:gd name="connsiteX85" fmla="*/ 11231593 w 11335619"/>
              <a:gd name="connsiteY85" fmla="*/ 2733414 h 2733414"/>
              <a:gd name="connsiteX86" fmla="*/ 11128076 w 11335619"/>
              <a:gd name="connsiteY86" fmla="*/ 2716161 h 2733414"/>
              <a:gd name="connsiteX87" fmla="*/ 10972800 w 11335619"/>
              <a:gd name="connsiteY87" fmla="*/ 2698909 h 2733414"/>
              <a:gd name="connsiteX88" fmla="*/ 10869283 w 11335619"/>
              <a:gd name="connsiteY88" fmla="*/ 2664403 h 2733414"/>
              <a:gd name="connsiteX89" fmla="*/ 10817525 w 11335619"/>
              <a:gd name="connsiteY89" fmla="*/ 2612644 h 2733414"/>
              <a:gd name="connsiteX90" fmla="*/ 10662249 w 11335619"/>
              <a:gd name="connsiteY90" fmla="*/ 2578139 h 2733414"/>
              <a:gd name="connsiteX91" fmla="*/ 10592070 w 11335619"/>
              <a:gd name="connsiteY91" fmla="*/ 2569827 h 2733414"/>
              <a:gd name="connsiteX92" fmla="*/ 10497449 w 11335619"/>
              <a:gd name="connsiteY92" fmla="*/ 2556752 h 2733414"/>
              <a:gd name="connsiteX93" fmla="*/ 10103060 w 11335619"/>
              <a:gd name="connsiteY93" fmla="*/ 2468063 h 2733414"/>
              <a:gd name="connsiteX94" fmla="*/ 10031083 w 11335619"/>
              <a:gd name="connsiteY94" fmla="*/ 2450810 h 2733414"/>
              <a:gd name="connsiteX95" fmla="*/ 9937631 w 11335619"/>
              <a:gd name="connsiteY95" fmla="*/ 2422863 h 2733414"/>
              <a:gd name="connsiteX96" fmla="*/ 9816861 w 11335619"/>
              <a:gd name="connsiteY96" fmla="*/ 2388358 h 2733414"/>
              <a:gd name="connsiteX97" fmla="*/ 9696091 w 11335619"/>
              <a:gd name="connsiteY97" fmla="*/ 2336599 h 2733414"/>
              <a:gd name="connsiteX98" fmla="*/ 9592574 w 11335619"/>
              <a:gd name="connsiteY98" fmla="*/ 2250335 h 2733414"/>
              <a:gd name="connsiteX99" fmla="*/ 9544995 w 11335619"/>
              <a:gd name="connsiteY99" fmla="*/ 2222389 h 2733414"/>
              <a:gd name="connsiteX100" fmla="*/ 9491438 w 11335619"/>
              <a:gd name="connsiteY100" fmla="*/ 2189680 h 2733414"/>
              <a:gd name="connsiteX101" fmla="*/ 9440893 w 11335619"/>
              <a:gd name="connsiteY101" fmla="*/ 2157555 h 2733414"/>
              <a:gd name="connsiteX102" fmla="*/ 9282023 w 11335619"/>
              <a:gd name="connsiteY102" fmla="*/ 2077807 h 2733414"/>
              <a:gd name="connsiteX103" fmla="*/ 9126748 w 11335619"/>
              <a:gd name="connsiteY103" fmla="*/ 2008795 h 2733414"/>
              <a:gd name="connsiteX104" fmla="*/ 9040483 w 11335619"/>
              <a:gd name="connsiteY104" fmla="*/ 1974290 h 2733414"/>
              <a:gd name="connsiteX105" fmla="*/ 8946491 w 11335619"/>
              <a:gd name="connsiteY105" fmla="*/ 1926709 h 2733414"/>
              <a:gd name="connsiteX106" fmla="*/ 8744220 w 11335619"/>
              <a:gd name="connsiteY106" fmla="*/ 1856486 h 2733414"/>
              <a:gd name="connsiteX107" fmla="*/ 8557404 w 11335619"/>
              <a:gd name="connsiteY107" fmla="*/ 1784509 h 2733414"/>
              <a:gd name="connsiteX108" fmla="*/ 8459234 w 11335619"/>
              <a:gd name="connsiteY108" fmla="*/ 1754810 h 2733414"/>
              <a:gd name="connsiteX109" fmla="*/ 8393188 w 11335619"/>
              <a:gd name="connsiteY109" fmla="*/ 1732212 h 2733414"/>
              <a:gd name="connsiteX110" fmla="*/ 8220075 w 11335619"/>
              <a:gd name="connsiteY110" fmla="*/ 1680408 h 2733414"/>
              <a:gd name="connsiteX111" fmla="*/ 7848287 w 11335619"/>
              <a:gd name="connsiteY111" fmla="*/ 1574464 h 2733414"/>
              <a:gd name="connsiteX112" fmla="*/ 7685282 w 11335619"/>
              <a:gd name="connsiteY112" fmla="*/ 1537577 h 2733414"/>
              <a:gd name="connsiteX113" fmla="*/ 7578171 w 11335619"/>
              <a:gd name="connsiteY113" fmla="*/ 1515563 h 2733414"/>
              <a:gd name="connsiteX114" fmla="*/ 7109694 w 11335619"/>
              <a:gd name="connsiteY114" fmla="*/ 1413797 h 2733414"/>
              <a:gd name="connsiteX115" fmla="*/ 6450852 w 11335619"/>
              <a:gd name="connsiteY115" fmla="*/ 1403688 h 2733414"/>
              <a:gd name="connsiteX116" fmla="*/ 6155127 w 11335619"/>
              <a:gd name="connsiteY116" fmla="*/ 1413797 h 2733414"/>
              <a:gd name="connsiteX117" fmla="*/ 5898761 w 11335619"/>
              <a:gd name="connsiteY117" fmla="*/ 1421524 h 2733414"/>
              <a:gd name="connsiteX118" fmla="*/ 5713652 w 11335619"/>
              <a:gd name="connsiteY118" fmla="*/ 1445922 h 2733414"/>
              <a:gd name="connsiteX119" fmla="*/ 5013520 w 11335619"/>
              <a:gd name="connsiteY119" fmla="*/ 1538791 h 2733414"/>
              <a:gd name="connsiteX120" fmla="*/ 3933646 w 11335619"/>
              <a:gd name="connsiteY120" fmla="*/ 1560222 h 2733414"/>
              <a:gd name="connsiteX121" fmla="*/ 3864634 w 11335619"/>
              <a:gd name="connsiteY121" fmla="*/ 1577475 h 2733414"/>
              <a:gd name="connsiteX122" fmla="*/ 3605842 w 11335619"/>
              <a:gd name="connsiteY122" fmla="*/ 1611980 h 2733414"/>
              <a:gd name="connsiteX123" fmla="*/ 3450566 w 11335619"/>
              <a:gd name="connsiteY123" fmla="*/ 1646486 h 2733414"/>
              <a:gd name="connsiteX124" fmla="*/ 3295291 w 11335619"/>
              <a:gd name="connsiteY124" fmla="*/ 1629233 h 2733414"/>
              <a:gd name="connsiteX125" fmla="*/ 3157268 w 11335619"/>
              <a:gd name="connsiteY125" fmla="*/ 1542969 h 2733414"/>
              <a:gd name="connsiteX126" fmla="*/ 3053751 w 11335619"/>
              <a:gd name="connsiteY126" fmla="*/ 1594727 h 2733414"/>
              <a:gd name="connsiteX127" fmla="*/ 2932981 w 11335619"/>
              <a:gd name="connsiteY127" fmla="*/ 1629233 h 2733414"/>
              <a:gd name="connsiteX128" fmla="*/ 2570672 w 11335619"/>
              <a:gd name="connsiteY128" fmla="*/ 1646486 h 2733414"/>
              <a:gd name="connsiteX129" fmla="*/ 2432649 w 11335619"/>
              <a:gd name="connsiteY129" fmla="*/ 1629233 h 2733414"/>
              <a:gd name="connsiteX130" fmla="*/ 2380891 w 11335619"/>
              <a:gd name="connsiteY130" fmla="*/ 1611980 h 2733414"/>
              <a:gd name="connsiteX131" fmla="*/ 2277374 w 11335619"/>
              <a:gd name="connsiteY131" fmla="*/ 1594727 h 2733414"/>
              <a:gd name="connsiteX132" fmla="*/ 2018581 w 11335619"/>
              <a:gd name="connsiteY132" fmla="*/ 1560222 h 2733414"/>
              <a:gd name="connsiteX133" fmla="*/ 1966823 w 11335619"/>
              <a:gd name="connsiteY133" fmla="*/ 1525716 h 2733414"/>
              <a:gd name="connsiteX134" fmla="*/ 1846053 w 11335619"/>
              <a:gd name="connsiteY134" fmla="*/ 1491211 h 2733414"/>
              <a:gd name="connsiteX135" fmla="*/ 1690778 w 11335619"/>
              <a:gd name="connsiteY135" fmla="*/ 1404946 h 2733414"/>
              <a:gd name="connsiteX136" fmla="*/ 1518249 w 11335619"/>
              <a:gd name="connsiteY136" fmla="*/ 1353188 h 2733414"/>
              <a:gd name="connsiteX137" fmla="*/ 1466491 w 11335619"/>
              <a:gd name="connsiteY137" fmla="*/ 1318682 h 2733414"/>
              <a:gd name="connsiteX138" fmla="*/ 1362974 w 11335619"/>
              <a:gd name="connsiteY138" fmla="*/ 1284177 h 2733414"/>
              <a:gd name="connsiteX139" fmla="*/ 1311215 w 11335619"/>
              <a:gd name="connsiteY139" fmla="*/ 1266924 h 2733414"/>
              <a:gd name="connsiteX140" fmla="*/ 1207698 w 11335619"/>
              <a:gd name="connsiteY140" fmla="*/ 1232418 h 2733414"/>
              <a:gd name="connsiteX141" fmla="*/ 897148 w 11335619"/>
              <a:gd name="connsiteY141" fmla="*/ 1180660 h 2733414"/>
              <a:gd name="connsiteX142" fmla="*/ 845389 w 11335619"/>
              <a:gd name="connsiteY142" fmla="*/ 1163407 h 2733414"/>
              <a:gd name="connsiteX143" fmla="*/ 793631 w 11335619"/>
              <a:gd name="connsiteY143" fmla="*/ 1111648 h 2733414"/>
              <a:gd name="connsiteX144" fmla="*/ 707366 w 11335619"/>
              <a:gd name="connsiteY144" fmla="*/ 1025384 h 2733414"/>
              <a:gd name="connsiteX145" fmla="*/ 534838 w 11335619"/>
              <a:gd name="connsiteY145" fmla="*/ 990878 h 2733414"/>
              <a:gd name="connsiteX146" fmla="*/ 396815 w 11335619"/>
              <a:gd name="connsiteY146" fmla="*/ 956373 h 2733414"/>
              <a:gd name="connsiteX147" fmla="*/ 345057 w 11335619"/>
              <a:gd name="connsiteY147" fmla="*/ 921867 h 2733414"/>
              <a:gd name="connsiteX148" fmla="*/ 241540 w 11335619"/>
              <a:gd name="connsiteY148" fmla="*/ 887361 h 2733414"/>
              <a:gd name="connsiteX149" fmla="*/ 189781 w 11335619"/>
              <a:gd name="connsiteY149" fmla="*/ 852856 h 2733414"/>
              <a:gd name="connsiteX150" fmla="*/ 120770 w 11335619"/>
              <a:gd name="connsiteY150" fmla="*/ 835603 h 2733414"/>
              <a:gd name="connsiteX151" fmla="*/ 69012 w 11335619"/>
              <a:gd name="connsiteY151" fmla="*/ 818350 h 2733414"/>
              <a:gd name="connsiteX152" fmla="*/ 51759 w 11335619"/>
              <a:gd name="connsiteY152" fmla="*/ 438788 h 2733414"/>
              <a:gd name="connsiteX153" fmla="*/ 51759 w 11335619"/>
              <a:gd name="connsiteY153" fmla="*/ 438788 h 2733414"/>
              <a:gd name="connsiteX154" fmla="*/ 51759 w 11335619"/>
              <a:gd name="connsiteY154" fmla="*/ 438788 h 2733414"/>
              <a:gd name="connsiteX155" fmla="*/ 51759 w 11335619"/>
              <a:gd name="connsiteY155" fmla="*/ 438788 h 2733414"/>
              <a:gd name="connsiteX0" fmla="*/ 0 w 11335452"/>
              <a:gd name="connsiteY0" fmla="*/ 404282 h 2733414"/>
              <a:gd name="connsiteX1" fmla="*/ 0 w 11335452"/>
              <a:gd name="connsiteY1" fmla="*/ 507799 h 2733414"/>
              <a:gd name="connsiteX2" fmla="*/ 810883 w 11335452"/>
              <a:gd name="connsiteY2" fmla="*/ 369777 h 2733414"/>
              <a:gd name="connsiteX3" fmla="*/ 931653 w 11335452"/>
              <a:gd name="connsiteY3" fmla="*/ 473294 h 2733414"/>
              <a:gd name="connsiteX4" fmla="*/ 1035170 w 11335452"/>
              <a:gd name="connsiteY4" fmla="*/ 507799 h 2733414"/>
              <a:gd name="connsiteX5" fmla="*/ 1086929 w 11335452"/>
              <a:gd name="connsiteY5" fmla="*/ 525052 h 2733414"/>
              <a:gd name="connsiteX6" fmla="*/ 1362974 w 11335452"/>
              <a:gd name="connsiteY6" fmla="*/ 507799 h 2733414"/>
              <a:gd name="connsiteX7" fmla="*/ 1483744 w 11335452"/>
              <a:gd name="connsiteY7" fmla="*/ 473294 h 2733414"/>
              <a:gd name="connsiteX8" fmla="*/ 1500997 w 11335452"/>
              <a:gd name="connsiteY8" fmla="*/ 421535 h 2733414"/>
              <a:gd name="connsiteX9" fmla="*/ 1570008 w 11335452"/>
              <a:gd name="connsiteY9" fmla="*/ 387029 h 2733414"/>
              <a:gd name="connsiteX10" fmla="*/ 1673525 w 11335452"/>
              <a:gd name="connsiteY10" fmla="*/ 369777 h 2733414"/>
              <a:gd name="connsiteX11" fmla="*/ 2018581 w 11335452"/>
              <a:gd name="connsiteY11" fmla="*/ 352524 h 2733414"/>
              <a:gd name="connsiteX12" fmla="*/ 2898476 w 11335452"/>
              <a:gd name="connsiteY12" fmla="*/ 300765 h 2733414"/>
              <a:gd name="connsiteX13" fmla="*/ 3001993 w 11335452"/>
              <a:gd name="connsiteY13" fmla="*/ 283512 h 2733414"/>
              <a:gd name="connsiteX14" fmla="*/ 3071004 w 11335452"/>
              <a:gd name="connsiteY14" fmla="*/ 266260 h 2733414"/>
              <a:gd name="connsiteX15" fmla="*/ 3329797 w 11335452"/>
              <a:gd name="connsiteY15" fmla="*/ 283512 h 2733414"/>
              <a:gd name="connsiteX16" fmla="*/ 4157932 w 11335452"/>
              <a:gd name="connsiteY16" fmla="*/ 249007 h 2733414"/>
              <a:gd name="connsiteX17" fmla="*/ 4278702 w 11335452"/>
              <a:gd name="connsiteY17" fmla="*/ 214501 h 2733414"/>
              <a:gd name="connsiteX18" fmla="*/ 4382219 w 11335452"/>
              <a:gd name="connsiteY18" fmla="*/ 197248 h 2733414"/>
              <a:gd name="connsiteX19" fmla="*/ 4710023 w 11335452"/>
              <a:gd name="connsiteY19" fmla="*/ 179995 h 2733414"/>
              <a:gd name="connsiteX20" fmla="*/ 4761781 w 11335452"/>
              <a:gd name="connsiteY20" fmla="*/ 162743 h 2733414"/>
              <a:gd name="connsiteX21" fmla="*/ 4830793 w 11335452"/>
              <a:gd name="connsiteY21" fmla="*/ 93731 h 2733414"/>
              <a:gd name="connsiteX22" fmla="*/ 5762446 w 11335452"/>
              <a:gd name="connsiteY22" fmla="*/ 41973 h 2733414"/>
              <a:gd name="connsiteX23" fmla="*/ 6193766 w 11335452"/>
              <a:gd name="connsiteY23" fmla="*/ 24720 h 2733414"/>
              <a:gd name="connsiteX24" fmla="*/ 6245525 w 11335452"/>
              <a:gd name="connsiteY24" fmla="*/ 41973 h 2733414"/>
              <a:gd name="connsiteX25" fmla="*/ 6383548 w 11335452"/>
              <a:gd name="connsiteY25" fmla="*/ 76478 h 2733414"/>
              <a:gd name="connsiteX26" fmla="*/ 6469812 w 11335452"/>
              <a:gd name="connsiteY26" fmla="*/ 231754 h 2733414"/>
              <a:gd name="connsiteX27" fmla="*/ 6538823 w 11335452"/>
              <a:gd name="connsiteY27" fmla="*/ 249007 h 2733414"/>
              <a:gd name="connsiteX28" fmla="*/ 6659593 w 11335452"/>
              <a:gd name="connsiteY28" fmla="*/ 300765 h 2733414"/>
              <a:gd name="connsiteX29" fmla="*/ 6711351 w 11335452"/>
              <a:gd name="connsiteY29" fmla="*/ 335271 h 2733414"/>
              <a:gd name="connsiteX30" fmla="*/ 6763110 w 11335452"/>
              <a:gd name="connsiteY30" fmla="*/ 438788 h 2733414"/>
              <a:gd name="connsiteX31" fmla="*/ 6918385 w 11335452"/>
              <a:gd name="connsiteY31" fmla="*/ 576811 h 2733414"/>
              <a:gd name="connsiteX32" fmla="*/ 7004649 w 11335452"/>
              <a:gd name="connsiteY32" fmla="*/ 663075 h 2733414"/>
              <a:gd name="connsiteX33" fmla="*/ 7039155 w 11335452"/>
              <a:gd name="connsiteY33" fmla="*/ 714833 h 2733414"/>
              <a:gd name="connsiteX34" fmla="*/ 7056408 w 11335452"/>
              <a:gd name="connsiteY34" fmla="*/ 766592 h 2733414"/>
              <a:gd name="connsiteX35" fmla="*/ 7108166 w 11335452"/>
              <a:gd name="connsiteY35" fmla="*/ 783844 h 2733414"/>
              <a:gd name="connsiteX36" fmla="*/ 7159925 w 11335452"/>
              <a:gd name="connsiteY36" fmla="*/ 835603 h 2733414"/>
              <a:gd name="connsiteX37" fmla="*/ 7194431 w 11335452"/>
              <a:gd name="connsiteY37" fmla="*/ 887361 h 2733414"/>
              <a:gd name="connsiteX38" fmla="*/ 7297948 w 11335452"/>
              <a:gd name="connsiteY38" fmla="*/ 921867 h 2733414"/>
              <a:gd name="connsiteX39" fmla="*/ 7349706 w 11335452"/>
              <a:gd name="connsiteY39" fmla="*/ 939120 h 2733414"/>
              <a:gd name="connsiteX40" fmla="*/ 7366959 w 11335452"/>
              <a:gd name="connsiteY40" fmla="*/ 1025384 h 2733414"/>
              <a:gd name="connsiteX41" fmla="*/ 7418717 w 11335452"/>
              <a:gd name="connsiteY41" fmla="*/ 1042637 h 2733414"/>
              <a:gd name="connsiteX42" fmla="*/ 7470476 w 11335452"/>
              <a:gd name="connsiteY42" fmla="*/ 1077143 h 2733414"/>
              <a:gd name="connsiteX43" fmla="*/ 7781027 w 11335452"/>
              <a:gd name="connsiteY43" fmla="*/ 1094395 h 2733414"/>
              <a:gd name="connsiteX44" fmla="*/ 7936302 w 11335452"/>
              <a:gd name="connsiteY44" fmla="*/ 1163407 h 2733414"/>
              <a:gd name="connsiteX45" fmla="*/ 7988061 w 11335452"/>
              <a:gd name="connsiteY45" fmla="*/ 1180660 h 2733414"/>
              <a:gd name="connsiteX46" fmla="*/ 8039819 w 11335452"/>
              <a:gd name="connsiteY46" fmla="*/ 1232418 h 2733414"/>
              <a:gd name="connsiteX47" fmla="*/ 8143336 w 11335452"/>
              <a:gd name="connsiteY47" fmla="*/ 1266924 h 2733414"/>
              <a:gd name="connsiteX48" fmla="*/ 8264106 w 11335452"/>
              <a:gd name="connsiteY48" fmla="*/ 1301429 h 2733414"/>
              <a:gd name="connsiteX49" fmla="*/ 8384876 w 11335452"/>
              <a:gd name="connsiteY49" fmla="*/ 1318682 h 2733414"/>
              <a:gd name="connsiteX50" fmla="*/ 8436634 w 11335452"/>
              <a:gd name="connsiteY50" fmla="*/ 1335935 h 2733414"/>
              <a:gd name="connsiteX51" fmla="*/ 8332443 w 11335452"/>
              <a:gd name="connsiteY51" fmla="*/ 1440081 h 2733414"/>
              <a:gd name="connsiteX52" fmla="*/ 8436590 w 11335452"/>
              <a:gd name="connsiteY52" fmla="*/ 1525177 h 2733414"/>
              <a:gd name="connsiteX53" fmla="*/ 8645510 w 11335452"/>
              <a:gd name="connsiteY53" fmla="*/ 1628155 h 2733414"/>
              <a:gd name="connsiteX54" fmla="*/ 8703155 w 11335452"/>
              <a:gd name="connsiteY54" fmla="*/ 1576352 h 2733414"/>
              <a:gd name="connsiteX55" fmla="*/ 8805504 w 11335452"/>
              <a:gd name="connsiteY55" fmla="*/ 1558470 h 2733414"/>
              <a:gd name="connsiteX56" fmla="*/ 8870920 w 11335452"/>
              <a:gd name="connsiteY56" fmla="*/ 1525088 h 2733414"/>
              <a:gd name="connsiteX57" fmla="*/ 8902461 w 11335452"/>
              <a:gd name="connsiteY57" fmla="*/ 1404946 h 2733414"/>
              <a:gd name="connsiteX58" fmla="*/ 8936966 w 11335452"/>
              <a:gd name="connsiteY58" fmla="*/ 1059890 h 2733414"/>
              <a:gd name="connsiteX59" fmla="*/ 8971472 w 11335452"/>
              <a:gd name="connsiteY59" fmla="*/ 1008131 h 2733414"/>
              <a:gd name="connsiteX60" fmla="*/ 9023231 w 11335452"/>
              <a:gd name="connsiteY60" fmla="*/ 956373 h 2733414"/>
              <a:gd name="connsiteX61" fmla="*/ 9074989 w 11335452"/>
              <a:gd name="connsiteY61" fmla="*/ 939120 h 2733414"/>
              <a:gd name="connsiteX62" fmla="*/ 9144000 w 11335452"/>
              <a:gd name="connsiteY62" fmla="*/ 956373 h 2733414"/>
              <a:gd name="connsiteX63" fmla="*/ 9247517 w 11335452"/>
              <a:gd name="connsiteY63" fmla="*/ 990878 h 2733414"/>
              <a:gd name="connsiteX64" fmla="*/ 9316529 w 11335452"/>
              <a:gd name="connsiteY64" fmla="*/ 1008131 h 2733414"/>
              <a:gd name="connsiteX65" fmla="*/ 9368287 w 11335452"/>
              <a:gd name="connsiteY65" fmla="*/ 1042637 h 2733414"/>
              <a:gd name="connsiteX66" fmla="*/ 9216517 w 11335452"/>
              <a:gd name="connsiteY66" fmla="*/ 1549529 h 2733414"/>
              <a:gd name="connsiteX67" fmla="*/ 9171902 w 11335452"/>
              <a:gd name="connsiteY67" fmla="*/ 1703098 h 2733414"/>
              <a:gd name="connsiteX68" fmla="*/ 9152851 w 11335452"/>
              <a:gd name="connsiteY68" fmla="*/ 1804683 h 2733414"/>
              <a:gd name="connsiteX69" fmla="*/ 9252235 w 11335452"/>
              <a:gd name="connsiteY69" fmla="*/ 1963012 h 2733414"/>
              <a:gd name="connsiteX70" fmla="*/ 9292086 w 11335452"/>
              <a:gd name="connsiteY70" fmla="*/ 2002865 h 2733414"/>
              <a:gd name="connsiteX71" fmla="*/ 9345059 w 11335452"/>
              <a:gd name="connsiteY71" fmla="*/ 2047479 h 2733414"/>
              <a:gd name="connsiteX72" fmla="*/ 9427144 w 11335452"/>
              <a:gd name="connsiteY72" fmla="*/ 2129611 h 2733414"/>
              <a:gd name="connsiteX73" fmla="*/ 9550924 w 11335452"/>
              <a:gd name="connsiteY73" fmla="*/ 2211112 h 2733414"/>
              <a:gd name="connsiteX74" fmla="*/ 9647298 w 11335452"/>
              <a:gd name="connsiteY74" fmla="*/ 2280707 h 2733414"/>
              <a:gd name="connsiteX75" fmla="*/ 9730597 w 11335452"/>
              <a:gd name="connsiteY75" fmla="*/ 2336599 h 2733414"/>
              <a:gd name="connsiteX76" fmla="*/ 9834114 w 11335452"/>
              <a:gd name="connsiteY76" fmla="*/ 2371105 h 2733414"/>
              <a:gd name="connsiteX77" fmla="*/ 9885872 w 11335452"/>
              <a:gd name="connsiteY77" fmla="*/ 2388358 h 2733414"/>
              <a:gd name="connsiteX78" fmla="*/ 9954883 w 11335452"/>
              <a:gd name="connsiteY78" fmla="*/ 2405611 h 2733414"/>
              <a:gd name="connsiteX79" fmla="*/ 10127412 w 11335452"/>
              <a:gd name="connsiteY79" fmla="*/ 2457369 h 2733414"/>
              <a:gd name="connsiteX80" fmla="*/ 10179170 w 11335452"/>
              <a:gd name="connsiteY80" fmla="*/ 2491875 h 2733414"/>
              <a:gd name="connsiteX81" fmla="*/ 10230929 w 11335452"/>
              <a:gd name="connsiteY81" fmla="*/ 2509127 h 2733414"/>
              <a:gd name="connsiteX82" fmla="*/ 10614040 w 11335452"/>
              <a:gd name="connsiteY82" fmla="*/ 2559718 h 2733414"/>
              <a:gd name="connsiteX83" fmla="*/ 11335110 w 11335452"/>
              <a:gd name="connsiteY83" fmla="*/ 2496008 h 2733414"/>
              <a:gd name="connsiteX84" fmla="*/ 11292831 w 11335452"/>
              <a:gd name="connsiteY84" fmla="*/ 2692349 h 2733414"/>
              <a:gd name="connsiteX85" fmla="*/ 11231593 w 11335452"/>
              <a:gd name="connsiteY85" fmla="*/ 2733414 h 2733414"/>
              <a:gd name="connsiteX86" fmla="*/ 11128076 w 11335452"/>
              <a:gd name="connsiteY86" fmla="*/ 2716161 h 2733414"/>
              <a:gd name="connsiteX87" fmla="*/ 10972800 w 11335452"/>
              <a:gd name="connsiteY87" fmla="*/ 2698909 h 2733414"/>
              <a:gd name="connsiteX88" fmla="*/ 10869283 w 11335452"/>
              <a:gd name="connsiteY88" fmla="*/ 2664403 h 2733414"/>
              <a:gd name="connsiteX89" fmla="*/ 10817525 w 11335452"/>
              <a:gd name="connsiteY89" fmla="*/ 2612644 h 2733414"/>
              <a:gd name="connsiteX90" fmla="*/ 10662249 w 11335452"/>
              <a:gd name="connsiteY90" fmla="*/ 2578139 h 2733414"/>
              <a:gd name="connsiteX91" fmla="*/ 10592070 w 11335452"/>
              <a:gd name="connsiteY91" fmla="*/ 2569827 h 2733414"/>
              <a:gd name="connsiteX92" fmla="*/ 10497449 w 11335452"/>
              <a:gd name="connsiteY92" fmla="*/ 2556752 h 2733414"/>
              <a:gd name="connsiteX93" fmla="*/ 10103060 w 11335452"/>
              <a:gd name="connsiteY93" fmla="*/ 2468063 h 2733414"/>
              <a:gd name="connsiteX94" fmla="*/ 10031083 w 11335452"/>
              <a:gd name="connsiteY94" fmla="*/ 2450810 h 2733414"/>
              <a:gd name="connsiteX95" fmla="*/ 9937631 w 11335452"/>
              <a:gd name="connsiteY95" fmla="*/ 2422863 h 2733414"/>
              <a:gd name="connsiteX96" fmla="*/ 9816861 w 11335452"/>
              <a:gd name="connsiteY96" fmla="*/ 2388358 h 2733414"/>
              <a:gd name="connsiteX97" fmla="*/ 9696091 w 11335452"/>
              <a:gd name="connsiteY97" fmla="*/ 2336599 h 2733414"/>
              <a:gd name="connsiteX98" fmla="*/ 9592574 w 11335452"/>
              <a:gd name="connsiteY98" fmla="*/ 2250335 h 2733414"/>
              <a:gd name="connsiteX99" fmla="*/ 9544995 w 11335452"/>
              <a:gd name="connsiteY99" fmla="*/ 2222389 h 2733414"/>
              <a:gd name="connsiteX100" fmla="*/ 9491438 w 11335452"/>
              <a:gd name="connsiteY100" fmla="*/ 2189680 h 2733414"/>
              <a:gd name="connsiteX101" fmla="*/ 9440893 w 11335452"/>
              <a:gd name="connsiteY101" fmla="*/ 2157555 h 2733414"/>
              <a:gd name="connsiteX102" fmla="*/ 9282023 w 11335452"/>
              <a:gd name="connsiteY102" fmla="*/ 2077807 h 2733414"/>
              <a:gd name="connsiteX103" fmla="*/ 9126748 w 11335452"/>
              <a:gd name="connsiteY103" fmla="*/ 2008795 h 2733414"/>
              <a:gd name="connsiteX104" fmla="*/ 9040483 w 11335452"/>
              <a:gd name="connsiteY104" fmla="*/ 1974290 h 2733414"/>
              <a:gd name="connsiteX105" fmla="*/ 8946491 w 11335452"/>
              <a:gd name="connsiteY105" fmla="*/ 1926709 h 2733414"/>
              <a:gd name="connsiteX106" fmla="*/ 8744220 w 11335452"/>
              <a:gd name="connsiteY106" fmla="*/ 1856486 h 2733414"/>
              <a:gd name="connsiteX107" fmla="*/ 8557404 w 11335452"/>
              <a:gd name="connsiteY107" fmla="*/ 1784509 h 2733414"/>
              <a:gd name="connsiteX108" fmla="*/ 8459234 w 11335452"/>
              <a:gd name="connsiteY108" fmla="*/ 1754810 h 2733414"/>
              <a:gd name="connsiteX109" fmla="*/ 8393188 w 11335452"/>
              <a:gd name="connsiteY109" fmla="*/ 1732212 h 2733414"/>
              <a:gd name="connsiteX110" fmla="*/ 8220075 w 11335452"/>
              <a:gd name="connsiteY110" fmla="*/ 1680408 h 2733414"/>
              <a:gd name="connsiteX111" fmla="*/ 7848287 w 11335452"/>
              <a:gd name="connsiteY111" fmla="*/ 1574464 h 2733414"/>
              <a:gd name="connsiteX112" fmla="*/ 7685282 w 11335452"/>
              <a:gd name="connsiteY112" fmla="*/ 1537577 h 2733414"/>
              <a:gd name="connsiteX113" fmla="*/ 7578171 w 11335452"/>
              <a:gd name="connsiteY113" fmla="*/ 1515563 h 2733414"/>
              <a:gd name="connsiteX114" fmla="*/ 7109694 w 11335452"/>
              <a:gd name="connsiteY114" fmla="*/ 1413797 h 2733414"/>
              <a:gd name="connsiteX115" fmla="*/ 6450852 w 11335452"/>
              <a:gd name="connsiteY115" fmla="*/ 1403688 h 2733414"/>
              <a:gd name="connsiteX116" fmla="*/ 6155127 w 11335452"/>
              <a:gd name="connsiteY116" fmla="*/ 1413797 h 2733414"/>
              <a:gd name="connsiteX117" fmla="*/ 5898761 w 11335452"/>
              <a:gd name="connsiteY117" fmla="*/ 1421524 h 2733414"/>
              <a:gd name="connsiteX118" fmla="*/ 5713652 w 11335452"/>
              <a:gd name="connsiteY118" fmla="*/ 1445922 h 2733414"/>
              <a:gd name="connsiteX119" fmla="*/ 5013520 w 11335452"/>
              <a:gd name="connsiteY119" fmla="*/ 1538791 h 2733414"/>
              <a:gd name="connsiteX120" fmla="*/ 3933646 w 11335452"/>
              <a:gd name="connsiteY120" fmla="*/ 1560222 h 2733414"/>
              <a:gd name="connsiteX121" fmla="*/ 3864634 w 11335452"/>
              <a:gd name="connsiteY121" fmla="*/ 1577475 h 2733414"/>
              <a:gd name="connsiteX122" fmla="*/ 3605842 w 11335452"/>
              <a:gd name="connsiteY122" fmla="*/ 1611980 h 2733414"/>
              <a:gd name="connsiteX123" fmla="*/ 3450566 w 11335452"/>
              <a:gd name="connsiteY123" fmla="*/ 1646486 h 2733414"/>
              <a:gd name="connsiteX124" fmla="*/ 3295291 w 11335452"/>
              <a:gd name="connsiteY124" fmla="*/ 1629233 h 2733414"/>
              <a:gd name="connsiteX125" fmla="*/ 3157268 w 11335452"/>
              <a:gd name="connsiteY125" fmla="*/ 1542969 h 2733414"/>
              <a:gd name="connsiteX126" fmla="*/ 3053751 w 11335452"/>
              <a:gd name="connsiteY126" fmla="*/ 1594727 h 2733414"/>
              <a:gd name="connsiteX127" fmla="*/ 2932981 w 11335452"/>
              <a:gd name="connsiteY127" fmla="*/ 1629233 h 2733414"/>
              <a:gd name="connsiteX128" fmla="*/ 2570672 w 11335452"/>
              <a:gd name="connsiteY128" fmla="*/ 1646486 h 2733414"/>
              <a:gd name="connsiteX129" fmla="*/ 2432649 w 11335452"/>
              <a:gd name="connsiteY129" fmla="*/ 1629233 h 2733414"/>
              <a:gd name="connsiteX130" fmla="*/ 2380891 w 11335452"/>
              <a:gd name="connsiteY130" fmla="*/ 1611980 h 2733414"/>
              <a:gd name="connsiteX131" fmla="*/ 2277374 w 11335452"/>
              <a:gd name="connsiteY131" fmla="*/ 1594727 h 2733414"/>
              <a:gd name="connsiteX132" fmla="*/ 2018581 w 11335452"/>
              <a:gd name="connsiteY132" fmla="*/ 1560222 h 2733414"/>
              <a:gd name="connsiteX133" fmla="*/ 1966823 w 11335452"/>
              <a:gd name="connsiteY133" fmla="*/ 1525716 h 2733414"/>
              <a:gd name="connsiteX134" fmla="*/ 1846053 w 11335452"/>
              <a:gd name="connsiteY134" fmla="*/ 1491211 h 2733414"/>
              <a:gd name="connsiteX135" fmla="*/ 1690778 w 11335452"/>
              <a:gd name="connsiteY135" fmla="*/ 1404946 h 2733414"/>
              <a:gd name="connsiteX136" fmla="*/ 1518249 w 11335452"/>
              <a:gd name="connsiteY136" fmla="*/ 1353188 h 2733414"/>
              <a:gd name="connsiteX137" fmla="*/ 1466491 w 11335452"/>
              <a:gd name="connsiteY137" fmla="*/ 1318682 h 2733414"/>
              <a:gd name="connsiteX138" fmla="*/ 1362974 w 11335452"/>
              <a:gd name="connsiteY138" fmla="*/ 1284177 h 2733414"/>
              <a:gd name="connsiteX139" fmla="*/ 1311215 w 11335452"/>
              <a:gd name="connsiteY139" fmla="*/ 1266924 h 2733414"/>
              <a:gd name="connsiteX140" fmla="*/ 1207698 w 11335452"/>
              <a:gd name="connsiteY140" fmla="*/ 1232418 h 2733414"/>
              <a:gd name="connsiteX141" fmla="*/ 897148 w 11335452"/>
              <a:gd name="connsiteY141" fmla="*/ 1180660 h 2733414"/>
              <a:gd name="connsiteX142" fmla="*/ 845389 w 11335452"/>
              <a:gd name="connsiteY142" fmla="*/ 1163407 h 2733414"/>
              <a:gd name="connsiteX143" fmla="*/ 793631 w 11335452"/>
              <a:gd name="connsiteY143" fmla="*/ 1111648 h 2733414"/>
              <a:gd name="connsiteX144" fmla="*/ 707366 w 11335452"/>
              <a:gd name="connsiteY144" fmla="*/ 1025384 h 2733414"/>
              <a:gd name="connsiteX145" fmla="*/ 534838 w 11335452"/>
              <a:gd name="connsiteY145" fmla="*/ 990878 h 2733414"/>
              <a:gd name="connsiteX146" fmla="*/ 396815 w 11335452"/>
              <a:gd name="connsiteY146" fmla="*/ 956373 h 2733414"/>
              <a:gd name="connsiteX147" fmla="*/ 345057 w 11335452"/>
              <a:gd name="connsiteY147" fmla="*/ 921867 h 2733414"/>
              <a:gd name="connsiteX148" fmla="*/ 241540 w 11335452"/>
              <a:gd name="connsiteY148" fmla="*/ 887361 h 2733414"/>
              <a:gd name="connsiteX149" fmla="*/ 189781 w 11335452"/>
              <a:gd name="connsiteY149" fmla="*/ 852856 h 2733414"/>
              <a:gd name="connsiteX150" fmla="*/ 120770 w 11335452"/>
              <a:gd name="connsiteY150" fmla="*/ 835603 h 2733414"/>
              <a:gd name="connsiteX151" fmla="*/ 69012 w 11335452"/>
              <a:gd name="connsiteY151" fmla="*/ 818350 h 2733414"/>
              <a:gd name="connsiteX152" fmla="*/ 51759 w 11335452"/>
              <a:gd name="connsiteY152" fmla="*/ 438788 h 2733414"/>
              <a:gd name="connsiteX153" fmla="*/ 51759 w 11335452"/>
              <a:gd name="connsiteY153" fmla="*/ 438788 h 2733414"/>
              <a:gd name="connsiteX154" fmla="*/ 51759 w 11335452"/>
              <a:gd name="connsiteY154" fmla="*/ 438788 h 2733414"/>
              <a:gd name="connsiteX155" fmla="*/ 51759 w 11335452"/>
              <a:gd name="connsiteY155" fmla="*/ 438788 h 2733414"/>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68287 w 11335544"/>
              <a:gd name="connsiteY65" fmla="*/ 1042637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0614040 w 11335544"/>
              <a:gd name="connsiteY82" fmla="*/ 2559718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28076 w 11335544"/>
              <a:gd name="connsiteY86" fmla="*/ 2716161 h 2728652"/>
              <a:gd name="connsiteX87" fmla="*/ 10972800 w 11335544"/>
              <a:gd name="connsiteY87" fmla="*/ 2698909 h 2728652"/>
              <a:gd name="connsiteX88" fmla="*/ 10869283 w 11335544"/>
              <a:gd name="connsiteY88" fmla="*/ 2664403 h 2728652"/>
              <a:gd name="connsiteX89" fmla="*/ 10817525 w 11335544"/>
              <a:gd name="connsiteY89" fmla="*/ 2612644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68287 w 11335544"/>
              <a:gd name="connsiteY65" fmla="*/ 1042637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0614040 w 11335544"/>
              <a:gd name="connsiteY82" fmla="*/ 2559718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72800 w 11335544"/>
              <a:gd name="connsiteY87" fmla="*/ 2698909 h 2728652"/>
              <a:gd name="connsiteX88" fmla="*/ 10869283 w 11335544"/>
              <a:gd name="connsiteY88" fmla="*/ 2664403 h 2728652"/>
              <a:gd name="connsiteX89" fmla="*/ 10817525 w 11335544"/>
              <a:gd name="connsiteY89" fmla="*/ 2612644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68287 w 11335544"/>
              <a:gd name="connsiteY65" fmla="*/ 1042637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0614040 w 11335544"/>
              <a:gd name="connsiteY82" fmla="*/ 2559718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9283 w 11335544"/>
              <a:gd name="connsiteY88" fmla="*/ 2664403 h 2728652"/>
              <a:gd name="connsiteX89" fmla="*/ 10817525 w 11335544"/>
              <a:gd name="connsiteY89" fmla="*/ 2612644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68287 w 11335544"/>
              <a:gd name="connsiteY65" fmla="*/ 1042637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0614040 w 11335544"/>
              <a:gd name="connsiteY82" fmla="*/ 2559718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817525 w 11335544"/>
              <a:gd name="connsiteY89" fmla="*/ 2612644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68287 w 11335544"/>
              <a:gd name="connsiteY65" fmla="*/ 1042637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0614040 w 11335544"/>
              <a:gd name="connsiteY82" fmla="*/ 2559718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68287 w 11335544"/>
              <a:gd name="connsiteY65" fmla="*/ 1042637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0614040 w 11335544"/>
              <a:gd name="connsiteY82" fmla="*/ 2559718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68287 w 11335544"/>
              <a:gd name="connsiteY65" fmla="*/ 1042637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052190 w 11335544"/>
              <a:gd name="connsiteY82" fmla="*/ 2593055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68287 w 11335544"/>
              <a:gd name="connsiteY65" fmla="*/ 1042637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052190 w 11335544"/>
              <a:gd name="connsiteY82" fmla="*/ 2593055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68287 w 11335544"/>
              <a:gd name="connsiteY65" fmla="*/ 1042637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68287 w 11335544"/>
              <a:gd name="connsiteY65" fmla="*/ 1042637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68287 w 11335544"/>
              <a:gd name="connsiteY65" fmla="*/ 1042637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316529 w 11335544"/>
              <a:gd name="connsiteY64" fmla="*/ 1008131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47517 w 11335544"/>
              <a:gd name="connsiteY63" fmla="*/ 99087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44000 w 11335544"/>
              <a:gd name="connsiteY62" fmla="*/ 956373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74989 w 11335544"/>
              <a:gd name="connsiteY61" fmla="*/ 939120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23231 w 11335544"/>
              <a:gd name="connsiteY60" fmla="*/ 956373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71472 w 11335544"/>
              <a:gd name="connsiteY59" fmla="*/ 1008131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36966 w 11335544"/>
              <a:gd name="connsiteY58" fmla="*/ 1059890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143336 w 11335544"/>
              <a:gd name="connsiteY47" fmla="*/ 1266924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081424 w 11335544"/>
              <a:gd name="connsiteY47" fmla="*/ 1350267 h 2728652"/>
              <a:gd name="connsiteX48" fmla="*/ 8264106 w 11335544"/>
              <a:gd name="connsiteY48" fmla="*/ 1301429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081424 w 11335544"/>
              <a:gd name="connsiteY47" fmla="*/ 1350267 h 2728652"/>
              <a:gd name="connsiteX48" fmla="*/ 8180762 w 11335544"/>
              <a:gd name="connsiteY48" fmla="*/ 1375248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081424 w 11335544"/>
              <a:gd name="connsiteY47" fmla="*/ 1350267 h 2728652"/>
              <a:gd name="connsiteX48" fmla="*/ 8180762 w 11335544"/>
              <a:gd name="connsiteY48" fmla="*/ 1375248 h 2728652"/>
              <a:gd name="connsiteX49" fmla="*/ 8384876 w 11335544"/>
              <a:gd name="connsiteY49" fmla="*/ 1318682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436634 w 11335544"/>
              <a:gd name="connsiteY50" fmla="*/ 1335935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32443 w 11335544"/>
              <a:gd name="connsiteY51" fmla="*/ 1440081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39819 w 11335544"/>
              <a:gd name="connsiteY46" fmla="*/ 1232418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88061 w 11335544"/>
              <a:gd name="connsiteY45" fmla="*/ 11806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936302 w 11335544"/>
              <a:gd name="connsiteY44" fmla="*/ 1163407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81027 w 11335544"/>
              <a:gd name="connsiteY43" fmla="*/ 1094395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70476 w 11335544"/>
              <a:gd name="connsiteY42" fmla="*/ 1077143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418717 w 11335544"/>
              <a:gd name="connsiteY41" fmla="*/ 1042637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66959 w 11335544"/>
              <a:gd name="connsiteY40" fmla="*/ 10253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349706 w 11335544"/>
              <a:gd name="connsiteY39" fmla="*/ 9391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97948 w 11335544"/>
              <a:gd name="connsiteY38" fmla="*/ 921867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94431 w 11335544"/>
              <a:gd name="connsiteY37" fmla="*/ 887361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59925 w 11335544"/>
              <a:gd name="connsiteY36" fmla="*/ 835603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108166 w 11335544"/>
              <a:gd name="connsiteY35" fmla="*/ 783844 h 2728652"/>
              <a:gd name="connsiteX36" fmla="*/ 7112300 w 11335544"/>
              <a:gd name="connsiteY36" fmla="*/ 861797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39155 w 11335544"/>
              <a:gd name="connsiteY33" fmla="*/ 714833 h 2728652"/>
              <a:gd name="connsiteX34" fmla="*/ 7056408 w 11335544"/>
              <a:gd name="connsiteY34" fmla="*/ 766592 h 2728652"/>
              <a:gd name="connsiteX35" fmla="*/ 7086734 w 11335544"/>
              <a:gd name="connsiteY35" fmla="*/ 812419 h 2728652"/>
              <a:gd name="connsiteX36" fmla="*/ 7112300 w 11335544"/>
              <a:gd name="connsiteY36" fmla="*/ 861797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7004649 w 11335544"/>
              <a:gd name="connsiteY32" fmla="*/ 663075 h 2728652"/>
              <a:gd name="connsiteX33" fmla="*/ 7024868 w 11335544"/>
              <a:gd name="connsiteY33" fmla="*/ 721977 h 2728652"/>
              <a:gd name="connsiteX34" fmla="*/ 7056408 w 11335544"/>
              <a:gd name="connsiteY34" fmla="*/ 766592 h 2728652"/>
              <a:gd name="connsiteX35" fmla="*/ 7086734 w 11335544"/>
              <a:gd name="connsiteY35" fmla="*/ 812419 h 2728652"/>
              <a:gd name="connsiteX36" fmla="*/ 7112300 w 11335544"/>
              <a:gd name="connsiteY36" fmla="*/ 861797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6990361 w 11335544"/>
              <a:gd name="connsiteY32" fmla="*/ 663075 h 2728652"/>
              <a:gd name="connsiteX33" fmla="*/ 7024868 w 11335544"/>
              <a:gd name="connsiteY33" fmla="*/ 721977 h 2728652"/>
              <a:gd name="connsiteX34" fmla="*/ 7056408 w 11335544"/>
              <a:gd name="connsiteY34" fmla="*/ 766592 h 2728652"/>
              <a:gd name="connsiteX35" fmla="*/ 7086734 w 11335544"/>
              <a:gd name="connsiteY35" fmla="*/ 812419 h 2728652"/>
              <a:gd name="connsiteX36" fmla="*/ 7112300 w 11335544"/>
              <a:gd name="connsiteY36" fmla="*/ 861797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763110 w 11335544"/>
              <a:gd name="connsiteY30" fmla="*/ 438788 h 2728652"/>
              <a:gd name="connsiteX31" fmla="*/ 6918385 w 11335544"/>
              <a:gd name="connsiteY31" fmla="*/ 576811 h 2728652"/>
              <a:gd name="connsiteX32" fmla="*/ 6990361 w 11335544"/>
              <a:gd name="connsiteY32" fmla="*/ 663075 h 2728652"/>
              <a:gd name="connsiteX33" fmla="*/ 7024868 w 11335544"/>
              <a:gd name="connsiteY33" fmla="*/ 721977 h 2728652"/>
              <a:gd name="connsiteX34" fmla="*/ 7056408 w 11335544"/>
              <a:gd name="connsiteY34" fmla="*/ 766592 h 2728652"/>
              <a:gd name="connsiteX35" fmla="*/ 7086734 w 11335544"/>
              <a:gd name="connsiteY35" fmla="*/ 812419 h 2728652"/>
              <a:gd name="connsiteX36" fmla="*/ 7112300 w 11335544"/>
              <a:gd name="connsiteY36" fmla="*/ 861797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711351 w 11335544"/>
              <a:gd name="connsiteY29" fmla="*/ 335271 h 2728652"/>
              <a:gd name="connsiteX30" fmla="*/ 6801210 w 11335544"/>
              <a:gd name="connsiteY30" fmla="*/ 450695 h 2728652"/>
              <a:gd name="connsiteX31" fmla="*/ 6918385 w 11335544"/>
              <a:gd name="connsiteY31" fmla="*/ 576811 h 2728652"/>
              <a:gd name="connsiteX32" fmla="*/ 6990361 w 11335544"/>
              <a:gd name="connsiteY32" fmla="*/ 663075 h 2728652"/>
              <a:gd name="connsiteX33" fmla="*/ 7024868 w 11335544"/>
              <a:gd name="connsiteY33" fmla="*/ 721977 h 2728652"/>
              <a:gd name="connsiteX34" fmla="*/ 7056408 w 11335544"/>
              <a:gd name="connsiteY34" fmla="*/ 766592 h 2728652"/>
              <a:gd name="connsiteX35" fmla="*/ 7086734 w 11335544"/>
              <a:gd name="connsiteY35" fmla="*/ 812419 h 2728652"/>
              <a:gd name="connsiteX36" fmla="*/ 7112300 w 11335544"/>
              <a:gd name="connsiteY36" fmla="*/ 861797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59593 w 11335544"/>
              <a:gd name="connsiteY28" fmla="*/ 300765 h 2728652"/>
              <a:gd name="connsiteX29" fmla="*/ 6694682 w 11335544"/>
              <a:gd name="connsiteY29" fmla="*/ 361465 h 2728652"/>
              <a:gd name="connsiteX30" fmla="*/ 6801210 w 11335544"/>
              <a:gd name="connsiteY30" fmla="*/ 450695 h 2728652"/>
              <a:gd name="connsiteX31" fmla="*/ 6918385 w 11335544"/>
              <a:gd name="connsiteY31" fmla="*/ 576811 h 2728652"/>
              <a:gd name="connsiteX32" fmla="*/ 6990361 w 11335544"/>
              <a:gd name="connsiteY32" fmla="*/ 663075 h 2728652"/>
              <a:gd name="connsiteX33" fmla="*/ 7024868 w 11335544"/>
              <a:gd name="connsiteY33" fmla="*/ 721977 h 2728652"/>
              <a:gd name="connsiteX34" fmla="*/ 7056408 w 11335544"/>
              <a:gd name="connsiteY34" fmla="*/ 766592 h 2728652"/>
              <a:gd name="connsiteX35" fmla="*/ 7086734 w 11335544"/>
              <a:gd name="connsiteY35" fmla="*/ 812419 h 2728652"/>
              <a:gd name="connsiteX36" fmla="*/ 7112300 w 11335544"/>
              <a:gd name="connsiteY36" fmla="*/ 861797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38823 w 11335544"/>
              <a:gd name="connsiteY27" fmla="*/ 249007 h 2728652"/>
              <a:gd name="connsiteX28" fmla="*/ 6638162 w 11335544"/>
              <a:gd name="connsiteY28" fmla="*/ 336484 h 2728652"/>
              <a:gd name="connsiteX29" fmla="*/ 6694682 w 11335544"/>
              <a:gd name="connsiteY29" fmla="*/ 361465 h 2728652"/>
              <a:gd name="connsiteX30" fmla="*/ 6801210 w 11335544"/>
              <a:gd name="connsiteY30" fmla="*/ 450695 h 2728652"/>
              <a:gd name="connsiteX31" fmla="*/ 6918385 w 11335544"/>
              <a:gd name="connsiteY31" fmla="*/ 576811 h 2728652"/>
              <a:gd name="connsiteX32" fmla="*/ 6990361 w 11335544"/>
              <a:gd name="connsiteY32" fmla="*/ 663075 h 2728652"/>
              <a:gd name="connsiteX33" fmla="*/ 7024868 w 11335544"/>
              <a:gd name="connsiteY33" fmla="*/ 721977 h 2728652"/>
              <a:gd name="connsiteX34" fmla="*/ 7056408 w 11335544"/>
              <a:gd name="connsiteY34" fmla="*/ 766592 h 2728652"/>
              <a:gd name="connsiteX35" fmla="*/ 7086734 w 11335544"/>
              <a:gd name="connsiteY35" fmla="*/ 812419 h 2728652"/>
              <a:gd name="connsiteX36" fmla="*/ 7112300 w 11335544"/>
              <a:gd name="connsiteY36" fmla="*/ 861797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83548 w 11335544"/>
              <a:gd name="connsiteY25" fmla="*/ 76478 h 2728652"/>
              <a:gd name="connsiteX26" fmla="*/ 6469812 w 11335544"/>
              <a:gd name="connsiteY26" fmla="*/ 231754 h 2728652"/>
              <a:gd name="connsiteX27" fmla="*/ 6529298 w 11335544"/>
              <a:gd name="connsiteY27" fmla="*/ 272820 h 2728652"/>
              <a:gd name="connsiteX28" fmla="*/ 6638162 w 11335544"/>
              <a:gd name="connsiteY28" fmla="*/ 336484 h 2728652"/>
              <a:gd name="connsiteX29" fmla="*/ 6694682 w 11335544"/>
              <a:gd name="connsiteY29" fmla="*/ 361465 h 2728652"/>
              <a:gd name="connsiteX30" fmla="*/ 6801210 w 11335544"/>
              <a:gd name="connsiteY30" fmla="*/ 450695 h 2728652"/>
              <a:gd name="connsiteX31" fmla="*/ 6918385 w 11335544"/>
              <a:gd name="connsiteY31" fmla="*/ 576811 h 2728652"/>
              <a:gd name="connsiteX32" fmla="*/ 6990361 w 11335544"/>
              <a:gd name="connsiteY32" fmla="*/ 663075 h 2728652"/>
              <a:gd name="connsiteX33" fmla="*/ 7024868 w 11335544"/>
              <a:gd name="connsiteY33" fmla="*/ 721977 h 2728652"/>
              <a:gd name="connsiteX34" fmla="*/ 7056408 w 11335544"/>
              <a:gd name="connsiteY34" fmla="*/ 766592 h 2728652"/>
              <a:gd name="connsiteX35" fmla="*/ 7086734 w 11335544"/>
              <a:gd name="connsiteY35" fmla="*/ 812419 h 2728652"/>
              <a:gd name="connsiteX36" fmla="*/ 7112300 w 11335544"/>
              <a:gd name="connsiteY36" fmla="*/ 861797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45525 w 11335544"/>
              <a:gd name="connsiteY24" fmla="*/ 41973 h 2728652"/>
              <a:gd name="connsiteX25" fmla="*/ 6321635 w 11335544"/>
              <a:gd name="connsiteY25" fmla="*/ 155059 h 2728652"/>
              <a:gd name="connsiteX26" fmla="*/ 6469812 w 11335544"/>
              <a:gd name="connsiteY26" fmla="*/ 231754 h 2728652"/>
              <a:gd name="connsiteX27" fmla="*/ 6529298 w 11335544"/>
              <a:gd name="connsiteY27" fmla="*/ 272820 h 2728652"/>
              <a:gd name="connsiteX28" fmla="*/ 6638162 w 11335544"/>
              <a:gd name="connsiteY28" fmla="*/ 336484 h 2728652"/>
              <a:gd name="connsiteX29" fmla="*/ 6694682 w 11335544"/>
              <a:gd name="connsiteY29" fmla="*/ 361465 h 2728652"/>
              <a:gd name="connsiteX30" fmla="*/ 6801210 w 11335544"/>
              <a:gd name="connsiteY30" fmla="*/ 450695 h 2728652"/>
              <a:gd name="connsiteX31" fmla="*/ 6918385 w 11335544"/>
              <a:gd name="connsiteY31" fmla="*/ 576811 h 2728652"/>
              <a:gd name="connsiteX32" fmla="*/ 6990361 w 11335544"/>
              <a:gd name="connsiteY32" fmla="*/ 663075 h 2728652"/>
              <a:gd name="connsiteX33" fmla="*/ 7024868 w 11335544"/>
              <a:gd name="connsiteY33" fmla="*/ 721977 h 2728652"/>
              <a:gd name="connsiteX34" fmla="*/ 7056408 w 11335544"/>
              <a:gd name="connsiteY34" fmla="*/ 766592 h 2728652"/>
              <a:gd name="connsiteX35" fmla="*/ 7086734 w 11335544"/>
              <a:gd name="connsiteY35" fmla="*/ 812419 h 2728652"/>
              <a:gd name="connsiteX36" fmla="*/ 7112300 w 11335544"/>
              <a:gd name="connsiteY36" fmla="*/ 861797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404282 h 2728652"/>
              <a:gd name="connsiteX1" fmla="*/ 0 w 11335544"/>
              <a:gd name="connsiteY1" fmla="*/ 507799 h 2728652"/>
              <a:gd name="connsiteX2" fmla="*/ 810883 w 11335544"/>
              <a:gd name="connsiteY2" fmla="*/ 369777 h 2728652"/>
              <a:gd name="connsiteX3" fmla="*/ 931653 w 11335544"/>
              <a:gd name="connsiteY3" fmla="*/ 473294 h 2728652"/>
              <a:gd name="connsiteX4" fmla="*/ 1035170 w 11335544"/>
              <a:gd name="connsiteY4" fmla="*/ 507799 h 2728652"/>
              <a:gd name="connsiteX5" fmla="*/ 1086929 w 11335544"/>
              <a:gd name="connsiteY5" fmla="*/ 525052 h 2728652"/>
              <a:gd name="connsiteX6" fmla="*/ 1362974 w 11335544"/>
              <a:gd name="connsiteY6" fmla="*/ 507799 h 2728652"/>
              <a:gd name="connsiteX7" fmla="*/ 1483744 w 11335544"/>
              <a:gd name="connsiteY7" fmla="*/ 473294 h 2728652"/>
              <a:gd name="connsiteX8" fmla="*/ 1500997 w 11335544"/>
              <a:gd name="connsiteY8" fmla="*/ 421535 h 2728652"/>
              <a:gd name="connsiteX9" fmla="*/ 1570008 w 11335544"/>
              <a:gd name="connsiteY9" fmla="*/ 387029 h 2728652"/>
              <a:gd name="connsiteX10" fmla="*/ 1673525 w 11335544"/>
              <a:gd name="connsiteY10" fmla="*/ 369777 h 2728652"/>
              <a:gd name="connsiteX11" fmla="*/ 2018581 w 11335544"/>
              <a:gd name="connsiteY11" fmla="*/ 352524 h 2728652"/>
              <a:gd name="connsiteX12" fmla="*/ 2898476 w 11335544"/>
              <a:gd name="connsiteY12" fmla="*/ 300765 h 2728652"/>
              <a:gd name="connsiteX13" fmla="*/ 3001993 w 11335544"/>
              <a:gd name="connsiteY13" fmla="*/ 283512 h 2728652"/>
              <a:gd name="connsiteX14" fmla="*/ 3071004 w 11335544"/>
              <a:gd name="connsiteY14" fmla="*/ 266260 h 2728652"/>
              <a:gd name="connsiteX15" fmla="*/ 3329797 w 11335544"/>
              <a:gd name="connsiteY15" fmla="*/ 283512 h 2728652"/>
              <a:gd name="connsiteX16" fmla="*/ 4157932 w 11335544"/>
              <a:gd name="connsiteY16" fmla="*/ 249007 h 2728652"/>
              <a:gd name="connsiteX17" fmla="*/ 4278702 w 11335544"/>
              <a:gd name="connsiteY17" fmla="*/ 214501 h 2728652"/>
              <a:gd name="connsiteX18" fmla="*/ 4382219 w 11335544"/>
              <a:gd name="connsiteY18" fmla="*/ 197248 h 2728652"/>
              <a:gd name="connsiteX19" fmla="*/ 4710023 w 11335544"/>
              <a:gd name="connsiteY19" fmla="*/ 179995 h 2728652"/>
              <a:gd name="connsiteX20" fmla="*/ 4761781 w 11335544"/>
              <a:gd name="connsiteY20" fmla="*/ 162743 h 2728652"/>
              <a:gd name="connsiteX21" fmla="*/ 4830793 w 11335544"/>
              <a:gd name="connsiteY21" fmla="*/ 93731 h 2728652"/>
              <a:gd name="connsiteX22" fmla="*/ 5762446 w 11335544"/>
              <a:gd name="connsiteY22" fmla="*/ 41973 h 2728652"/>
              <a:gd name="connsiteX23" fmla="*/ 6193766 w 11335544"/>
              <a:gd name="connsiteY23" fmla="*/ 24720 h 2728652"/>
              <a:gd name="connsiteX24" fmla="*/ 6231237 w 11335544"/>
              <a:gd name="connsiteY24" fmla="*/ 108648 h 2728652"/>
              <a:gd name="connsiteX25" fmla="*/ 6321635 w 11335544"/>
              <a:gd name="connsiteY25" fmla="*/ 155059 h 2728652"/>
              <a:gd name="connsiteX26" fmla="*/ 6469812 w 11335544"/>
              <a:gd name="connsiteY26" fmla="*/ 231754 h 2728652"/>
              <a:gd name="connsiteX27" fmla="*/ 6529298 w 11335544"/>
              <a:gd name="connsiteY27" fmla="*/ 272820 h 2728652"/>
              <a:gd name="connsiteX28" fmla="*/ 6638162 w 11335544"/>
              <a:gd name="connsiteY28" fmla="*/ 336484 h 2728652"/>
              <a:gd name="connsiteX29" fmla="*/ 6694682 w 11335544"/>
              <a:gd name="connsiteY29" fmla="*/ 361465 h 2728652"/>
              <a:gd name="connsiteX30" fmla="*/ 6801210 w 11335544"/>
              <a:gd name="connsiteY30" fmla="*/ 450695 h 2728652"/>
              <a:gd name="connsiteX31" fmla="*/ 6918385 w 11335544"/>
              <a:gd name="connsiteY31" fmla="*/ 576811 h 2728652"/>
              <a:gd name="connsiteX32" fmla="*/ 6990361 w 11335544"/>
              <a:gd name="connsiteY32" fmla="*/ 663075 h 2728652"/>
              <a:gd name="connsiteX33" fmla="*/ 7024868 w 11335544"/>
              <a:gd name="connsiteY33" fmla="*/ 721977 h 2728652"/>
              <a:gd name="connsiteX34" fmla="*/ 7056408 w 11335544"/>
              <a:gd name="connsiteY34" fmla="*/ 766592 h 2728652"/>
              <a:gd name="connsiteX35" fmla="*/ 7086734 w 11335544"/>
              <a:gd name="connsiteY35" fmla="*/ 812419 h 2728652"/>
              <a:gd name="connsiteX36" fmla="*/ 7112300 w 11335544"/>
              <a:gd name="connsiteY36" fmla="*/ 861797 h 2728652"/>
              <a:gd name="connsiteX37" fmla="*/ 7153950 w 11335544"/>
              <a:gd name="connsiteY37" fmla="*/ 901649 h 2728652"/>
              <a:gd name="connsiteX38" fmla="*/ 7205079 w 11335544"/>
              <a:gd name="connsiteY38" fmla="*/ 964729 h 2728652"/>
              <a:gd name="connsiteX39" fmla="*/ 7254456 w 11335544"/>
              <a:gd name="connsiteY39" fmla="*/ 1015320 h 2728652"/>
              <a:gd name="connsiteX40" fmla="*/ 7309809 w 11335544"/>
              <a:gd name="connsiteY40" fmla="*/ 1063484 h 2728652"/>
              <a:gd name="connsiteX41" fmla="*/ 7382998 w 11335544"/>
              <a:gd name="connsiteY41" fmla="*/ 1114075 h 2728652"/>
              <a:gd name="connsiteX42" fmla="*/ 7496669 w 11335544"/>
              <a:gd name="connsiteY42" fmla="*/ 1198587 h 2728652"/>
              <a:gd name="connsiteX43" fmla="*/ 7716734 w 11335544"/>
              <a:gd name="connsiteY43" fmla="*/ 1146783 h 2728652"/>
              <a:gd name="connsiteX44" fmla="*/ 7836289 w 11335544"/>
              <a:gd name="connsiteY44" fmla="*/ 1211032 h 2728652"/>
              <a:gd name="connsiteX45" fmla="*/ 7926149 w 11335544"/>
              <a:gd name="connsiteY45" fmla="*/ 1256860 h 2728652"/>
              <a:gd name="connsiteX46" fmla="*/ 8011244 w 11335544"/>
              <a:gd name="connsiteY46" fmla="*/ 1301474 h 2728652"/>
              <a:gd name="connsiteX47" fmla="*/ 8081424 w 11335544"/>
              <a:gd name="connsiteY47" fmla="*/ 1350267 h 2728652"/>
              <a:gd name="connsiteX48" fmla="*/ 8180762 w 11335544"/>
              <a:gd name="connsiteY48" fmla="*/ 1375248 h 2728652"/>
              <a:gd name="connsiteX49" fmla="*/ 8220570 w 11335544"/>
              <a:gd name="connsiteY49" fmla="*/ 1409169 h 2728652"/>
              <a:gd name="connsiteX50" fmla="*/ 8269946 w 11335544"/>
              <a:gd name="connsiteY50" fmla="*/ 1445473 h 2728652"/>
              <a:gd name="connsiteX51" fmla="*/ 8341968 w 11335544"/>
              <a:gd name="connsiteY51" fmla="*/ 1449606 h 2728652"/>
              <a:gd name="connsiteX52" fmla="*/ 8436590 w 11335544"/>
              <a:gd name="connsiteY52" fmla="*/ 1525177 h 2728652"/>
              <a:gd name="connsiteX53" fmla="*/ 8645510 w 11335544"/>
              <a:gd name="connsiteY53" fmla="*/ 1628155 h 2728652"/>
              <a:gd name="connsiteX54" fmla="*/ 8703155 w 11335544"/>
              <a:gd name="connsiteY54" fmla="*/ 1576352 h 2728652"/>
              <a:gd name="connsiteX55" fmla="*/ 8805504 w 11335544"/>
              <a:gd name="connsiteY55" fmla="*/ 1558470 h 2728652"/>
              <a:gd name="connsiteX56" fmla="*/ 8870920 w 11335544"/>
              <a:gd name="connsiteY56" fmla="*/ 1525088 h 2728652"/>
              <a:gd name="connsiteX57" fmla="*/ 8902461 w 11335544"/>
              <a:gd name="connsiteY57" fmla="*/ 1404946 h 2728652"/>
              <a:gd name="connsiteX58" fmla="*/ 8906010 w 11335544"/>
              <a:gd name="connsiteY58" fmla="*/ 1188477 h 2728652"/>
              <a:gd name="connsiteX59" fmla="*/ 8983378 w 11335544"/>
              <a:gd name="connsiteY59" fmla="*/ 1060518 h 2728652"/>
              <a:gd name="connsiteX60" fmla="*/ 9018468 w 11335544"/>
              <a:gd name="connsiteY60" fmla="*/ 989711 h 2728652"/>
              <a:gd name="connsiteX61" fmla="*/ 9055939 w 11335544"/>
              <a:gd name="connsiteY61" fmla="*/ 955788 h 2728652"/>
              <a:gd name="connsiteX62" fmla="*/ 9122569 w 11335544"/>
              <a:gd name="connsiteY62" fmla="*/ 968279 h 2728652"/>
              <a:gd name="connsiteX63" fmla="*/ 9223705 w 11335544"/>
              <a:gd name="connsiteY63" fmla="*/ 1048028 h 2728652"/>
              <a:gd name="connsiteX64" fmla="*/ 9273667 w 11335544"/>
              <a:gd name="connsiteY64" fmla="*/ 1086713 h 2728652"/>
              <a:gd name="connsiteX65" fmla="*/ 9356381 w 11335544"/>
              <a:gd name="connsiteY65" fmla="*/ 1166462 h 2728652"/>
              <a:gd name="connsiteX66" fmla="*/ 9216517 w 11335544"/>
              <a:gd name="connsiteY66" fmla="*/ 1549529 h 2728652"/>
              <a:gd name="connsiteX67" fmla="*/ 9171902 w 11335544"/>
              <a:gd name="connsiteY67" fmla="*/ 1703098 h 2728652"/>
              <a:gd name="connsiteX68" fmla="*/ 9152851 w 11335544"/>
              <a:gd name="connsiteY68" fmla="*/ 1804683 h 2728652"/>
              <a:gd name="connsiteX69" fmla="*/ 9252235 w 11335544"/>
              <a:gd name="connsiteY69" fmla="*/ 1963012 h 2728652"/>
              <a:gd name="connsiteX70" fmla="*/ 9292086 w 11335544"/>
              <a:gd name="connsiteY70" fmla="*/ 2002865 h 2728652"/>
              <a:gd name="connsiteX71" fmla="*/ 9345059 w 11335544"/>
              <a:gd name="connsiteY71" fmla="*/ 2047479 h 2728652"/>
              <a:gd name="connsiteX72" fmla="*/ 9427144 w 11335544"/>
              <a:gd name="connsiteY72" fmla="*/ 2129611 h 2728652"/>
              <a:gd name="connsiteX73" fmla="*/ 9550924 w 11335544"/>
              <a:gd name="connsiteY73" fmla="*/ 2211112 h 2728652"/>
              <a:gd name="connsiteX74" fmla="*/ 9647298 w 11335544"/>
              <a:gd name="connsiteY74" fmla="*/ 2280707 h 2728652"/>
              <a:gd name="connsiteX75" fmla="*/ 9730597 w 11335544"/>
              <a:gd name="connsiteY75" fmla="*/ 2336599 h 2728652"/>
              <a:gd name="connsiteX76" fmla="*/ 9834114 w 11335544"/>
              <a:gd name="connsiteY76" fmla="*/ 2371105 h 2728652"/>
              <a:gd name="connsiteX77" fmla="*/ 9885872 w 11335544"/>
              <a:gd name="connsiteY77" fmla="*/ 2388358 h 2728652"/>
              <a:gd name="connsiteX78" fmla="*/ 9954883 w 11335544"/>
              <a:gd name="connsiteY78" fmla="*/ 2405611 h 2728652"/>
              <a:gd name="connsiteX79" fmla="*/ 10127412 w 11335544"/>
              <a:gd name="connsiteY79" fmla="*/ 2457369 h 2728652"/>
              <a:gd name="connsiteX80" fmla="*/ 10179170 w 11335544"/>
              <a:gd name="connsiteY80" fmla="*/ 2491875 h 2728652"/>
              <a:gd name="connsiteX81" fmla="*/ 10230929 w 11335544"/>
              <a:gd name="connsiteY81" fmla="*/ 2509127 h 2728652"/>
              <a:gd name="connsiteX82" fmla="*/ 11178396 w 11335544"/>
              <a:gd name="connsiteY82" fmla="*/ 2585911 h 2728652"/>
              <a:gd name="connsiteX83" fmla="*/ 11335110 w 11335544"/>
              <a:gd name="connsiteY83" fmla="*/ 2496008 h 2728652"/>
              <a:gd name="connsiteX84" fmla="*/ 11292831 w 11335544"/>
              <a:gd name="connsiteY84" fmla="*/ 2692349 h 2728652"/>
              <a:gd name="connsiteX85" fmla="*/ 11267312 w 11335544"/>
              <a:gd name="connsiteY85" fmla="*/ 2728652 h 2728652"/>
              <a:gd name="connsiteX86" fmla="*/ 11104263 w 11335544"/>
              <a:gd name="connsiteY86" fmla="*/ 2597099 h 2728652"/>
              <a:gd name="connsiteX87" fmla="*/ 10965656 w 11335544"/>
              <a:gd name="connsiteY87" fmla="*/ 2603659 h 2728652"/>
              <a:gd name="connsiteX88" fmla="*/ 10866902 w 11335544"/>
              <a:gd name="connsiteY88" fmla="*/ 2590584 h 2728652"/>
              <a:gd name="connsiteX89" fmla="*/ 10798475 w 11335544"/>
              <a:gd name="connsiteY89" fmla="*/ 2584069 h 2728652"/>
              <a:gd name="connsiteX90" fmla="*/ 10662249 w 11335544"/>
              <a:gd name="connsiteY90" fmla="*/ 2578139 h 2728652"/>
              <a:gd name="connsiteX91" fmla="*/ 10592070 w 11335544"/>
              <a:gd name="connsiteY91" fmla="*/ 2569827 h 2728652"/>
              <a:gd name="connsiteX92" fmla="*/ 10497449 w 11335544"/>
              <a:gd name="connsiteY92" fmla="*/ 2556752 h 2728652"/>
              <a:gd name="connsiteX93" fmla="*/ 10103060 w 11335544"/>
              <a:gd name="connsiteY93" fmla="*/ 2468063 h 2728652"/>
              <a:gd name="connsiteX94" fmla="*/ 10031083 w 11335544"/>
              <a:gd name="connsiteY94" fmla="*/ 2450810 h 2728652"/>
              <a:gd name="connsiteX95" fmla="*/ 9937631 w 11335544"/>
              <a:gd name="connsiteY95" fmla="*/ 2422863 h 2728652"/>
              <a:gd name="connsiteX96" fmla="*/ 9816861 w 11335544"/>
              <a:gd name="connsiteY96" fmla="*/ 2388358 h 2728652"/>
              <a:gd name="connsiteX97" fmla="*/ 9696091 w 11335544"/>
              <a:gd name="connsiteY97" fmla="*/ 2336599 h 2728652"/>
              <a:gd name="connsiteX98" fmla="*/ 9592574 w 11335544"/>
              <a:gd name="connsiteY98" fmla="*/ 2250335 h 2728652"/>
              <a:gd name="connsiteX99" fmla="*/ 9544995 w 11335544"/>
              <a:gd name="connsiteY99" fmla="*/ 2222389 h 2728652"/>
              <a:gd name="connsiteX100" fmla="*/ 9491438 w 11335544"/>
              <a:gd name="connsiteY100" fmla="*/ 2189680 h 2728652"/>
              <a:gd name="connsiteX101" fmla="*/ 9440893 w 11335544"/>
              <a:gd name="connsiteY101" fmla="*/ 2157555 h 2728652"/>
              <a:gd name="connsiteX102" fmla="*/ 9282023 w 11335544"/>
              <a:gd name="connsiteY102" fmla="*/ 2077807 h 2728652"/>
              <a:gd name="connsiteX103" fmla="*/ 9126748 w 11335544"/>
              <a:gd name="connsiteY103" fmla="*/ 2008795 h 2728652"/>
              <a:gd name="connsiteX104" fmla="*/ 9040483 w 11335544"/>
              <a:gd name="connsiteY104" fmla="*/ 1974290 h 2728652"/>
              <a:gd name="connsiteX105" fmla="*/ 8946491 w 11335544"/>
              <a:gd name="connsiteY105" fmla="*/ 1926709 h 2728652"/>
              <a:gd name="connsiteX106" fmla="*/ 8744220 w 11335544"/>
              <a:gd name="connsiteY106" fmla="*/ 1856486 h 2728652"/>
              <a:gd name="connsiteX107" fmla="*/ 8557404 w 11335544"/>
              <a:gd name="connsiteY107" fmla="*/ 1784509 h 2728652"/>
              <a:gd name="connsiteX108" fmla="*/ 8459234 w 11335544"/>
              <a:gd name="connsiteY108" fmla="*/ 1754810 h 2728652"/>
              <a:gd name="connsiteX109" fmla="*/ 8393188 w 11335544"/>
              <a:gd name="connsiteY109" fmla="*/ 1732212 h 2728652"/>
              <a:gd name="connsiteX110" fmla="*/ 8220075 w 11335544"/>
              <a:gd name="connsiteY110" fmla="*/ 1680408 h 2728652"/>
              <a:gd name="connsiteX111" fmla="*/ 7848287 w 11335544"/>
              <a:gd name="connsiteY111" fmla="*/ 1574464 h 2728652"/>
              <a:gd name="connsiteX112" fmla="*/ 7685282 w 11335544"/>
              <a:gd name="connsiteY112" fmla="*/ 1537577 h 2728652"/>
              <a:gd name="connsiteX113" fmla="*/ 7578171 w 11335544"/>
              <a:gd name="connsiteY113" fmla="*/ 1515563 h 2728652"/>
              <a:gd name="connsiteX114" fmla="*/ 7109694 w 11335544"/>
              <a:gd name="connsiteY114" fmla="*/ 1413797 h 2728652"/>
              <a:gd name="connsiteX115" fmla="*/ 6450852 w 11335544"/>
              <a:gd name="connsiteY115" fmla="*/ 1403688 h 2728652"/>
              <a:gd name="connsiteX116" fmla="*/ 6155127 w 11335544"/>
              <a:gd name="connsiteY116" fmla="*/ 1413797 h 2728652"/>
              <a:gd name="connsiteX117" fmla="*/ 5898761 w 11335544"/>
              <a:gd name="connsiteY117" fmla="*/ 1421524 h 2728652"/>
              <a:gd name="connsiteX118" fmla="*/ 5713652 w 11335544"/>
              <a:gd name="connsiteY118" fmla="*/ 1445922 h 2728652"/>
              <a:gd name="connsiteX119" fmla="*/ 5013520 w 11335544"/>
              <a:gd name="connsiteY119" fmla="*/ 1538791 h 2728652"/>
              <a:gd name="connsiteX120" fmla="*/ 3933646 w 11335544"/>
              <a:gd name="connsiteY120" fmla="*/ 1560222 h 2728652"/>
              <a:gd name="connsiteX121" fmla="*/ 3864634 w 11335544"/>
              <a:gd name="connsiteY121" fmla="*/ 1577475 h 2728652"/>
              <a:gd name="connsiteX122" fmla="*/ 3605842 w 11335544"/>
              <a:gd name="connsiteY122" fmla="*/ 1611980 h 2728652"/>
              <a:gd name="connsiteX123" fmla="*/ 3450566 w 11335544"/>
              <a:gd name="connsiteY123" fmla="*/ 1646486 h 2728652"/>
              <a:gd name="connsiteX124" fmla="*/ 3295291 w 11335544"/>
              <a:gd name="connsiteY124" fmla="*/ 1629233 h 2728652"/>
              <a:gd name="connsiteX125" fmla="*/ 3157268 w 11335544"/>
              <a:gd name="connsiteY125" fmla="*/ 1542969 h 2728652"/>
              <a:gd name="connsiteX126" fmla="*/ 3053751 w 11335544"/>
              <a:gd name="connsiteY126" fmla="*/ 1594727 h 2728652"/>
              <a:gd name="connsiteX127" fmla="*/ 2932981 w 11335544"/>
              <a:gd name="connsiteY127" fmla="*/ 1629233 h 2728652"/>
              <a:gd name="connsiteX128" fmla="*/ 2570672 w 11335544"/>
              <a:gd name="connsiteY128" fmla="*/ 1646486 h 2728652"/>
              <a:gd name="connsiteX129" fmla="*/ 2432649 w 11335544"/>
              <a:gd name="connsiteY129" fmla="*/ 1629233 h 2728652"/>
              <a:gd name="connsiteX130" fmla="*/ 2380891 w 11335544"/>
              <a:gd name="connsiteY130" fmla="*/ 1611980 h 2728652"/>
              <a:gd name="connsiteX131" fmla="*/ 2277374 w 11335544"/>
              <a:gd name="connsiteY131" fmla="*/ 1594727 h 2728652"/>
              <a:gd name="connsiteX132" fmla="*/ 2018581 w 11335544"/>
              <a:gd name="connsiteY132" fmla="*/ 1560222 h 2728652"/>
              <a:gd name="connsiteX133" fmla="*/ 1966823 w 11335544"/>
              <a:gd name="connsiteY133" fmla="*/ 1525716 h 2728652"/>
              <a:gd name="connsiteX134" fmla="*/ 1846053 w 11335544"/>
              <a:gd name="connsiteY134" fmla="*/ 1491211 h 2728652"/>
              <a:gd name="connsiteX135" fmla="*/ 1690778 w 11335544"/>
              <a:gd name="connsiteY135" fmla="*/ 1404946 h 2728652"/>
              <a:gd name="connsiteX136" fmla="*/ 1518249 w 11335544"/>
              <a:gd name="connsiteY136" fmla="*/ 1353188 h 2728652"/>
              <a:gd name="connsiteX137" fmla="*/ 1466491 w 11335544"/>
              <a:gd name="connsiteY137" fmla="*/ 1318682 h 2728652"/>
              <a:gd name="connsiteX138" fmla="*/ 1362974 w 11335544"/>
              <a:gd name="connsiteY138" fmla="*/ 1284177 h 2728652"/>
              <a:gd name="connsiteX139" fmla="*/ 1311215 w 11335544"/>
              <a:gd name="connsiteY139" fmla="*/ 1266924 h 2728652"/>
              <a:gd name="connsiteX140" fmla="*/ 1207698 w 11335544"/>
              <a:gd name="connsiteY140" fmla="*/ 1232418 h 2728652"/>
              <a:gd name="connsiteX141" fmla="*/ 897148 w 11335544"/>
              <a:gd name="connsiteY141" fmla="*/ 1180660 h 2728652"/>
              <a:gd name="connsiteX142" fmla="*/ 845389 w 11335544"/>
              <a:gd name="connsiteY142" fmla="*/ 1163407 h 2728652"/>
              <a:gd name="connsiteX143" fmla="*/ 793631 w 11335544"/>
              <a:gd name="connsiteY143" fmla="*/ 1111648 h 2728652"/>
              <a:gd name="connsiteX144" fmla="*/ 707366 w 11335544"/>
              <a:gd name="connsiteY144" fmla="*/ 1025384 h 2728652"/>
              <a:gd name="connsiteX145" fmla="*/ 534838 w 11335544"/>
              <a:gd name="connsiteY145" fmla="*/ 990878 h 2728652"/>
              <a:gd name="connsiteX146" fmla="*/ 396815 w 11335544"/>
              <a:gd name="connsiteY146" fmla="*/ 956373 h 2728652"/>
              <a:gd name="connsiteX147" fmla="*/ 345057 w 11335544"/>
              <a:gd name="connsiteY147" fmla="*/ 921867 h 2728652"/>
              <a:gd name="connsiteX148" fmla="*/ 241540 w 11335544"/>
              <a:gd name="connsiteY148" fmla="*/ 887361 h 2728652"/>
              <a:gd name="connsiteX149" fmla="*/ 189781 w 11335544"/>
              <a:gd name="connsiteY149" fmla="*/ 852856 h 2728652"/>
              <a:gd name="connsiteX150" fmla="*/ 120770 w 11335544"/>
              <a:gd name="connsiteY150" fmla="*/ 835603 h 2728652"/>
              <a:gd name="connsiteX151" fmla="*/ 69012 w 11335544"/>
              <a:gd name="connsiteY151" fmla="*/ 818350 h 2728652"/>
              <a:gd name="connsiteX152" fmla="*/ 51759 w 11335544"/>
              <a:gd name="connsiteY152" fmla="*/ 438788 h 2728652"/>
              <a:gd name="connsiteX153" fmla="*/ 51759 w 11335544"/>
              <a:gd name="connsiteY153" fmla="*/ 438788 h 2728652"/>
              <a:gd name="connsiteX154" fmla="*/ 51759 w 11335544"/>
              <a:gd name="connsiteY154" fmla="*/ 438788 h 2728652"/>
              <a:gd name="connsiteX155" fmla="*/ 51759 w 11335544"/>
              <a:gd name="connsiteY155" fmla="*/ 438788 h 2728652"/>
              <a:gd name="connsiteX0" fmla="*/ 0 w 11335544"/>
              <a:gd name="connsiteY0" fmla="*/ 391959 h 2716329"/>
              <a:gd name="connsiteX1" fmla="*/ 0 w 11335544"/>
              <a:gd name="connsiteY1" fmla="*/ 495476 h 2716329"/>
              <a:gd name="connsiteX2" fmla="*/ 810883 w 11335544"/>
              <a:gd name="connsiteY2" fmla="*/ 357454 h 2716329"/>
              <a:gd name="connsiteX3" fmla="*/ 931653 w 11335544"/>
              <a:gd name="connsiteY3" fmla="*/ 460971 h 2716329"/>
              <a:gd name="connsiteX4" fmla="*/ 1035170 w 11335544"/>
              <a:gd name="connsiteY4" fmla="*/ 495476 h 2716329"/>
              <a:gd name="connsiteX5" fmla="*/ 1086929 w 11335544"/>
              <a:gd name="connsiteY5" fmla="*/ 512729 h 2716329"/>
              <a:gd name="connsiteX6" fmla="*/ 1362974 w 11335544"/>
              <a:gd name="connsiteY6" fmla="*/ 495476 h 2716329"/>
              <a:gd name="connsiteX7" fmla="*/ 1483744 w 11335544"/>
              <a:gd name="connsiteY7" fmla="*/ 460971 h 2716329"/>
              <a:gd name="connsiteX8" fmla="*/ 1500997 w 11335544"/>
              <a:gd name="connsiteY8" fmla="*/ 409212 h 2716329"/>
              <a:gd name="connsiteX9" fmla="*/ 1570008 w 11335544"/>
              <a:gd name="connsiteY9" fmla="*/ 374706 h 2716329"/>
              <a:gd name="connsiteX10" fmla="*/ 1673525 w 11335544"/>
              <a:gd name="connsiteY10" fmla="*/ 357454 h 2716329"/>
              <a:gd name="connsiteX11" fmla="*/ 2018581 w 11335544"/>
              <a:gd name="connsiteY11" fmla="*/ 340201 h 2716329"/>
              <a:gd name="connsiteX12" fmla="*/ 2898476 w 11335544"/>
              <a:gd name="connsiteY12" fmla="*/ 288442 h 2716329"/>
              <a:gd name="connsiteX13" fmla="*/ 3001993 w 11335544"/>
              <a:gd name="connsiteY13" fmla="*/ 271189 h 2716329"/>
              <a:gd name="connsiteX14" fmla="*/ 3071004 w 11335544"/>
              <a:gd name="connsiteY14" fmla="*/ 253937 h 2716329"/>
              <a:gd name="connsiteX15" fmla="*/ 3329797 w 11335544"/>
              <a:gd name="connsiteY15" fmla="*/ 271189 h 2716329"/>
              <a:gd name="connsiteX16" fmla="*/ 4157932 w 11335544"/>
              <a:gd name="connsiteY16" fmla="*/ 236684 h 2716329"/>
              <a:gd name="connsiteX17" fmla="*/ 4278702 w 11335544"/>
              <a:gd name="connsiteY17" fmla="*/ 202178 h 2716329"/>
              <a:gd name="connsiteX18" fmla="*/ 4382219 w 11335544"/>
              <a:gd name="connsiteY18" fmla="*/ 184925 h 2716329"/>
              <a:gd name="connsiteX19" fmla="*/ 4710023 w 11335544"/>
              <a:gd name="connsiteY19" fmla="*/ 167672 h 2716329"/>
              <a:gd name="connsiteX20" fmla="*/ 4761781 w 11335544"/>
              <a:gd name="connsiteY20" fmla="*/ 150420 h 2716329"/>
              <a:gd name="connsiteX21" fmla="*/ 4830793 w 11335544"/>
              <a:gd name="connsiteY21" fmla="*/ 81408 h 2716329"/>
              <a:gd name="connsiteX22" fmla="*/ 5762446 w 11335544"/>
              <a:gd name="connsiteY22" fmla="*/ 29650 h 2716329"/>
              <a:gd name="connsiteX23" fmla="*/ 6110423 w 11335544"/>
              <a:gd name="connsiteY23" fmla="*/ 50497 h 2716329"/>
              <a:gd name="connsiteX24" fmla="*/ 6231237 w 11335544"/>
              <a:gd name="connsiteY24" fmla="*/ 96325 h 2716329"/>
              <a:gd name="connsiteX25" fmla="*/ 6321635 w 11335544"/>
              <a:gd name="connsiteY25" fmla="*/ 142736 h 2716329"/>
              <a:gd name="connsiteX26" fmla="*/ 6469812 w 11335544"/>
              <a:gd name="connsiteY26" fmla="*/ 219431 h 2716329"/>
              <a:gd name="connsiteX27" fmla="*/ 6529298 w 11335544"/>
              <a:gd name="connsiteY27" fmla="*/ 260497 h 2716329"/>
              <a:gd name="connsiteX28" fmla="*/ 6638162 w 11335544"/>
              <a:gd name="connsiteY28" fmla="*/ 324161 h 2716329"/>
              <a:gd name="connsiteX29" fmla="*/ 6694682 w 11335544"/>
              <a:gd name="connsiteY29" fmla="*/ 349142 h 2716329"/>
              <a:gd name="connsiteX30" fmla="*/ 6801210 w 11335544"/>
              <a:gd name="connsiteY30" fmla="*/ 438372 h 2716329"/>
              <a:gd name="connsiteX31" fmla="*/ 6918385 w 11335544"/>
              <a:gd name="connsiteY31" fmla="*/ 564488 h 2716329"/>
              <a:gd name="connsiteX32" fmla="*/ 6990361 w 11335544"/>
              <a:gd name="connsiteY32" fmla="*/ 650752 h 2716329"/>
              <a:gd name="connsiteX33" fmla="*/ 7024868 w 11335544"/>
              <a:gd name="connsiteY33" fmla="*/ 709654 h 2716329"/>
              <a:gd name="connsiteX34" fmla="*/ 7056408 w 11335544"/>
              <a:gd name="connsiteY34" fmla="*/ 754269 h 2716329"/>
              <a:gd name="connsiteX35" fmla="*/ 7086734 w 11335544"/>
              <a:gd name="connsiteY35" fmla="*/ 800096 h 2716329"/>
              <a:gd name="connsiteX36" fmla="*/ 7112300 w 11335544"/>
              <a:gd name="connsiteY36" fmla="*/ 849474 h 2716329"/>
              <a:gd name="connsiteX37" fmla="*/ 7153950 w 11335544"/>
              <a:gd name="connsiteY37" fmla="*/ 889326 h 2716329"/>
              <a:gd name="connsiteX38" fmla="*/ 7205079 w 11335544"/>
              <a:gd name="connsiteY38" fmla="*/ 952406 h 2716329"/>
              <a:gd name="connsiteX39" fmla="*/ 7254456 w 11335544"/>
              <a:gd name="connsiteY39" fmla="*/ 1002997 h 2716329"/>
              <a:gd name="connsiteX40" fmla="*/ 7309809 w 11335544"/>
              <a:gd name="connsiteY40" fmla="*/ 1051161 h 2716329"/>
              <a:gd name="connsiteX41" fmla="*/ 7382998 w 11335544"/>
              <a:gd name="connsiteY41" fmla="*/ 1101752 h 2716329"/>
              <a:gd name="connsiteX42" fmla="*/ 7496669 w 11335544"/>
              <a:gd name="connsiteY42" fmla="*/ 1186264 h 2716329"/>
              <a:gd name="connsiteX43" fmla="*/ 7716734 w 11335544"/>
              <a:gd name="connsiteY43" fmla="*/ 1134460 h 2716329"/>
              <a:gd name="connsiteX44" fmla="*/ 7836289 w 11335544"/>
              <a:gd name="connsiteY44" fmla="*/ 1198709 h 2716329"/>
              <a:gd name="connsiteX45" fmla="*/ 7926149 w 11335544"/>
              <a:gd name="connsiteY45" fmla="*/ 1244537 h 2716329"/>
              <a:gd name="connsiteX46" fmla="*/ 8011244 w 11335544"/>
              <a:gd name="connsiteY46" fmla="*/ 1289151 h 2716329"/>
              <a:gd name="connsiteX47" fmla="*/ 8081424 w 11335544"/>
              <a:gd name="connsiteY47" fmla="*/ 1337944 h 2716329"/>
              <a:gd name="connsiteX48" fmla="*/ 8180762 w 11335544"/>
              <a:gd name="connsiteY48" fmla="*/ 1362925 h 2716329"/>
              <a:gd name="connsiteX49" fmla="*/ 8220570 w 11335544"/>
              <a:gd name="connsiteY49" fmla="*/ 1396846 h 2716329"/>
              <a:gd name="connsiteX50" fmla="*/ 8269946 w 11335544"/>
              <a:gd name="connsiteY50" fmla="*/ 1433150 h 2716329"/>
              <a:gd name="connsiteX51" fmla="*/ 8341968 w 11335544"/>
              <a:gd name="connsiteY51" fmla="*/ 1437283 h 2716329"/>
              <a:gd name="connsiteX52" fmla="*/ 8436590 w 11335544"/>
              <a:gd name="connsiteY52" fmla="*/ 1512854 h 2716329"/>
              <a:gd name="connsiteX53" fmla="*/ 8645510 w 11335544"/>
              <a:gd name="connsiteY53" fmla="*/ 1615832 h 2716329"/>
              <a:gd name="connsiteX54" fmla="*/ 8703155 w 11335544"/>
              <a:gd name="connsiteY54" fmla="*/ 1564029 h 2716329"/>
              <a:gd name="connsiteX55" fmla="*/ 8805504 w 11335544"/>
              <a:gd name="connsiteY55" fmla="*/ 1546147 h 2716329"/>
              <a:gd name="connsiteX56" fmla="*/ 8870920 w 11335544"/>
              <a:gd name="connsiteY56" fmla="*/ 1512765 h 2716329"/>
              <a:gd name="connsiteX57" fmla="*/ 8902461 w 11335544"/>
              <a:gd name="connsiteY57" fmla="*/ 1392623 h 2716329"/>
              <a:gd name="connsiteX58" fmla="*/ 8906010 w 11335544"/>
              <a:gd name="connsiteY58" fmla="*/ 1176154 h 2716329"/>
              <a:gd name="connsiteX59" fmla="*/ 8983378 w 11335544"/>
              <a:gd name="connsiteY59" fmla="*/ 1048195 h 2716329"/>
              <a:gd name="connsiteX60" fmla="*/ 9018468 w 11335544"/>
              <a:gd name="connsiteY60" fmla="*/ 977388 h 2716329"/>
              <a:gd name="connsiteX61" fmla="*/ 9055939 w 11335544"/>
              <a:gd name="connsiteY61" fmla="*/ 943465 h 2716329"/>
              <a:gd name="connsiteX62" fmla="*/ 9122569 w 11335544"/>
              <a:gd name="connsiteY62" fmla="*/ 955956 h 2716329"/>
              <a:gd name="connsiteX63" fmla="*/ 9223705 w 11335544"/>
              <a:gd name="connsiteY63" fmla="*/ 1035705 h 2716329"/>
              <a:gd name="connsiteX64" fmla="*/ 9273667 w 11335544"/>
              <a:gd name="connsiteY64" fmla="*/ 1074390 h 2716329"/>
              <a:gd name="connsiteX65" fmla="*/ 9356381 w 11335544"/>
              <a:gd name="connsiteY65" fmla="*/ 1154139 h 2716329"/>
              <a:gd name="connsiteX66" fmla="*/ 9216517 w 11335544"/>
              <a:gd name="connsiteY66" fmla="*/ 1537206 h 2716329"/>
              <a:gd name="connsiteX67" fmla="*/ 9171902 w 11335544"/>
              <a:gd name="connsiteY67" fmla="*/ 1690775 h 2716329"/>
              <a:gd name="connsiteX68" fmla="*/ 9152851 w 11335544"/>
              <a:gd name="connsiteY68" fmla="*/ 1792360 h 2716329"/>
              <a:gd name="connsiteX69" fmla="*/ 9252235 w 11335544"/>
              <a:gd name="connsiteY69" fmla="*/ 1950689 h 2716329"/>
              <a:gd name="connsiteX70" fmla="*/ 9292086 w 11335544"/>
              <a:gd name="connsiteY70" fmla="*/ 1990542 h 2716329"/>
              <a:gd name="connsiteX71" fmla="*/ 9345059 w 11335544"/>
              <a:gd name="connsiteY71" fmla="*/ 2035156 h 2716329"/>
              <a:gd name="connsiteX72" fmla="*/ 9427144 w 11335544"/>
              <a:gd name="connsiteY72" fmla="*/ 2117288 h 2716329"/>
              <a:gd name="connsiteX73" fmla="*/ 9550924 w 11335544"/>
              <a:gd name="connsiteY73" fmla="*/ 2198789 h 2716329"/>
              <a:gd name="connsiteX74" fmla="*/ 9647298 w 11335544"/>
              <a:gd name="connsiteY74" fmla="*/ 2268384 h 2716329"/>
              <a:gd name="connsiteX75" fmla="*/ 9730597 w 11335544"/>
              <a:gd name="connsiteY75" fmla="*/ 2324276 h 2716329"/>
              <a:gd name="connsiteX76" fmla="*/ 9834114 w 11335544"/>
              <a:gd name="connsiteY76" fmla="*/ 2358782 h 2716329"/>
              <a:gd name="connsiteX77" fmla="*/ 9885872 w 11335544"/>
              <a:gd name="connsiteY77" fmla="*/ 2376035 h 2716329"/>
              <a:gd name="connsiteX78" fmla="*/ 9954883 w 11335544"/>
              <a:gd name="connsiteY78" fmla="*/ 2393288 h 2716329"/>
              <a:gd name="connsiteX79" fmla="*/ 10127412 w 11335544"/>
              <a:gd name="connsiteY79" fmla="*/ 2445046 h 2716329"/>
              <a:gd name="connsiteX80" fmla="*/ 10179170 w 11335544"/>
              <a:gd name="connsiteY80" fmla="*/ 2479552 h 2716329"/>
              <a:gd name="connsiteX81" fmla="*/ 10230929 w 11335544"/>
              <a:gd name="connsiteY81" fmla="*/ 2496804 h 2716329"/>
              <a:gd name="connsiteX82" fmla="*/ 11178396 w 11335544"/>
              <a:gd name="connsiteY82" fmla="*/ 2573588 h 2716329"/>
              <a:gd name="connsiteX83" fmla="*/ 11335110 w 11335544"/>
              <a:gd name="connsiteY83" fmla="*/ 2483685 h 2716329"/>
              <a:gd name="connsiteX84" fmla="*/ 11292831 w 11335544"/>
              <a:gd name="connsiteY84" fmla="*/ 2680026 h 2716329"/>
              <a:gd name="connsiteX85" fmla="*/ 11267312 w 11335544"/>
              <a:gd name="connsiteY85" fmla="*/ 2716329 h 2716329"/>
              <a:gd name="connsiteX86" fmla="*/ 11104263 w 11335544"/>
              <a:gd name="connsiteY86" fmla="*/ 2584776 h 2716329"/>
              <a:gd name="connsiteX87" fmla="*/ 10965656 w 11335544"/>
              <a:gd name="connsiteY87" fmla="*/ 2591336 h 2716329"/>
              <a:gd name="connsiteX88" fmla="*/ 10866902 w 11335544"/>
              <a:gd name="connsiteY88" fmla="*/ 2578261 h 2716329"/>
              <a:gd name="connsiteX89" fmla="*/ 10798475 w 11335544"/>
              <a:gd name="connsiteY89" fmla="*/ 2571746 h 2716329"/>
              <a:gd name="connsiteX90" fmla="*/ 10662249 w 11335544"/>
              <a:gd name="connsiteY90" fmla="*/ 2565816 h 2716329"/>
              <a:gd name="connsiteX91" fmla="*/ 10592070 w 11335544"/>
              <a:gd name="connsiteY91" fmla="*/ 2557504 h 2716329"/>
              <a:gd name="connsiteX92" fmla="*/ 10497449 w 11335544"/>
              <a:gd name="connsiteY92" fmla="*/ 2544429 h 2716329"/>
              <a:gd name="connsiteX93" fmla="*/ 10103060 w 11335544"/>
              <a:gd name="connsiteY93" fmla="*/ 2455740 h 2716329"/>
              <a:gd name="connsiteX94" fmla="*/ 10031083 w 11335544"/>
              <a:gd name="connsiteY94" fmla="*/ 2438487 h 2716329"/>
              <a:gd name="connsiteX95" fmla="*/ 9937631 w 11335544"/>
              <a:gd name="connsiteY95" fmla="*/ 2410540 h 2716329"/>
              <a:gd name="connsiteX96" fmla="*/ 9816861 w 11335544"/>
              <a:gd name="connsiteY96" fmla="*/ 2376035 h 2716329"/>
              <a:gd name="connsiteX97" fmla="*/ 9696091 w 11335544"/>
              <a:gd name="connsiteY97" fmla="*/ 2324276 h 2716329"/>
              <a:gd name="connsiteX98" fmla="*/ 9592574 w 11335544"/>
              <a:gd name="connsiteY98" fmla="*/ 2238012 h 2716329"/>
              <a:gd name="connsiteX99" fmla="*/ 9544995 w 11335544"/>
              <a:gd name="connsiteY99" fmla="*/ 2210066 h 2716329"/>
              <a:gd name="connsiteX100" fmla="*/ 9491438 w 11335544"/>
              <a:gd name="connsiteY100" fmla="*/ 2177357 h 2716329"/>
              <a:gd name="connsiteX101" fmla="*/ 9440893 w 11335544"/>
              <a:gd name="connsiteY101" fmla="*/ 2145232 h 2716329"/>
              <a:gd name="connsiteX102" fmla="*/ 9282023 w 11335544"/>
              <a:gd name="connsiteY102" fmla="*/ 2065484 h 2716329"/>
              <a:gd name="connsiteX103" fmla="*/ 9126748 w 11335544"/>
              <a:gd name="connsiteY103" fmla="*/ 1996472 h 2716329"/>
              <a:gd name="connsiteX104" fmla="*/ 9040483 w 11335544"/>
              <a:gd name="connsiteY104" fmla="*/ 1961967 h 2716329"/>
              <a:gd name="connsiteX105" fmla="*/ 8946491 w 11335544"/>
              <a:gd name="connsiteY105" fmla="*/ 1914386 h 2716329"/>
              <a:gd name="connsiteX106" fmla="*/ 8744220 w 11335544"/>
              <a:gd name="connsiteY106" fmla="*/ 1844163 h 2716329"/>
              <a:gd name="connsiteX107" fmla="*/ 8557404 w 11335544"/>
              <a:gd name="connsiteY107" fmla="*/ 1772186 h 2716329"/>
              <a:gd name="connsiteX108" fmla="*/ 8459234 w 11335544"/>
              <a:gd name="connsiteY108" fmla="*/ 1742487 h 2716329"/>
              <a:gd name="connsiteX109" fmla="*/ 8393188 w 11335544"/>
              <a:gd name="connsiteY109" fmla="*/ 1719889 h 2716329"/>
              <a:gd name="connsiteX110" fmla="*/ 8220075 w 11335544"/>
              <a:gd name="connsiteY110" fmla="*/ 1668085 h 2716329"/>
              <a:gd name="connsiteX111" fmla="*/ 7848287 w 11335544"/>
              <a:gd name="connsiteY111" fmla="*/ 1562141 h 2716329"/>
              <a:gd name="connsiteX112" fmla="*/ 7685282 w 11335544"/>
              <a:gd name="connsiteY112" fmla="*/ 1525254 h 2716329"/>
              <a:gd name="connsiteX113" fmla="*/ 7578171 w 11335544"/>
              <a:gd name="connsiteY113" fmla="*/ 1503240 h 2716329"/>
              <a:gd name="connsiteX114" fmla="*/ 7109694 w 11335544"/>
              <a:gd name="connsiteY114" fmla="*/ 1401474 h 2716329"/>
              <a:gd name="connsiteX115" fmla="*/ 6450852 w 11335544"/>
              <a:gd name="connsiteY115" fmla="*/ 1391365 h 2716329"/>
              <a:gd name="connsiteX116" fmla="*/ 6155127 w 11335544"/>
              <a:gd name="connsiteY116" fmla="*/ 1401474 h 2716329"/>
              <a:gd name="connsiteX117" fmla="*/ 5898761 w 11335544"/>
              <a:gd name="connsiteY117" fmla="*/ 1409201 h 2716329"/>
              <a:gd name="connsiteX118" fmla="*/ 5713652 w 11335544"/>
              <a:gd name="connsiteY118" fmla="*/ 1433599 h 2716329"/>
              <a:gd name="connsiteX119" fmla="*/ 5013520 w 11335544"/>
              <a:gd name="connsiteY119" fmla="*/ 1526468 h 2716329"/>
              <a:gd name="connsiteX120" fmla="*/ 3933646 w 11335544"/>
              <a:gd name="connsiteY120" fmla="*/ 1547899 h 2716329"/>
              <a:gd name="connsiteX121" fmla="*/ 3864634 w 11335544"/>
              <a:gd name="connsiteY121" fmla="*/ 1565152 h 2716329"/>
              <a:gd name="connsiteX122" fmla="*/ 3605842 w 11335544"/>
              <a:gd name="connsiteY122" fmla="*/ 1599657 h 2716329"/>
              <a:gd name="connsiteX123" fmla="*/ 3450566 w 11335544"/>
              <a:gd name="connsiteY123" fmla="*/ 1634163 h 2716329"/>
              <a:gd name="connsiteX124" fmla="*/ 3295291 w 11335544"/>
              <a:gd name="connsiteY124" fmla="*/ 1616910 h 2716329"/>
              <a:gd name="connsiteX125" fmla="*/ 3157268 w 11335544"/>
              <a:gd name="connsiteY125" fmla="*/ 1530646 h 2716329"/>
              <a:gd name="connsiteX126" fmla="*/ 3053751 w 11335544"/>
              <a:gd name="connsiteY126" fmla="*/ 1582404 h 2716329"/>
              <a:gd name="connsiteX127" fmla="*/ 2932981 w 11335544"/>
              <a:gd name="connsiteY127" fmla="*/ 1616910 h 2716329"/>
              <a:gd name="connsiteX128" fmla="*/ 2570672 w 11335544"/>
              <a:gd name="connsiteY128" fmla="*/ 1634163 h 2716329"/>
              <a:gd name="connsiteX129" fmla="*/ 2432649 w 11335544"/>
              <a:gd name="connsiteY129" fmla="*/ 1616910 h 2716329"/>
              <a:gd name="connsiteX130" fmla="*/ 2380891 w 11335544"/>
              <a:gd name="connsiteY130" fmla="*/ 1599657 h 2716329"/>
              <a:gd name="connsiteX131" fmla="*/ 2277374 w 11335544"/>
              <a:gd name="connsiteY131" fmla="*/ 1582404 h 2716329"/>
              <a:gd name="connsiteX132" fmla="*/ 2018581 w 11335544"/>
              <a:gd name="connsiteY132" fmla="*/ 1547899 h 2716329"/>
              <a:gd name="connsiteX133" fmla="*/ 1966823 w 11335544"/>
              <a:gd name="connsiteY133" fmla="*/ 1513393 h 2716329"/>
              <a:gd name="connsiteX134" fmla="*/ 1846053 w 11335544"/>
              <a:gd name="connsiteY134" fmla="*/ 1478888 h 2716329"/>
              <a:gd name="connsiteX135" fmla="*/ 1690778 w 11335544"/>
              <a:gd name="connsiteY135" fmla="*/ 1392623 h 2716329"/>
              <a:gd name="connsiteX136" fmla="*/ 1518249 w 11335544"/>
              <a:gd name="connsiteY136" fmla="*/ 1340865 h 2716329"/>
              <a:gd name="connsiteX137" fmla="*/ 1466491 w 11335544"/>
              <a:gd name="connsiteY137" fmla="*/ 1306359 h 2716329"/>
              <a:gd name="connsiteX138" fmla="*/ 1362974 w 11335544"/>
              <a:gd name="connsiteY138" fmla="*/ 1271854 h 2716329"/>
              <a:gd name="connsiteX139" fmla="*/ 1311215 w 11335544"/>
              <a:gd name="connsiteY139" fmla="*/ 1254601 h 2716329"/>
              <a:gd name="connsiteX140" fmla="*/ 1207698 w 11335544"/>
              <a:gd name="connsiteY140" fmla="*/ 1220095 h 2716329"/>
              <a:gd name="connsiteX141" fmla="*/ 897148 w 11335544"/>
              <a:gd name="connsiteY141" fmla="*/ 1168337 h 2716329"/>
              <a:gd name="connsiteX142" fmla="*/ 845389 w 11335544"/>
              <a:gd name="connsiteY142" fmla="*/ 1151084 h 2716329"/>
              <a:gd name="connsiteX143" fmla="*/ 793631 w 11335544"/>
              <a:gd name="connsiteY143" fmla="*/ 1099325 h 2716329"/>
              <a:gd name="connsiteX144" fmla="*/ 707366 w 11335544"/>
              <a:gd name="connsiteY144" fmla="*/ 1013061 h 2716329"/>
              <a:gd name="connsiteX145" fmla="*/ 534838 w 11335544"/>
              <a:gd name="connsiteY145" fmla="*/ 978555 h 2716329"/>
              <a:gd name="connsiteX146" fmla="*/ 396815 w 11335544"/>
              <a:gd name="connsiteY146" fmla="*/ 944050 h 2716329"/>
              <a:gd name="connsiteX147" fmla="*/ 345057 w 11335544"/>
              <a:gd name="connsiteY147" fmla="*/ 909544 h 2716329"/>
              <a:gd name="connsiteX148" fmla="*/ 241540 w 11335544"/>
              <a:gd name="connsiteY148" fmla="*/ 875038 h 2716329"/>
              <a:gd name="connsiteX149" fmla="*/ 189781 w 11335544"/>
              <a:gd name="connsiteY149" fmla="*/ 840533 h 2716329"/>
              <a:gd name="connsiteX150" fmla="*/ 120770 w 11335544"/>
              <a:gd name="connsiteY150" fmla="*/ 823280 h 2716329"/>
              <a:gd name="connsiteX151" fmla="*/ 69012 w 11335544"/>
              <a:gd name="connsiteY151" fmla="*/ 806027 h 2716329"/>
              <a:gd name="connsiteX152" fmla="*/ 51759 w 11335544"/>
              <a:gd name="connsiteY152" fmla="*/ 426465 h 2716329"/>
              <a:gd name="connsiteX153" fmla="*/ 51759 w 11335544"/>
              <a:gd name="connsiteY153" fmla="*/ 426465 h 2716329"/>
              <a:gd name="connsiteX154" fmla="*/ 51759 w 11335544"/>
              <a:gd name="connsiteY154" fmla="*/ 426465 h 2716329"/>
              <a:gd name="connsiteX155" fmla="*/ 51759 w 11335544"/>
              <a:gd name="connsiteY155" fmla="*/ 426465 h 2716329"/>
              <a:gd name="connsiteX0" fmla="*/ 0 w 11335544"/>
              <a:gd name="connsiteY0" fmla="*/ 393789 h 2718159"/>
              <a:gd name="connsiteX1" fmla="*/ 0 w 11335544"/>
              <a:gd name="connsiteY1" fmla="*/ 497306 h 2718159"/>
              <a:gd name="connsiteX2" fmla="*/ 810883 w 11335544"/>
              <a:gd name="connsiteY2" fmla="*/ 359284 h 2718159"/>
              <a:gd name="connsiteX3" fmla="*/ 931653 w 11335544"/>
              <a:gd name="connsiteY3" fmla="*/ 462801 h 2718159"/>
              <a:gd name="connsiteX4" fmla="*/ 1035170 w 11335544"/>
              <a:gd name="connsiteY4" fmla="*/ 497306 h 2718159"/>
              <a:gd name="connsiteX5" fmla="*/ 1086929 w 11335544"/>
              <a:gd name="connsiteY5" fmla="*/ 514559 h 2718159"/>
              <a:gd name="connsiteX6" fmla="*/ 1362974 w 11335544"/>
              <a:gd name="connsiteY6" fmla="*/ 497306 h 2718159"/>
              <a:gd name="connsiteX7" fmla="*/ 1483744 w 11335544"/>
              <a:gd name="connsiteY7" fmla="*/ 462801 h 2718159"/>
              <a:gd name="connsiteX8" fmla="*/ 1500997 w 11335544"/>
              <a:gd name="connsiteY8" fmla="*/ 411042 h 2718159"/>
              <a:gd name="connsiteX9" fmla="*/ 1570008 w 11335544"/>
              <a:gd name="connsiteY9" fmla="*/ 376536 h 2718159"/>
              <a:gd name="connsiteX10" fmla="*/ 1673525 w 11335544"/>
              <a:gd name="connsiteY10" fmla="*/ 359284 h 2718159"/>
              <a:gd name="connsiteX11" fmla="*/ 2018581 w 11335544"/>
              <a:gd name="connsiteY11" fmla="*/ 342031 h 2718159"/>
              <a:gd name="connsiteX12" fmla="*/ 2898476 w 11335544"/>
              <a:gd name="connsiteY12" fmla="*/ 290272 h 2718159"/>
              <a:gd name="connsiteX13" fmla="*/ 3001993 w 11335544"/>
              <a:gd name="connsiteY13" fmla="*/ 273019 h 2718159"/>
              <a:gd name="connsiteX14" fmla="*/ 3071004 w 11335544"/>
              <a:gd name="connsiteY14" fmla="*/ 255767 h 2718159"/>
              <a:gd name="connsiteX15" fmla="*/ 3329797 w 11335544"/>
              <a:gd name="connsiteY15" fmla="*/ 273019 h 2718159"/>
              <a:gd name="connsiteX16" fmla="*/ 4157932 w 11335544"/>
              <a:gd name="connsiteY16" fmla="*/ 238514 h 2718159"/>
              <a:gd name="connsiteX17" fmla="*/ 4278702 w 11335544"/>
              <a:gd name="connsiteY17" fmla="*/ 204008 h 2718159"/>
              <a:gd name="connsiteX18" fmla="*/ 4382219 w 11335544"/>
              <a:gd name="connsiteY18" fmla="*/ 186755 h 2718159"/>
              <a:gd name="connsiteX19" fmla="*/ 4710023 w 11335544"/>
              <a:gd name="connsiteY19" fmla="*/ 169502 h 2718159"/>
              <a:gd name="connsiteX20" fmla="*/ 4761781 w 11335544"/>
              <a:gd name="connsiteY20" fmla="*/ 152250 h 2718159"/>
              <a:gd name="connsiteX21" fmla="*/ 4830793 w 11335544"/>
              <a:gd name="connsiteY21" fmla="*/ 83238 h 2718159"/>
              <a:gd name="connsiteX22" fmla="*/ 5886271 w 11335544"/>
              <a:gd name="connsiteY22" fmla="*/ 29099 h 2718159"/>
              <a:gd name="connsiteX23" fmla="*/ 6110423 w 11335544"/>
              <a:gd name="connsiteY23" fmla="*/ 52327 h 2718159"/>
              <a:gd name="connsiteX24" fmla="*/ 6231237 w 11335544"/>
              <a:gd name="connsiteY24" fmla="*/ 98155 h 2718159"/>
              <a:gd name="connsiteX25" fmla="*/ 6321635 w 11335544"/>
              <a:gd name="connsiteY25" fmla="*/ 144566 h 2718159"/>
              <a:gd name="connsiteX26" fmla="*/ 6469812 w 11335544"/>
              <a:gd name="connsiteY26" fmla="*/ 221261 h 2718159"/>
              <a:gd name="connsiteX27" fmla="*/ 6529298 w 11335544"/>
              <a:gd name="connsiteY27" fmla="*/ 262327 h 2718159"/>
              <a:gd name="connsiteX28" fmla="*/ 6638162 w 11335544"/>
              <a:gd name="connsiteY28" fmla="*/ 325991 h 2718159"/>
              <a:gd name="connsiteX29" fmla="*/ 6694682 w 11335544"/>
              <a:gd name="connsiteY29" fmla="*/ 350972 h 2718159"/>
              <a:gd name="connsiteX30" fmla="*/ 6801210 w 11335544"/>
              <a:gd name="connsiteY30" fmla="*/ 440202 h 2718159"/>
              <a:gd name="connsiteX31" fmla="*/ 6918385 w 11335544"/>
              <a:gd name="connsiteY31" fmla="*/ 566318 h 2718159"/>
              <a:gd name="connsiteX32" fmla="*/ 6990361 w 11335544"/>
              <a:gd name="connsiteY32" fmla="*/ 652582 h 2718159"/>
              <a:gd name="connsiteX33" fmla="*/ 7024868 w 11335544"/>
              <a:gd name="connsiteY33" fmla="*/ 711484 h 2718159"/>
              <a:gd name="connsiteX34" fmla="*/ 7056408 w 11335544"/>
              <a:gd name="connsiteY34" fmla="*/ 756099 h 2718159"/>
              <a:gd name="connsiteX35" fmla="*/ 7086734 w 11335544"/>
              <a:gd name="connsiteY35" fmla="*/ 801926 h 2718159"/>
              <a:gd name="connsiteX36" fmla="*/ 7112300 w 11335544"/>
              <a:gd name="connsiteY36" fmla="*/ 851304 h 2718159"/>
              <a:gd name="connsiteX37" fmla="*/ 7153950 w 11335544"/>
              <a:gd name="connsiteY37" fmla="*/ 891156 h 2718159"/>
              <a:gd name="connsiteX38" fmla="*/ 7205079 w 11335544"/>
              <a:gd name="connsiteY38" fmla="*/ 954236 h 2718159"/>
              <a:gd name="connsiteX39" fmla="*/ 7254456 w 11335544"/>
              <a:gd name="connsiteY39" fmla="*/ 1004827 h 2718159"/>
              <a:gd name="connsiteX40" fmla="*/ 7309809 w 11335544"/>
              <a:gd name="connsiteY40" fmla="*/ 1052991 h 2718159"/>
              <a:gd name="connsiteX41" fmla="*/ 7382998 w 11335544"/>
              <a:gd name="connsiteY41" fmla="*/ 1103582 h 2718159"/>
              <a:gd name="connsiteX42" fmla="*/ 7496669 w 11335544"/>
              <a:gd name="connsiteY42" fmla="*/ 1188094 h 2718159"/>
              <a:gd name="connsiteX43" fmla="*/ 7716734 w 11335544"/>
              <a:gd name="connsiteY43" fmla="*/ 1136290 h 2718159"/>
              <a:gd name="connsiteX44" fmla="*/ 7836289 w 11335544"/>
              <a:gd name="connsiteY44" fmla="*/ 1200539 h 2718159"/>
              <a:gd name="connsiteX45" fmla="*/ 7926149 w 11335544"/>
              <a:gd name="connsiteY45" fmla="*/ 1246367 h 2718159"/>
              <a:gd name="connsiteX46" fmla="*/ 8011244 w 11335544"/>
              <a:gd name="connsiteY46" fmla="*/ 1290981 h 2718159"/>
              <a:gd name="connsiteX47" fmla="*/ 8081424 w 11335544"/>
              <a:gd name="connsiteY47" fmla="*/ 1339774 h 2718159"/>
              <a:gd name="connsiteX48" fmla="*/ 8180762 w 11335544"/>
              <a:gd name="connsiteY48" fmla="*/ 1364755 h 2718159"/>
              <a:gd name="connsiteX49" fmla="*/ 8220570 w 11335544"/>
              <a:gd name="connsiteY49" fmla="*/ 1398676 h 2718159"/>
              <a:gd name="connsiteX50" fmla="*/ 8269946 w 11335544"/>
              <a:gd name="connsiteY50" fmla="*/ 1434980 h 2718159"/>
              <a:gd name="connsiteX51" fmla="*/ 8341968 w 11335544"/>
              <a:gd name="connsiteY51" fmla="*/ 1439113 h 2718159"/>
              <a:gd name="connsiteX52" fmla="*/ 8436590 w 11335544"/>
              <a:gd name="connsiteY52" fmla="*/ 1514684 h 2718159"/>
              <a:gd name="connsiteX53" fmla="*/ 8645510 w 11335544"/>
              <a:gd name="connsiteY53" fmla="*/ 1617662 h 2718159"/>
              <a:gd name="connsiteX54" fmla="*/ 8703155 w 11335544"/>
              <a:gd name="connsiteY54" fmla="*/ 1565859 h 2718159"/>
              <a:gd name="connsiteX55" fmla="*/ 8805504 w 11335544"/>
              <a:gd name="connsiteY55" fmla="*/ 1547977 h 2718159"/>
              <a:gd name="connsiteX56" fmla="*/ 8870920 w 11335544"/>
              <a:gd name="connsiteY56" fmla="*/ 1514595 h 2718159"/>
              <a:gd name="connsiteX57" fmla="*/ 8902461 w 11335544"/>
              <a:gd name="connsiteY57" fmla="*/ 1394453 h 2718159"/>
              <a:gd name="connsiteX58" fmla="*/ 8906010 w 11335544"/>
              <a:gd name="connsiteY58" fmla="*/ 1177984 h 2718159"/>
              <a:gd name="connsiteX59" fmla="*/ 8983378 w 11335544"/>
              <a:gd name="connsiteY59" fmla="*/ 1050025 h 2718159"/>
              <a:gd name="connsiteX60" fmla="*/ 9018468 w 11335544"/>
              <a:gd name="connsiteY60" fmla="*/ 979218 h 2718159"/>
              <a:gd name="connsiteX61" fmla="*/ 9055939 w 11335544"/>
              <a:gd name="connsiteY61" fmla="*/ 945295 h 2718159"/>
              <a:gd name="connsiteX62" fmla="*/ 9122569 w 11335544"/>
              <a:gd name="connsiteY62" fmla="*/ 957786 h 2718159"/>
              <a:gd name="connsiteX63" fmla="*/ 9223705 w 11335544"/>
              <a:gd name="connsiteY63" fmla="*/ 1037535 h 2718159"/>
              <a:gd name="connsiteX64" fmla="*/ 9273667 w 11335544"/>
              <a:gd name="connsiteY64" fmla="*/ 1076220 h 2718159"/>
              <a:gd name="connsiteX65" fmla="*/ 9356381 w 11335544"/>
              <a:gd name="connsiteY65" fmla="*/ 1155969 h 2718159"/>
              <a:gd name="connsiteX66" fmla="*/ 9216517 w 11335544"/>
              <a:gd name="connsiteY66" fmla="*/ 1539036 h 2718159"/>
              <a:gd name="connsiteX67" fmla="*/ 9171902 w 11335544"/>
              <a:gd name="connsiteY67" fmla="*/ 1692605 h 2718159"/>
              <a:gd name="connsiteX68" fmla="*/ 9152851 w 11335544"/>
              <a:gd name="connsiteY68" fmla="*/ 1794190 h 2718159"/>
              <a:gd name="connsiteX69" fmla="*/ 9252235 w 11335544"/>
              <a:gd name="connsiteY69" fmla="*/ 1952519 h 2718159"/>
              <a:gd name="connsiteX70" fmla="*/ 9292086 w 11335544"/>
              <a:gd name="connsiteY70" fmla="*/ 1992372 h 2718159"/>
              <a:gd name="connsiteX71" fmla="*/ 9345059 w 11335544"/>
              <a:gd name="connsiteY71" fmla="*/ 2036986 h 2718159"/>
              <a:gd name="connsiteX72" fmla="*/ 9427144 w 11335544"/>
              <a:gd name="connsiteY72" fmla="*/ 2119118 h 2718159"/>
              <a:gd name="connsiteX73" fmla="*/ 9550924 w 11335544"/>
              <a:gd name="connsiteY73" fmla="*/ 2200619 h 2718159"/>
              <a:gd name="connsiteX74" fmla="*/ 9647298 w 11335544"/>
              <a:gd name="connsiteY74" fmla="*/ 2270214 h 2718159"/>
              <a:gd name="connsiteX75" fmla="*/ 9730597 w 11335544"/>
              <a:gd name="connsiteY75" fmla="*/ 2326106 h 2718159"/>
              <a:gd name="connsiteX76" fmla="*/ 9834114 w 11335544"/>
              <a:gd name="connsiteY76" fmla="*/ 2360612 h 2718159"/>
              <a:gd name="connsiteX77" fmla="*/ 9885872 w 11335544"/>
              <a:gd name="connsiteY77" fmla="*/ 2377865 h 2718159"/>
              <a:gd name="connsiteX78" fmla="*/ 9954883 w 11335544"/>
              <a:gd name="connsiteY78" fmla="*/ 2395118 h 2718159"/>
              <a:gd name="connsiteX79" fmla="*/ 10127412 w 11335544"/>
              <a:gd name="connsiteY79" fmla="*/ 2446876 h 2718159"/>
              <a:gd name="connsiteX80" fmla="*/ 10179170 w 11335544"/>
              <a:gd name="connsiteY80" fmla="*/ 2481382 h 2718159"/>
              <a:gd name="connsiteX81" fmla="*/ 10230929 w 11335544"/>
              <a:gd name="connsiteY81" fmla="*/ 2498634 h 2718159"/>
              <a:gd name="connsiteX82" fmla="*/ 11178396 w 11335544"/>
              <a:gd name="connsiteY82" fmla="*/ 2575418 h 2718159"/>
              <a:gd name="connsiteX83" fmla="*/ 11335110 w 11335544"/>
              <a:gd name="connsiteY83" fmla="*/ 2485515 h 2718159"/>
              <a:gd name="connsiteX84" fmla="*/ 11292831 w 11335544"/>
              <a:gd name="connsiteY84" fmla="*/ 2681856 h 2718159"/>
              <a:gd name="connsiteX85" fmla="*/ 11267312 w 11335544"/>
              <a:gd name="connsiteY85" fmla="*/ 2718159 h 2718159"/>
              <a:gd name="connsiteX86" fmla="*/ 11104263 w 11335544"/>
              <a:gd name="connsiteY86" fmla="*/ 2586606 h 2718159"/>
              <a:gd name="connsiteX87" fmla="*/ 10965656 w 11335544"/>
              <a:gd name="connsiteY87" fmla="*/ 2593166 h 2718159"/>
              <a:gd name="connsiteX88" fmla="*/ 10866902 w 11335544"/>
              <a:gd name="connsiteY88" fmla="*/ 2580091 h 2718159"/>
              <a:gd name="connsiteX89" fmla="*/ 10798475 w 11335544"/>
              <a:gd name="connsiteY89" fmla="*/ 2573576 h 2718159"/>
              <a:gd name="connsiteX90" fmla="*/ 10662249 w 11335544"/>
              <a:gd name="connsiteY90" fmla="*/ 2567646 h 2718159"/>
              <a:gd name="connsiteX91" fmla="*/ 10592070 w 11335544"/>
              <a:gd name="connsiteY91" fmla="*/ 2559334 h 2718159"/>
              <a:gd name="connsiteX92" fmla="*/ 10497449 w 11335544"/>
              <a:gd name="connsiteY92" fmla="*/ 2546259 h 2718159"/>
              <a:gd name="connsiteX93" fmla="*/ 10103060 w 11335544"/>
              <a:gd name="connsiteY93" fmla="*/ 2457570 h 2718159"/>
              <a:gd name="connsiteX94" fmla="*/ 10031083 w 11335544"/>
              <a:gd name="connsiteY94" fmla="*/ 2440317 h 2718159"/>
              <a:gd name="connsiteX95" fmla="*/ 9937631 w 11335544"/>
              <a:gd name="connsiteY95" fmla="*/ 2412370 h 2718159"/>
              <a:gd name="connsiteX96" fmla="*/ 9816861 w 11335544"/>
              <a:gd name="connsiteY96" fmla="*/ 2377865 h 2718159"/>
              <a:gd name="connsiteX97" fmla="*/ 9696091 w 11335544"/>
              <a:gd name="connsiteY97" fmla="*/ 2326106 h 2718159"/>
              <a:gd name="connsiteX98" fmla="*/ 9592574 w 11335544"/>
              <a:gd name="connsiteY98" fmla="*/ 2239842 h 2718159"/>
              <a:gd name="connsiteX99" fmla="*/ 9544995 w 11335544"/>
              <a:gd name="connsiteY99" fmla="*/ 2211896 h 2718159"/>
              <a:gd name="connsiteX100" fmla="*/ 9491438 w 11335544"/>
              <a:gd name="connsiteY100" fmla="*/ 2179187 h 2718159"/>
              <a:gd name="connsiteX101" fmla="*/ 9440893 w 11335544"/>
              <a:gd name="connsiteY101" fmla="*/ 2147062 h 2718159"/>
              <a:gd name="connsiteX102" fmla="*/ 9282023 w 11335544"/>
              <a:gd name="connsiteY102" fmla="*/ 2067314 h 2718159"/>
              <a:gd name="connsiteX103" fmla="*/ 9126748 w 11335544"/>
              <a:gd name="connsiteY103" fmla="*/ 1998302 h 2718159"/>
              <a:gd name="connsiteX104" fmla="*/ 9040483 w 11335544"/>
              <a:gd name="connsiteY104" fmla="*/ 1963797 h 2718159"/>
              <a:gd name="connsiteX105" fmla="*/ 8946491 w 11335544"/>
              <a:gd name="connsiteY105" fmla="*/ 1916216 h 2718159"/>
              <a:gd name="connsiteX106" fmla="*/ 8744220 w 11335544"/>
              <a:gd name="connsiteY106" fmla="*/ 1845993 h 2718159"/>
              <a:gd name="connsiteX107" fmla="*/ 8557404 w 11335544"/>
              <a:gd name="connsiteY107" fmla="*/ 1774016 h 2718159"/>
              <a:gd name="connsiteX108" fmla="*/ 8459234 w 11335544"/>
              <a:gd name="connsiteY108" fmla="*/ 1744317 h 2718159"/>
              <a:gd name="connsiteX109" fmla="*/ 8393188 w 11335544"/>
              <a:gd name="connsiteY109" fmla="*/ 1721719 h 2718159"/>
              <a:gd name="connsiteX110" fmla="*/ 8220075 w 11335544"/>
              <a:gd name="connsiteY110" fmla="*/ 1669915 h 2718159"/>
              <a:gd name="connsiteX111" fmla="*/ 7848287 w 11335544"/>
              <a:gd name="connsiteY111" fmla="*/ 1563971 h 2718159"/>
              <a:gd name="connsiteX112" fmla="*/ 7685282 w 11335544"/>
              <a:gd name="connsiteY112" fmla="*/ 1527084 h 2718159"/>
              <a:gd name="connsiteX113" fmla="*/ 7578171 w 11335544"/>
              <a:gd name="connsiteY113" fmla="*/ 1505070 h 2718159"/>
              <a:gd name="connsiteX114" fmla="*/ 7109694 w 11335544"/>
              <a:gd name="connsiteY114" fmla="*/ 1403304 h 2718159"/>
              <a:gd name="connsiteX115" fmla="*/ 6450852 w 11335544"/>
              <a:gd name="connsiteY115" fmla="*/ 1393195 h 2718159"/>
              <a:gd name="connsiteX116" fmla="*/ 6155127 w 11335544"/>
              <a:gd name="connsiteY116" fmla="*/ 1403304 h 2718159"/>
              <a:gd name="connsiteX117" fmla="*/ 5898761 w 11335544"/>
              <a:gd name="connsiteY117" fmla="*/ 1411031 h 2718159"/>
              <a:gd name="connsiteX118" fmla="*/ 5713652 w 11335544"/>
              <a:gd name="connsiteY118" fmla="*/ 1435429 h 2718159"/>
              <a:gd name="connsiteX119" fmla="*/ 5013520 w 11335544"/>
              <a:gd name="connsiteY119" fmla="*/ 1528298 h 2718159"/>
              <a:gd name="connsiteX120" fmla="*/ 3933646 w 11335544"/>
              <a:gd name="connsiteY120" fmla="*/ 1549729 h 2718159"/>
              <a:gd name="connsiteX121" fmla="*/ 3864634 w 11335544"/>
              <a:gd name="connsiteY121" fmla="*/ 1566982 h 2718159"/>
              <a:gd name="connsiteX122" fmla="*/ 3605842 w 11335544"/>
              <a:gd name="connsiteY122" fmla="*/ 1601487 h 2718159"/>
              <a:gd name="connsiteX123" fmla="*/ 3450566 w 11335544"/>
              <a:gd name="connsiteY123" fmla="*/ 1635993 h 2718159"/>
              <a:gd name="connsiteX124" fmla="*/ 3295291 w 11335544"/>
              <a:gd name="connsiteY124" fmla="*/ 1618740 h 2718159"/>
              <a:gd name="connsiteX125" fmla="*/ 3157268 w 11335544"/>
              <a:gd name="connsiteY125" fmla="*/ 1532476 h 2718159"/>
              <a:gd name="connsiteX126" fmla="*/ 3053751 w 11335544"/>
              <a:gd name="connsiteY126" fmla="*/ 1584234 h 2718159"/>
              <a:gd name="connsiteX127" fmla="*/ 2932981 w 11335544"/>
              <a:gd name="connsiteY127" fmla="*/ 1618740 h 2718159"/>
              <a:gd name="connsiteX128" fmla="*/ 2570672 w 11335544"/>
              <a:gd name="connsiteY128" fmla="*/ 1635993 h 2718159"/>
              <a:gd name="connsiteX129" fmla="*/ 2432649 w 11335544"/>
              <a:gd name="connsiteY129" fmla="*/ 1618740 h 2718159"/>
              <a:gd name="connsiteX130" fmla="*/ 2380891 w 11335544"/>
              <a:gd name="connsiteY130" fmla="*/ 1601487 h 2718159"/>
              <a:gd name="connsiteX131" fmla="*/ 2277374 w 11335544"/>
              <a:gd name="connsiteY131" fmla="*/ 1584234 h 2718159"/>
              <a:gd name="connsiteX132" fmla="*/ 2018581 w 11335544"/>
              <a:gd name="connsiteY132" fmla="*/ 1549729 h 2718159"/>
              <a:gd name="connsiteX133" fmla="*/ 1966823 w 11335544"/>
              <a:gd name="connsiteY133" fmla="*/ 1515223 h 2718159"/>
              <a:gd name="connsiteX134" fmla="*/ 1846053 w 11335544"/>
              <a:gd name="connsiteY134" fmla="*/ 1480718 h 2718159"/>
              <a:gd name="connsiteX135" fmla="*/ 1690778 w 11335544"/>
              <a:gd name="connsiteY135" fmla="*/ 1394453 h 2718159"/>
              <a:gd name="connsiteX136" fmla="*/ 1518249 w 11335544"/>
              <a:gd name="connsiteY136" fmla="*/ 1342695 h 2718159"/>
              <a:gd name="connsiteX137" fmla="*/ 1466491 w 11335544"/>
              <a:gd name="connsiteY137" fmla="*/ 1308189 h 2718159"/>
              <a:gd name="connsiteX138" fmla="*/ 1362974 w 11335544"/>
              <a:gd name="connsiteY138" fmla="*/ 1273684 h 2718159"/>
              <a:gd name="connsiteX139" fmla="*/ 1311215 w 11335544"/>
              <a:gd name="connsiteY139" fmla="*/ 1256431 h 2718159"/>
              <a:gd name="connsiteX140" fmla="*/ 1207698 w 11335544"/>
              <a:gd name="connsiteY140" fmla="*/ 1221925 h 2718159"/>
              <a:gd name="connsiteX141" fmla="*/ 897148 w 11335544"/>
              <a:gd name="connsiteY141" fmla="*/ 1170167 h 2718159"/>
              <a:gd name="connsiteX142" fmla="*/ 845389 w 11335544"/>
              <a:gd name="connsiteY142" fmla="*/ 1152914 h 2718159"/>
              <a:gd name="connsiteX143" fmla="*/ 793631 w 11335544"/>
              <a:gd name="connsiteY143" fmla="*/ 1101155 h 2718159"/>
              <a:gd name="connsiteX144" fmla="*/ 707366 w 11335544"/>
              <a:gd name="connsiteY144" fmla="*/ 1014891 h 2718159"/>
              <a:gd name="connsiteX145" fmla="*/ 534838 w 11335544"/>
              <a:gd name="connsiteY145" fmla="*/ 980385 h 2718159"/>
              <a:gd name="connsiteX146" fmla="*/ 396815 w 11335544"/>
              <a:gd name="connsiteY146" fmla="*/ 945880 h 2718159"/>
              <a:gd name="connsiteX147" fmla="*/ 345057 w 11335544"/>
              <a:gd name="connsiteY147" fmla="*/ 911374 h 2718159"/>
              <a:gd name="connsiteX148" fmla="*/ 241540 w 11335544"/>
              <a:gd name="connsiteY148" fmla="*/ 876868 h 2718159"/>
              <a:gd name="connsiteX149" fmla="*/ 189781 w 11335544"/>
              <a:gd name="connsiteY149" fmla="*/ 842363 h 2718159"/>
              <a:gd name="connsiteX150" fmla="*/ 120770 w 11335544"/>
              <a:gd name="connsiteY150" fmla="*/ 825110 h 2718159"/>
              <a:gd name="connsiteX151" fmla="*/ 69012 w 11335544"/>
              <a:gd name="connsiteY151" fmla="*/ 807857 h 2718159"/>
              <a:gd name="connsiteX152" fmla="*/ 51759 w 11335544"/>
              <a:gd name="connsiteY152" fmla="*/ 428295 h 2718159"/>
              <a:gd name="connsiteX153" fmla="*/ 51759 w 11335544"/>
              <a:gd name="connsiteY153" fmla="*/ 428295 h 2718159"/>
              <a:gd name="connsiteX154" fmla="*/ 51759 w 11335544"/>
              <a:gd name="connsiteY154" fmla="*/ 428295 h 2718159"/>
              <a:gd name="connsiteX155" fmla="*/ 51759 w 11335544"/>
              <a:gd name="connsiteY155" fmla="*/ 428295 h 2718159"/>
              <a:gd name="connsiteX0" fmla="*/ 0 w 11335544"/>
              <a:gd name="connsiteY0" fmla="*/ 393789 h 2718159"/>
              <a:gd name="connsiteX1" fmla="*/ 0 w 11335544"/>
              <a:gd name="connsiteY1" fmla="*/ 497306 h 2718159"/>
              <a:gd name="connsiteX2" fmla="*/ 810883 w 11335544"/>
              <a:gd name="connsiteY2" fmla="*/ 359284 h 2718159"/>
              <a:gd name="connsiteX3" fmla="*/ 931653 w 11335544"/>
              <a:gd name="connsiteY3" fmla="*/ 462801 h 2718159"/>
              <a:gd name="connsiteX4" fmla="*/ 1035170 w 11335544"/>
              <a:gd name="connsiteY4" fmla="*/ 497306 h 2718159"/>
              <a:gd name="connsiteX5" fmla="*/ 1086929 w 11335544"/>
              <a:gd name="connsiteY5" fmla="*/ 514559 h 2718159"/>
              <a:gd name="connsiteX6" fmla="*/ 1362974 w 11335544"/>
              <a:gd name="connsiteY6" fmla="*/ 497306 h 2718159"/>
              <a:gd name="connsiteX7" fmla="*/ 1483744 w 11335544"/>
              <a:gd name="connsiteY7" fmla="*/ 462801 h 2718159"/>
              <a:gd name="connsiteX8" fmla="*/ 1500997 w 11335544"/>
              <a:gd name="connsiteY8" fmla="*/ 411042 h 2718159"/>
              <a:gd name="connsiteX9" fmla="*/ 1570008 w 11335544"/>
              <a:gd name="connsiteY9" fmla="*/ 376536 h 2718159"/>
              <a:gd name="connsiteX10" fmla="*/ 1673525 w 11335544"/>
              <a:gd name="connsiteY10" fmla="*/ 359284 h 2718159"/>
              <a:gd name="connsiteX11" fmla="*/ 2018581 w 11335544"/>
              <a:gd name="connsiteY11" fmla="*/ 342031 h 2718159"/>
              <a:gd name="connsiteX12" fmla="*/ 2898476 w 11335544"/>
              <a:gd name="connsiteY12" fmla="*/ 290272 h 2718159"/>
              <a:gd name="connsiteX13" fmla="*/ 3001993 w 11335544"/>
              <a:gd name="connsiteY13" fmla="*/ 273019 h 2718159"/>
              <a:gd name="connsiteX14" fmla="*/ 3071004 w 11335544"/>
              <a:gd name="connsiteY14" fmla="*/ 255767 h 2718159"/>
              <a:gd name="connsiteX15" fmla="*/ 3329797 w 11335544"/>
              <a:gd name="connsiteY15" fmla="*/ 273019 h 2718159"/>
              <a:gd name="connsiteX16" fmla="*/ 4157932 w 11335544"/>
              <a:gd name="connsiteY16" fmla="*/ 238514 h 2718159"/>
              <a:gd name="connsiteX17" fmla="*/ 4278702 w 11335544"/>
              <a:gd name="connsiteY17" fmla="*/ 204008 h 2718159"/>
              <a:gd name="connsiteX18" fmla="*/ 4382219 w 11335544"/>
              <a:gd name="connsiteY18" fmla="*/ 186755 h 2718159"/>
              <a:gd name="connsiteX19" fmla="*/ 4710023 w 11335544"/>
              <a:gd name="connsiteY19" fmla="*/ 169502 h 2718159"/>
              <a:gd name="connsiteX20" fmla="*/ 4761781 w 11335544"/>
              <a:gd name="connsiteY20" fmla="*/ 152250 h 2718159"/>
              <a:gd name="connsiteX21" fmla="*/ 4830793 w 11335544"/>
              <a:gd name="connsiteY21" fmla="*/ 83238 h 2718159"/>
              <a:gd name="connsiteX22" fmla="*/ 5886271 w 11335544"/>
              <a:gd name="connsiteY22" fmla="*/ 29099 h 2718159"/>
              <a:gd name="connsiteX23" fmla="*/ 6110423 w 11335544"/>
              <a:gd name="connsiteY23" fmla="*/ 52327 h 2718159"/>
              <a:gd name="connsiteX24" fmla="*/ 6231237 w 11335544"/>
              <a:gd name="connsiteY24" fmla="*/ 98155 h 2718159"/>
              <a:gd name="connsiteX25" fmla="*/ 6321635 w 11335544"/>
              <a:gd name="connsiteY25" fmla="*/ 144566 h 2718159"/>
              <a:gd name="connsiteX26" fmla="*/ 6469812 w 11335544"/>
              <a:gd name="connsiteY26" fmla="*/ 221261 h 2718159"/>
              <a:gd name="connsiteX27" fmla="*/ 6529298 w 11335544"/>
              <a:gd name="connsiteY27" fmla="*/ 262327 h 2718159"/>
              <a:gd name="connsiteX28" fmla="*/ 6638162 w 11335544"/>
              <a:gd name="connsiteY28" fmla="*/ 325991 h 2718159"/>
              <a:gd name="connsiteX29" fmla="*/ 6694682 w 11335544"/>
              <a:gd name="connsiteY29" fmla="*/ 350972 h 2718159"/>
              <a:gd name="connsiteX30" fmla="*/ 6801210 w 11335544"/>
              <a:gd name="connsiteY30" fmla="*/ 440202 h 2718159"/>
              <a:gd name="connsiteX31" fmla="*/ 6918385 w 11335544"/>
              <a:gd name="connsiteY31" fmla="*/ 566318 h 2718159"/>
              <a:gd name="connsiteX32" fmla="*/ 6990361 w 11335544"/>
              <a:gd name="connsiteY32" fmla="*/ 652582 h 2718159"/>
              <a:gd name="connsiteX33" fmla="*/ 7024868 w 11335544"/>
              <a:gd name="connsiteY33" fmla="*/ 711484 h 2718159"/>
              <a:gd name="connsiteX34" fmla="*/ 7056408 w 11335544"/>
              <a:gd name="connsiteY34" fmla="*/ 756099 h 2718159"/>
              <a:gd name="connsiteX35" fmla="*/ 7086734 w 11335544"/>
              <a:gd name="connsiteY35" fmla="*/ 801926 h 2718159"/>
              <a:gd name="connsiteX36" fmla="*/ 7112300 w 11335544"/>
              <a:gd name="connsiteY36" fmla="*/ 851304 h 2718159"/>
              <a:gd name="connsiteX37" fmla="*/ 7153950 w 11335544"/>
              <a:gd name="connsiteY37" fmla="*/ 891156 h 2718159"/>
              <a:gd name="connsiteX38" fmla="*/ 7205079 w 11335544"/>
              <a:gd name="connsiteY38" fmla="*/ 954236 h 2718159"/>
              <a:gd name="connsiteX39" fmla="*/ 7254456 w 11335544"/>
              <a:gd name="connsiteY39" fmla="*/ 1004827 h 2718159"/>
              <a:gd name="connsiteX40" fmla="*/ 7309809 w 11335544"/>
              <a:gd name="connsiteY40" fmla="*/ 1052991 h 2718159"/>
              <a:gd name="connsiteX41" fmla="*/ 7382998 w 11335544"/>
              <a:gd name="connsiteY41" fmla="*/ 1103582 h 2718159"/>
              <a:gd name="connsiteX42" fmla="*/ 7496669 w 11335544"/>
              <a:gd name="connsiteY42" fmla="*/ 1188094 h 2718159"/>
              <a:gd name="connsiteX43" fmla="*/ 7716734 w 11335544"/>
              <a:gd name="connsiteY43" fmla="*/ 1136290 h 2718159"/>
              <a:gd name="connsiteX44" fmla="*/ 7836289 w 11335544"/>
              <a:gd name="connsiteY44" fmla="*/ 1200539 h 2718159"/>
              <a:gd name="connsiteX45" fmla="*/ 7926149 w 11335544"/>
              <a:gd name="connsiteY45" fmla="*/ 1246367 h 2718159"/>
              <a:gd name="connsiteX46" fmla="*/ 8011244 w 11335544"/>
              <a:gd name="connsiteY46" fmla="*/ 1290981 h 2718159"/>
              <a:gd name="connsiteX47" fmla="*/ 8081424 w 11335544"/>
              <a:gd name="connsiteY47" fmla="*/ 1339774 h 2718159"/>
              <a:gd name="connsiteX48" fmla="*/ 8180762 w 11335544"/>
              <a:gd name="connsiteY48" fmla="*/ 1364755 h 2718159"/>
              <a:gd name="connsiteX49" fmla="*/ 8220570 w 11335544"/>
              <a:gd name="connsiteY49" fmla="*/ 1398676 h 2718159"/>
              <a:gd name="connsiteX50" fmla="*/ 8269946 w 11335544"/>
              <a:gd name="connsiteY50" fmla="*/ 1434980 h 2718159"/>
              <a:gd name="connsiteX51" fmla="*/ 8341968 w 11335544"/>
              <a:gd name="connsiteY51" fmla="*/ 1439113 h 2718159"/>
              <a:gd name="connsiteX52" fmla="*/ 8436590 w 11335544"/>
              <a:gd name="connsiteY52" fmla="*/ 1514684 h 2718159"/>
              <a:gd name="connsiteX53" fmla="*/ 8645510 w 11335544"/>
              <a:gd name="connsiteY53" fmla="*/ 1617662 h 2718159"/>
              <a:gd name="connsiteX54" fmla="*/ 8703155 w 11335544"/>
              <a:gd name="connsiteY54" fmla="*/ 1565859 h 2718159"/>
              <a:gd name="connsiteX55" fmla="*/ 8805504 w 11335544"/>
              <a:gd name="connsiteY55" fmla="*/ 1547977 h 2718159"/>
              <a:gd name="connsiteX56" fmla="*/ 8870920 w 11335544"/>
              <a:gd name="connsiteY56" fmla="*/ 1514595 h 2718159"/>
              <a:gd name="connsiteX57" fmla="*/ 8902461 w 11335544"/>
              <a:gd name="connsiteY57" fmla="*/ 1394453 h 2718159"/>
              <a:gd name="connsiteX58" fmla="*/ 8906010 w 11335544"/>
              <a:gd name="connsiteY58" fmla="*/ 1177984 h 2718159"/>
              <a:gd name="connsiteX59" fmla="*/ 8983378 w 11335544"/>
              <a:gd name="connsiteY59" fmla="*/ 1050025 h 2718159"/>
              <a:gd name="connsiteX60" fmla="*/ 9018468 w 11335544"/>
              <a:gd name="connsiteY60" fmla="*/ 979218 h 2718159"/>
              <a:gd name="connsiteX61" fmla="*/ 9055939 w 11335544"/>
              <a:gd name="connsiteY61" fmla="*/ 945295 h 2718159"/>
              <a:gd name="connsiteX62" fmla="*/ 9122569 w 11335544"/>
              <a:gd name="connsiteY62" fmla="*/ 957786 h 2718159"/>
              <a:gd name="connsiteX63" fmla="*/ 9223705 w 11335544"/>
              <a:gd name="connsiteY63" fmla="*/ 1037535 h 2718159"/>
              <a:gd name="connsiteX64" fmla="*/ 9273667 w 11335544"/>
              <a:gd name="connsiteY64" fmla="*/ 1076220 h 2718159"/>
              <a:gd name="connsiteX65" fmla="*/ 9356381 w 11335544"/>
              <a:gd name="connsiteY65" fmla="*/ 1155969 h 2718159"/>
              <a:gd name="connsiteX66" fmla="*/ 9216517 w 11335544"/>
              <a:gd name="connsiteY66" fmla="*/ 1539036 h 2718159"/>
              <a:gd name="connsiteX67" fmla="*/ 9171902 w 11335544"/>
              <a:gd name="connsiteY67" fmla="*/ 1692605 h 2718159"/>
              <a:gd name="connsiteX68" fmla="*/ 9152851 w 11335544"/>
              <a:gd name="connsiteY68" fmla="*/ 1794190 h 2718159"/>
              <a:gd name="connsiteX69" fmla="*/ 9252235 w 11335544"/>
              <a:gd name="connsiteY69" fmla="*/ 1952519 h 2718159"/>
              <a:gd name="connsiteX70" fmla="*/ 9292086 w 11335544"/>
              <a:gd name="connsiteY70" fmla="*/ 1992372 h 2718159"/>
              <a:gd name="connsiteX71" fmla="*/ 9345059 w 11335544"/>
              <a:gd name="connsiteY71" fmla="*/ 2036986 h 2718159"/>
              <a:gd name="connsiteX72" fmla="*/ 9427144 w 11335544"/>
              <a:gd name="connsiteY72" fmla="*/ 2119118 h 2718159"/>
              <a:gd name="connsiteX73" fmla="*/ 9550924 w 11335544"/>
              <a:gd name="connsiteY73" fmla="*/ 2200619 h 2718159"/>
              <a:gd name="connsiteX74" fmla="*/ 9647298 w 11335544"/>
              <a:gd name="connsiteY74" fmla="*/ 2270214 h 2718159"/>
              <a:gd name="connsiteX75" fmla="*/ 9730597 w 11335544"/>
              <a:gd name="connsiteY75" fmla="*/ 2326106 h 2718159"/>
              <a:gd name="connsiteX76" fmla="*/ 9834114 w 11335544"/>
              <a:gd name="connsiteY76" fmla="*/ 2360612 h 2718159"/>
              <a:gd name="connsiteX77" fmla="*/ 9885872 w 11335544"/>
              <a:gd name="connsiteY77" fmla="*/ 2377865 h 2718159"/>
              <a:gd name="connsiteX78" fmla="*/ 9954883 w 11335544"/>
              <a:gd name="connsiteY78" fmla="*/ 2395118 h 2718159"/>
              <a:gd name="connsiteX79" fmla="*/ 10127412 w 11335544"/>
              <a:gd name="connsiteY79" fmla="*/ 2446876 h 2718159"/>
              <a:gd name="connsiteX80" fmla="*/ 10179170 w 11335544"/>
              <a:gd name="connsiteY80" fmla="*/ 2481382 h 2718159"/>
              <a:gd name="connsiteX81" fmla="*/ 10230929 w 11335544"/>
              <a:gd name="connsiteY81" fmla="*/ 2498634 h 2718159"/>
              <a:gd name="connsiteX82" fmla="*/ 11178396 w 11335544"/>
              <a:gd name="connsiteY82" fmla="*/ 2575418 h 2718159"/>
              <a:gd name="connsiteX83" fmla="*/ 11335110 w 11335544"/>
              <a:gd name="connsiteY83" fmla="*/ 2485515 h 2718159"/>
              <a:gd name="connsiteX84" fmla="*/ 11292831 w 11335544"/>
              <a:gd name="connsiteY84" fmla="*/ 2681856 h 2718159"/>
              <a:gd name="connsiteX85" fmla="*/ 11267312 w 11335544"/>
              <a:gd name="connsiteY85" fmla="*/ 2718159 h 2718159"/>
              <a:gd name="connsiteX86" fmla="*/ 11104263 w 11335544"/>
              <a:gd name="connsiteY86" fmla="*/ 2586606 h 2718159"/>
              <a:gd name="connsiteX87" fmla="*/ 10965656 w 11335544"/>
              <a:gd name="connsiteY87" fmla="*/ 2593166 h 2718159"/>
              <a:gd name="connsiteX88" fmla="*/ 10866902 w 11335544"/>
              <a:gd name="connsiteY88" fmla="*/ 2580091 h 2718159"/>
              <a:gd name="connsiteX89" fmla="*/ 10798475 w 11335544"/>
              <a:gd name="connsiteY89" fmla="*/ 2573576 h 2718159"/>
              <a:gd name="connsiteX90" fmla="*/ 10662249 w 11335544"/>
              <a:gd name="connsiteY90" fmla="*/ 2567646 h 2718159"/>
              <a:gd name="connsiteX91" fmla="*/ 10592070 w 11335544"/>
              <a:gd name="connsiteY91" fmla="*/ 2559334 h 2718159"/>
              <a:gd name="connsiteX92" fmla="*/ 10497449 w 11335544"/>
              <a:gd name="connsiteY92" fmla="*/ 2546259 h 2718159"/>
              <a:gd name="connsiteX93" fmla="*/ 10103060 w 11335544"/>
              <a:gd name="connsiteY93" fmla="*/ 2457570 h 2718159"/>
              <a:gd name="connsiteX94" fmla="*/ 10031083 w 11335544"/>
              <a:gd name="connsiteY94" fmla="*/ 2440317 h 2718159"/>
              <a:gd name="connsiteX95" fmla="*/ 9937631 w 11335544"/>
              <a:gd name="connsiteY95" fmla="*/ 2412370 h 2718159"/>
              <a:gd name="connsiteX96" fmla="*/ 9816861 w 11335544"/>
              <a:gd name="connsiteY96" fmla="*/ 2377865 h 2718159"/>
              <a:gd name="connsiteX97" fmla="*/ 9696091 w 11335544"/>
              <a:gd name="connsiteY97" fmla="*/ 2326106 h 2718159"/>
              <a:gd name="connsiteX98" fmla="*/ 9592574 w 11335544"/>
              <a:gd name="connsiteY98" fmla="*/ 2239842 h 2718159"/>
              <a:gd name="connsiteX99" fmla="*/ 9544995 w 11335544"/>
              <a:gd name="connsiteY99" fmla="*/ 2211896 h 2718159"/>
              <a:gd name="connsiteX100" fmla="*/ 9491438 w 11335544"/>
              <a:gd name="connsiteY100" fmla="*/ 2179187 h 2718159"/>
              <a:gd name="connsiteX101" fmla="*/ 9440893 w 11335544"/>
              <a:gd name="connsiteY101" fmla="*/ 2147062 h 2718159"/>
              <a:gd name="connsiteX102" fmla="*/ 9282023 w 11335544"/>
              <a:gd name="connsiteY102" fmla="*/ 2067314 h 2718159"/>
              <a:gd name="connsiteX103" fmla="*/ 9126748 w 11335544"/>
              <a:gd name="connsiteY103" fmla="*/ 1998302 h 2718159"/>
              <a:gd name="connsiteX104" fmla="*/ 9040483 w 11335544"/>
              <a:gd name="connsiteY104" fmla="*/ 1963797 h 2718159"/>
              <a:gd name="connsiteX105" fmla="*/ 8946491 w 11335544"/>
              <a:gd name="connsiteY105" fmla="*/ 1916216 h 2718159"/>
              <a:gd name="connsiteX106" fmla="*/ 8744220 w 11335544"/>
              <a:gd name="connsiteY106" fmla="*/ 1845993 h 2718159"/>
              <a:gd name="connsiteX107" fmla="*/ 8557404 w 11335544"/>
              <a:gd name="connsiteY107" fmla="*/ 1774016 h 2718159"/>
              <a:gd name="connsiteX108" fmla="*/ 8459234 w 11335544"/>
              <a:gd name="connsiteY108" fmla="*/ 1744317 h 2718159"/>
              <a:gd name="connsiteX109" fmla="*/ 8393188 w 11335544"/>
              <a:gd name="connsiteY109" fmla="*/ 1721719 h 2718159"/>
              <a:gd name="connsiteX110" fmla="*/ 8220075 w 11335544"/>
              <a:gd name="connsiteY110" fmla="*/ 1669915 h 2718159"/>
              <a:gd name="connsiteX111" fmla="*/ 7848287 w 11335544"/>
              <a:gd name="connsiteY111" fmla="*/ 1563971 h 2718159"/>
              <a:gd name="connsiteX112" fmla="*/ 7685282 w 11335544"/>
              <a:gd name="connsiteY112" fmla="*/ 1527084 h 2718159"/>
              <a:gd name="connsiteX113" fmla="*/ 7578171 w 11335544"/>
              <a:gd name="connsiteY113" fmla="*/ 1505070 h 2718159"/>
              <a:gd name="connsiteX114" fmla="*/ 7109694 w 11335544"/>
              <a:gd name="connsiteY114" fmla="*/ 1403304 h 2718159"/>
              <a:gd name="connsiteX115" fmla="*/ 6450852 w 11335544"/>
              <a:gd name="connsiteY115" fmla="*/ 1393195 h 2718159"/>
              <a:gd name="connsiteX116" fmla="*/ 6155127 w 11335544"/>
              <a:gd name="connsiteY116" fmla="*/ 1403304 h 2718159"/>
              <a:gd name="connsiteX117" fmla="*/ 5898761 w 11335544"/>
              <a:gd name="connsiteY117" fmla="*/ 1411031 h 2718159"/>
              <a:gd name="connsiteX118" fmla="*/ 5713652 w 11335544"/>
              <a:gd name="connsiteY118" fmla="*/ 1435429 h 2718159"/>
              <a:gd name="connsiteX119" fmla="*/ 5013520 w 11335544"/>
              <a:gd name="connsiteY119" fmla="*/ 1528298 h 2718159"/>
              <a:gd name="connsiteX120" fmla="*/ 3933646 w 11335544"/>
              <a:gd name="connsiteY120" fmla="*/ 1549729 h 2718159"/>
              <a:gd name="connsiteX121" fmla="*/ 3864634 w 11335544"/>
              <a:gd name="connsiteY121" fmla="*/ 1566982 h 2718159"/>
              <a:gd name="connsiteX122" fmla="*/ 3605842 w 11335544"/>
              <a:gd name="connsiteY122" fmla="*/ 1601487 h 2718159"/>
              <a:gd name="connsiteX123" fmla="*/ 3450566 w 11335544"/>
              <a:gd name="connsiteY123" fmla="*/ 1635993 h 2718159"/>
              <a:gd name="connsiteX124" fmla="*/ 3295291 w 11335544"/>
              <a:gd name="connsiteY124" fmla="*/ 1618740 h 2718159"/>
              <a:gd name="connsiteX125" fmla="*/ 3157268 w 11335544"/>
              <a:gd name="connsiteY125" fmla="*/ 1532476 h 2718159"/>
              <a:gd name="connsiteX126" fmla="*/ 3053751 w 11335544"/>
              <a:gd name="connsiteY126" fmla="*/ 1584234 h 2718159"/>
              <a:gd name="connsiteX127" fmla="*/ 2932981 w 11335544"/>
              <a:gd name="connsiteY127" fmla="*/ 1618740 h 2718159"/>
              <a:gd name="connsiteX128" fmla="*/ 2570672 w 11335544"/>
              <a:gd name="connsiteY128" fmla="*/ 1635993 h 2718159"/>
              <a:gd name="connsiteX129" fmla="*/ 2432649 w 11335544"/>
              <a:gd name="connsiteY129" fmla="*/ 1618740 h 2718159"/>
              <a:gd name="connsiteX130" fmla="*/ 2380891 w 11335544"/>
              <a:gd name="connsiteY130" fmla="*/ 1601487 h 2718159"/>
              <a:gd name="connsiteX131" fmla="*/ 2277374 w 11335544"/>
              <a:gd name="connsiteY131" fmla="*/ 1584234 h 2718159"/>
              <a:gd name="connsiteX132" fmla="*/ 2018581 w 11335544"/>
              <a:gd name="connsiteY132" fmla="*/ 1549729 h 2718159"/>
              <a:gd name="connsiteX133" fmla="*/ 1966823 w 11335544"/>
              <a:gd name="connsiteY133" fmla="*/ 1515223 h 2718159"/>
              <a:gd name="connsiteX134" fmla="*/ 1846053 w 11335544"/>
              <a:gd name="connsiteY134" fmla="*/ 1480718 h 2718159"/>
              <a:gd name="connsiteX135" fmla="*/ 1690778 w 11335544"/>
              <a:gd name="connsiteY135" fmla="*/ 1394453 h 2718159"/>
              <a:gd name="connsiteX136" fmla="*/ 1518249 w 11335544"/>
              <a:gd name="connsiteY136" fmla="*/ 1342695 h 2718159"/>
              <a:gd name="connsiteX137" fmla="*/ 1466491 w 11335544"/>
              <a:gd name="connsiteY137" fmla="*/ 1308189 h 2718159"/>
              <a:gd name="connsiteX138" fmla="*/ 1362974 w 11335544"/>
              <a:gd name="connsiteY138" fmla="*/ 1273684 h 2718159"/>
              <a:gd name="connsiteX139" fmla="*/ 1311215 w 11335544"/>
              <a:gd name="connsiteY139" fmla="*/ 1256431 h 2718159"/>
              <a:gd name="connsiteX140" fmla="*/ 1207698 w 11335544"/>
              <a:gd name="connsiteY140" fmla="*/ 1221925 h 2718159"/>
              <a:gd name="connsiteX141" fmla="*/ 897148 w 11335544"/>
              <a:gd name="connsiteY141" fmla="*/ 1170167 h 2718159"/>
              <a:gd name="connsiteX142" fmla="*/ 845389 w 11335544"/>
              <a:gd name="connsiteY142" fmla="*/ 1152914 h 2718159"/>
              <a:gd name="connsiteX143" fmla="*/ 793631 w 11335544"/>
              <a:gd name="connsiteY143" fmla="*/ 1101155 h 2718159"/>
              <a:gd name="connsiteX144" fmla="*/ 707366 w 11335544"/>
              <a:gd name="connsiteY144" fmla="*/ 1014891 h 2718159"/>
              <a:gd name="connsiteX145" fmla="*/ 534838 w 11335544"/>
              <a:gd name="connsiteY145" fmla="*/ 980385 h 2718159"/>
              <a:gd name="connsiteX146" fmla="*/ 396815 w 11335544"/>
              <a:gd name="connsiteY146" fmla="*/ 945880 h 2718159"/>
              <a:gd name="connsiteX147" fmla="*/ 345057 w 11335544"/>
              <a:gd name="connsiteY147" fmla="*/ 911374 h 2718159"/>
              <a:gd name="connsiteX148" fmla="*/ 241540 w 11335544"/>
              <a:gd name="connsiteY148" fmla="*/ 876868 h 2718159"/>
              <a:gd name="connsiteX149" fmla="*/ 189781 w 11335544"/>
              <a:gd name="connsiteY149" fmla="*/ 842363 h 2718159"/>
              <a:gd name="connsiteX150" fmla="*/ 120770 w 11335544"/>
              <a:gd name="connsiteY150" fmla="*/ 825110 h 2718159"/>
              <a:gd name="connsiteX151" fmla="*/ 69012 w 11335544"/>
              <a:gd name="connsiteY151" fmla="*/ 807857 h 2718159"/>
              <a:gd name="connsiteX152" fmla="*/ 51759 w 11335544"/>
              <a:gd name="connsiteY152" fmla="*/ 428295 h 2718159"/>
              <a:gd name="connsiteX153" fmla="*/ 51759 w 11335544"/>
              <a:gd name="connsiteY153" fmla="*/ 428295 h 2718159"/>
              <a:gd name="connsiteX154" fmla="*/ 51759 w 11335544"/>
              <a:gd name="connsiteY154" fmla="*/ 428295 h 2718159"/>
              <a:gd name="connsiteX155" fmla="*/ 51759 w 11335544"/>
              <a:gd name="connsiteY155" fmla="*/ 428295 h 2718159"/>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071004 w 11335544"/>
              <a:gd name="connsiteY14" fmla="*/ 245249 h 2707641"/>
              <a:gd name="connsiteX15" fmla="*/ 3329797 w 11335544"/>
              <a:gd name="connsiteY15" fmla="*/ 262501 h 2707641"/>
              <a:gd name="connsiteX16" fmla="*/ 4157932 w 11335544"/>
              <a:gd name="connsiteY16" fmla="*/ 227996 h 2707641"/>
              <a:gd name="connsiteX17" fmla="*/ 4278702 w 11335544"/>
              <a:gd name="connsiteY17" fmla="*/ 193490 h 2707641"/>
              <a:gd name="connsiteX18" fmla="*/ 4382219 w 11335544"/>
              <a:gd name="connsiteY18" fmla="*/ 176237 h 2707641"/>
              <a:gd name="connsiteX19" fmla="*/ 4710023 w 11335544"/>
              <a:gd name="connsiteY19" fmla="*/ 158984 h 2707641"/>
              <a:gd name="connsiteX20" fmla="*/ 4761781 w 11335544"/>
              <a:gd name="connsiteY20" fmla="*/ 141732 h 2707641"/>
              <a:gd name="connsiteX21" fmla="*/ 4830793 w 11335544"/>
              <a:gd name="connsiteY21" fmla="*/ 72720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071004 w 11335544"/>
              <a:gd name="connsiteY14" fmla="*/ 245249 h 2707641"/>
              <a:gd name="connsiteX15" fmla="*/ 3329797 w 11335544"/>
              <a:gd name="connsiteY15" fmla="*/ 262501 h 2707641"/>
              <a:gd name="connsiteX16" fmla="*/ 4157932 w 11335544"/>
              <a:gd name="connsiteY16" fmla="*/ 227996 h 2707641"/>
              <a:gd name="connsiteX17" fmla="*/ 4278702 w 11335544"/>
              <a:gd name="connsiteY17" fmla="*/ 193490 h 2707641"/>
              <a:gd name="connsiteX18" fmla="*/ 4382219 w 11335544"/>
              <a:gd name="connsiteY18" fmla="*/ 176237 h 2707641"/>
              <a:gd name="connsiteX19" fmla="*/ 4710023 w 11335544"/>
              <a:gd name="connsiteY19" fmla="*/ 158984 h 2707641"/>
              <a:gd name="connsiteX20" fmla="*/ 4761781 w 11335544"/>
              <a:gd name="connsiteY20" fmla="*/ 141732 h 2707641"/>
              <a:gd name="connsiteX21" fmla="*/ 4830793 w 11335544"/>
              <a:gd name="connsiteY21" fmla="*/ 72720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071004 w 11335544"/>
              <a:gd name="connsiteY14" fmla="*/ 245249 h 2707641"/>
              <a:gd name="connsiteX15" fmla="*/ 3329797 w 11335544"/>
              <a:gd name="connsiteY15" fmla="*/ 262501 h 2707641"/>
              <a:gd name="connsiteX16" fmla="*/ 4157932 w 11335544"/>
              <a:gd name="connsiteY16" fmla="*/ 227996 h 2707641"/>
              <a:gd name="connsiteX17" fmla="*/ 4278702 w 11335544"/>
              <a:gd name="connsiteY17" fmla="*/ 193490 h 2707641"/>
              <a:gd name="connsiteX18" fmla="*/ 4382219 w 11335544"/>
              <a:gd name="connsiteY18" fmla="*/ 176237 h 2707641"/>
              <a:gd name="connsiteX19" fmla="*/ 4710023 w 11335544"/>
              <a:gd name="connsiteY19" fmla="*/ 158984 h 2707641"/>
              <a:gd name="connsiteX20" fmla="*/ 4761781 w 11335544"/>
              <a:gd name="connsiteY20" fmla="*/ 141732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071004 w 11335544"/>
              <a:gd name="connsiteY14" fmla="*/ 245249 h 2707641"/>
              <a:gd name="connsiteX15" fmla="*/ 3329797 w 11335544"/>
              <a:gd name="connsiteY15" fmla="*/ 262501 h 2707641"/>
              <a:gd name="connsiteX16" fmla="*/ 4157932 w 11335544"/>
              <a:gd name="connsiteY16" fmla="*/ 227996 h 2707641"/>
              <a:gd name="connsiteX17" fmla="*/ 4278702 w 11335544"/>
              <a:gd name="connsiteY17" fmla="*/ 193490 h 2707641"/>
              <a:gd name="connsiteX18" fmla="*/ 4382219 w 11335544"/>
              <a:gd name="connsiteY18" fmla="*/ 176237 h 2707641"/>
              <a:gd name="connsiteX19" fmla="*/ 4710023 w 11335544"/>
              <a:gd name="connsiteY19" fmla="*/ 158984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071004 w 11335544"/>
              <a:gd name="connsiteY14" fmla="*/ 245249 h 2707641"/>
              <a:gd name="connsiteX15" fmla="*/ 3329797 w 11335544"/>
              <a:gd name="connsiteY15" fmla="*/ 262501 h 2707641"/>
              <a:gd name="connsiteX16" fmla="*/ 4157932 w 11335544"/>
              <a:gd name="connsiteY16" fmla="*/ 227996 h 2707641"/>
              <a:gd name="connsiteX17" fmla="*/ 4278702 w 11335544"/>
              <a:gd name="connsiteY17" fmla="*/ 193490 h 2707641"/>
              <a:gd name="connsiteX18" fmla="*/ 4382219 w 11335544"/>
              <a:gd name="connsiteY18" fmla="*/ 176237 h 2707641"/>
              <a:gd name="connsiteX19" fmla="*/ 4710023 w 11335544"/>
              <a:gd name="connsiteY19" fmla="*/ 158984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071004 w 11335544"/>
              <a:gd name="connsiteY14" fmla="*/ 245249 h 2707641"/>
              <a:gd name="connsiteX15" fmla="*/ 3329797 w 11335544"/>
              <a:gd name="connsiteY15" fmla="*/ 262501 h 2707641"/>
              <a:gd name="connsiteX16" fmla="*/ 4157932 w 11335544"/>
              <a:gd name="connsiteY16" fmla="*/ 227996 h 2707641"/>
              <a:gd name="connsiteX17" fmla="*/ 4278702 w 11335544"/>
              <a:gd name="connsiteY17" fmla="*/ 193490 h 2707641"/>
              <a:gd name="connsiteX18" fmla="*/ 4382219 w 11335544"/>
              <a:gd name="connsiteY18" fmla="*/ 176237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071004 w 11335544"/>
              <a:gd name="connsiteY14" fmla="*/ 245249 h 2707641"/>
              <a:gd name="connsiteX15" fmla="*/ 3329797 w 11335544"/>
              <a:gd name="connsiteY15" fmla="*/ 262501 h 2707641"/>
              <a:gd name="connsiteX16" fmla="*/ 4157932 w 11335544"/>
              <a:gd name="connsiteY16" fmla="*/ 227996 h 2707641"/>
              <a:gd name="connsiteX17" fmla="*/ 4278702 w 11335544"/>
              <a:gd name="connsiteY17" fmla="*/ 193490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071004 w 11335544"/>
              <a:gd name="connsiteY14" fmla="*/ 245249 h 2707641"/>
              <a:gd name="connsiteX15" fmla="*/ 3329797 w 11335544"/>
              <a:gd name="connsiteY15" fmla="*/ 262501 h 2707641"/>
              <a:gd name="connsiteX16" fmla="*/ 4157932 w 11335544"/>
              <a:gd name="connsiteY16" fmla="*/ 227996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071004 w 11335544"/>
              <a:gd name="connsiteY14" fmla="*/ 245249 h 2707641"/>
              <a:gd name="connsiteX15" fmla="*/ 3329797 w 11335544"/>
              <a:gd name="connsiteY15" fmla="*/ 262501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147204 w 11335544"/>
              <a:gd name="connsiteY14" fmla="*/ 280968 h 2707641"/>
              <a:gd name="connsiteX15" fmla="*/ 3329797 w 11335544"/>
              <a:gd name="connsiteY15" fmla="*/ 262501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3001993 w 11335544"/>
              <a:gd name="connsiteY13" fmla="*/ 262501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898476 w 11335544"/>
              <a:gd name="connsiteY12" fmla="*/ 279754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48766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0008 w 11335544"/>
              <a:gd name="connsiteY9" fmla="*/ 366018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83744 w 11335544"/>
              <a:gd name="connsiteY7" fmla="*/ 452283 h 2707641"/>
              <a:gd name="connsiteX8" fmla="*/ 1500997 w 11335544"/>
              <a:gd name="connsiteY8" fmla="*/ 400524 h 2707641"/>
              <a:gd name="connsiteX9" fmla="*/ 1577152 w 11335544"/>
              <a:gd name="connsiteY9" fmla="*/ 396974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362974 w 11335544"/>
              <a:gd name="connsiteY6" fmla="*/ 486788 h 2707641"/>
              <a:gd name="connsiteX7" fmla="*/ 1450407 w 11335544"/>
              <a:gd name="connsiteY7" fmla="*/ 409420 h 2707641"/>
              <a:gd name="connsiteX8" fmla="*/ 1500997 w 11335544"/>
              <a:gd name="connsiteY8" fmla="*/ 400524 h 2707641"/>
              <a:gd name="connsiteX9" fmla="*/ 1577152 w 11335544"/>
              <a:gd name="connsiteY9" fmla="*/ 396974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086929 w 11335544"/>
              <a:gd name="connsiteY5" fmla="*/ 504041 h 2707641"/>
              <a:gd name="connsiteX6" fmla="*/ 1291537 w 11335544"/>
              <a:gd name="connsiteY6" fmla="*/ 420113 h 2707641"/>
              <a:gd name="connsiteX7" fmla="*/ 1450407 w 11335544"/>
              <a:gd name="connsiteY7" fmla="*/ 409420 h 2707641"/>
              <a:gd name="connsiteX8" fmla="*/ 1500997 w 11335544"/>
              <a:gd name="connsiteY8" fmla="*/ 400524 h 2707641"/>
              <a:gd name="connsiteX9" fmla="*/ 1577152 w 11335544"/>
              <a:gd name="connsiteY9" fmla="*/ 396974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35170 w 11335544"/>
              <a:gd name="connsiteY4" fmla="*/ 486788 h 2707641"/>
              <a:gd name="connsiteX5" fmla="*/ 1127410 w 11335544"/>
              <a:gd name="connsiteY5" fmla="*/ 413554 h 2707641"/>
              <a:gd name="connsiteX6" fmla="*/ 1291537 w 11335544"/>
              <a:gd name="connsiteY6" fmla="*/ 420113 h 2707641"/>
              <a:gd name="connsiteX7" fmla="*/ 1450407 w 11335544"/>
              <a:gd name="connsiteY7" fmla="*/ 409420 h 2707641"/>
              <a:gd name="connsiteX8" fmla="*/ 1500997 w 11335544"/>
              <a:gd name="connsiteY8" fmla="*/ 400524 h 2707641"/>
              <a:gd name="connsiteX9" fmla="*/ 1577152 w 11335544"/>
              <a:gd name="connsiteY9" fmla="*/ 396974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31653 w 11335544"/>
              <a:gd name="connsiteY3" fmla="*/ 452283 h 2707641"/>
              <a:gd name="connsiteX4" fmla="*/ 1025645 w 11335544"/>
              <a:gd name="connsiteY4" fmla="*/ 410588 h 2707641"/>
              <a:gd name="connsiteX5" fmla="*/ 1127410 w 11335544"/>
              <a:gd name="connsiteY5" fmla="*/ 413554 h 2707641"/>
              <a:gd name="connsiteX6" fmla="*/ 1291537 w 11335544"/>
              <a:gd name="connsiteY6" fmla="*/ 420113 h 2707641"/>
              <a:gd name="connsiteX7" fmla="*/ 1450407 w 11335544"/>
              <a:gd name="connsiteY7" fmla="*/ 409420 h 2707641"/>
              <a:gd name="connsiteX8" fmla="*/ 1500997 w 11335544"/>
              <a:gd name="connsiteY8" fmla="*/ 400524 h 2707641"/>
              <a:gd name="connsiteX9" fmla="*/ 1577152 w 11335544"/>
              <a:gd name="connsiteY9" fmla="*/ 396974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810883 w 11335544"/>
              <a:gd name="connsiteY2" fmla="*/ 348766 h 2707641"/>
              <a:gd name="connsiteX3" fmla="*/ 922128 w 11335544"/>
              <a:gd name="connsiteY3" fmla="*/ 411802 h 2707641"/>
              <a:gd name="connsiteX4" fmla="*/ 1025645 w 11335544"/>
              <a:gd name="connsiteY4" fmla="*/ 410588 h 2707641"/>
              <a:gd name="connsiteX5" fmla="*/ 1127410 w 11335544"/>
              <a:gd name="connsiteY5" fmla="*/ 413554 h 2707641"/>
              <a:gd name="connsiteX6" fmla="*/ 1291537 w 11335544"/>
              <a:gd name="connsiteY6" fmla="*/ 420113 h 2707641"/>
              <a:gd name="connsiteX7" fmla="*/ 1450407 w 11335544"/>
              <a:gd name="connsiteY7" fmla="*/ 409420 h 2707641"/>
              <a:gd name="connsiteX8" fmla="*/ 1500997 w 11335544"/>
              <a:gd name="connsiteY8" fmla="*/ 400524 h 2707641"/>
              <a:gd name="connsiteX9" fmla="*/ 1577152 w 11335544"/>
              <a:gd name="connsiteY9" fmla="*/ 396974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789452 w 11335544"/>
              <a:gd name="connsiteY2" fmla="*/ 384485 h 2707641"/>
              <a:gd name="connsiteX3" fmla="*/ 922128 w 11335544"/>
              <a:gd name="connsiteY3" fmla="*/ 411802 h 2707641"/>
              <a:gd name="connsiteX4" fmla="*/ 1025645 w 11335544"/>
              <a:gd name="connsiteY4" fmla="*/ 410588 h 2707641"/>
              <a:gd name="connsiteX5" fmla="*/ 1127410 w 11335544"/>
              <a:gd name="connsiteY5" fmla="*/ 413554 h 2707641"/>
              <a:gd name="connsiteX6" fmla="*/ 1291537 w 11335544"/>
              <a:gd name="connsiteY6" fmla="*/ 420113 h 2707641"/>
              <a:gd name="connsiteX7" fmla="*/ 1450407 w 11335544"/>
              <a:gd name="connsiteY7" fmla="*/ 409420 h 2707641"/>
              <a:gd name="connsiteX8" fmla="*/ 1500997 w 11335544"/>
              <a:gd name="connsiteY8" fmla="*/ 400524 h 2707641"/>
              <a:gd name="connsiteX9" fmla="*/ 1577152 w 11335544"/>
              <a:gd name="connsiteY9" fmla="*/ 396974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789452 w 11335544"/>
              <a:gd name="connsiteY2" fmla="*/ 384485 h 2707641"/>
              <a:gd name="connsiteX3" fmla="*/ 922128 w 11335544"/>
              <a:gd name="connsiteY3" fmla="*/ 411802 h 2707641"/>
              <a:gd name="connsiteX4" fmla="*/ 1025645 w 11335544"/>
              <a:gd name="connsiteY4" fmla="*/ 410588 h 2707641"/>
              <a:gd name="connsiteX5" fmla="*/ 1127410 w 11335544"/>
              <a:gd name="connsiteY5" fmla="*/ 413554 h 2707641"/>
              <a:gd name="connsiteX6" fmla="*/ 1291537 w 11335544"/>
              <a:gd name="connsiteY6" fmla="*/ 420113 h 2707641"/>
              <a:gd name="connsiteX7" fmla="*/ 1450407 w 11335544"/>
              <a:gd name="connsiteY7" fmla="*/ 409420 h 2707641"/>
              <a:gd name="connsiteX8" fmla="*/ 1500997 w 11335544"/>
              <a:gd name="connsiteY8" fmla="*/ 400524 h 2707641"/>
              <a:gd name="connsiteX9" fmla="*/ 1577152 w 11335544"/>
              <a:gd name="connsiteY9" fmla="*/ 396974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0 w 11335544"/>
              <a:gd name="connsiteY1" fmla="*/ 486788 h 2707641"/>
              <a:gd name="connsiteX2" fmla="*/ 789452 w 11335544"/>
              <a:gd name="connsiteY2" fmla="*/ 384485 h 2707641"/>
              <a:gd name="connsiteX3" fmla="*/ 922128 w 11335544"/>
              <a:gd name="connsiteY3" fmla="*/ 411802 h 2707641"/>
              <a:gd name="connsiteX4" fmla="*/ 1025645 w 11335544"/>
              <a:gd name="connsiteY4" fmla="*/ 410588 h 2707641"/>
              <a:gd name="connsiteX5" fmla="*/ 1127410 w 11335544"/>
              <a:gd name="connsiteY5" fmla="*/ 413554 h 2707641"/>
              <a:gd name="connsiteX6" fmla="*/ 1291537 w 11335544"/>
              <a:gd name="connsiteY6" fmla="*/ 420113 h 2707641"/>
              <a:gd name="connsiteX7" fmla="*/ 1450407 w 11335544"/>
              <a:gd name="connsiteY7" fmla="*/ 409420 h 2707641"/>
              <a:gd name="connsiteX8" fmla="*/ 1500997 w 11335544"/>
              <a:gd name="connsiteY8" fmla="*/ 400524 h 2707641"/>
              <a:gd name="connsiteX9" fmla="*/ 1577152 w 11335544"/>
              <a:gd name="connsiteY9" fmla="*/ 396974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273844 w 11335544"/>
              <a:gd name="connsiteY1" fmla="*/ 410588 h 2707641"/>
              <a:gd name="connsiteX2" fmla="*/ 789452 w 11335544"/>
              <a:gd name="connsiteY2" fmla="*/ 384485 h 2707641"/>
              <a:gd name="connsiteX3" fmla="*/ 922128 w 11335544"/>
              <a:gd name="connsiteY3" fmla="*/ 411802 h 2707641"/>
              <a:gd name="connsiteX4" fmla="*/ 1025645 w 11335544"/>
              <a:gd name="connsiteY4" fmla="*/ 410588 h 2707641"/>
              <a:gd name="connsiteX5" fmla="*/ 1127410 w 11335544"/>
              <a:gd name="connsiteY5" fmla="*/ 413554 h 2707641"/>
              <a:gd name="connsiteX6" fmla="*/ 1291537 w 11335544"/>
              <a:gd name="connsiteY6" fmla="*/ 420113 h 2707641"/>
              <a:gd name="connsiteX7" fmla="*/ 1450407 w 11335544"/>
              <a:gd name="connsiteY7" fmla="*/ 409420 h 2707641"/>
              <a:gd name="connsiteX8" fmla="*/ 1500997 w 11335544"/>
              <a:gd name="connsiteY8" fmla="*/ 400524 h 2707641"/>
              <a:gd name="connsiteX9" fmla="*/ 1577152 w 11335544"/>
              <a:gd name="connsiteY9" fmla="*/ 396974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35544"/>
              <a:gd name="connsiteY0" fmla="*/ 383271 h 2707641"/>
              <a:gd name="connsiteX1" fmla="*/ 273844 w 11335544"/>
              <a:gd name="connsiteY1" fmla="*/ 410588 h 2707641"/>
              <a:gd name="connsiteX2" fmla="*/ 789452 w 11335544"/>
              <a:gd name="connsiteY2" fmla="*/ 384485 h 2707641"/>
              <a:gd name="connsiteX3" fmla="*/ 922128 w 11335544"/>
              <a:gd name="connsiteY3" fmla="*/ 411802 h 2707641"/>
              <a:gd name="connsiteX4" fmla="*/ 1025645 w 11335544"/>
              <a:gd name="connsiteY4" fmla="*/ 410588 h 2707641"/>
              <a:gd name="connsiteX5" fmla="*/ 1127410 w 11335544"/>
              <a:gd name="connsiteY5" fmla="*/ 413554 h 2707641"/>
              <a:gd name="connsiteX6" fmla="*/ 1291537 w 11335544"/>
              <a:gd name="connsiteY6" fmla="*/ 420113 h 2707641"/>
              <a:gd name="connsiteX7" fmla="*/ 1450407 w 11335544"/>
              <a:gd name="connsiteY7" fmla="*/ 409420 h 2707641"/>
              <a:gd name="connsiteX8" fmla="*/ 1500997 w 11335544"/>
              <a:gd name="connsiteY8" fmla="*/ 400524 h 2707641"/>
              <a:gd name="connsiteX9" fmla="*/ 1577152 w 11335544"/>
              <a:gd name="connsiteY9" fmla="*/ 396974 h 2707641"/>
              <a:gd name="connsiteX10" fmla="*/ 1673525 w 11335544"/>
              <a:gd name="connsiteY10" fmla="*/ 382103 h 2707641"/>
              <a:gd name="connsiteX11" fmla="*/ 2018581 w 11335544"/>
              <a:gd name="connsiteY11" fmla="*/ 331513 h 2707641"/>
              <a:gd name="connsiteX12" fmla="*/ 2648445 w 11335544"/>
              <a:gd name="connsiteY12" fmla="*/ 329760 h 2707641"/>
              <a:gd name="connsiteX13" fmla="*/ 2999611 w 11335544"/>
              <a:gd name="connsiteY13" fmla="*/ 286314 h 2707641"/>
              <a:gd name="connsiteX14" fmla="*/ 3147204 w 11335544"/>
              <a:gd name="connsiteY14" fmla="*/ 280968 h 2707641"/>
              <a:gd name="connsiteX15" fmla="*/ 3344084 w 11335544"/>
              <a:gd name="connsiteY15" fmla="*/ 274407 h 2707641"/>
              <a:gd name="connsiteX16" fmla="*/ 4043632 w 11335544"/>
              <a:gd name="connsiteY16" fmla="*/ 201802 h 2707641"/>
              <a:gd name="connsiteX17" fmla="*/ 4228696 w 11335544"/>
              <a:gd name="connsiteY17" fmla="*/ 167296 h 2707641"/>
              <a:gd name="connsiteX18" fmla="*/ 4365550 w 11335544"/>
              <a:gd name="connsiteY18" fmla="*/ 150043 h 2707641"/>
              <a:gd name="connsiteX19" fmla="*/ 4619536 w 11335544"/>
              <a:gd name="connsiteY19" fmla="*/ 123265 h 2707641"/>
              <a:gd name="connsiteX20" fmla="*/ 4754637 w 11335544"/>
              <a:gd name="connsiteY20" fmla="*/ 106013 h 2707641"/>
              <a:gd name="connsiteX21" fmla="*/ 5083206 w 11335544"/>
              <a:gd name="connsiteY21" fmla="*/ 82245 h 2707641"/>
              <a:gd name="connsiteX22" fmla="*/ 5886271 w 11335544"/>
              <a:gd name="connsiteY22" fmla="*/ 18581 h 2707641"/>
              <a:gd name="connsiteX23" fmla="*/ 6110423 w 11335544"/>
              <a:gd name="connsiteY23" fmla="*/ 41809 h 2707641"/>
              <a:gd name="connsiteX24" fmla="*/ 6231237 w 11335544"/>
              <a:gd name="connsiteY24" fmla="*/ 87637 h 2707641"/>
              <a:gd name="connsiteX25" fmla="*/ 6321635 w 11335544"/>
              <a:gd name="connsiteY25" fmla="*/ 134048 h 2707641"/>
              <a:gd name="connsiteX26" fmla="*/ 6469812 w 11335544"/>
              <a:gd name="connsiteY26" fmla="*/ 210743 h 2707641"/>
              <a:gd name="connsiteX27" fmla="*/ 6529298 w 11335544"/>
              <a:gd name="connsiteY27" fmla="*/ 251809 h 2707641"/>
              <a:gd name="connsiteX28" fmla="*/ 6638162 w 11335544"/>
              <a:gd name="connsiteY28" fmla="*/ 315473 h 2707641"/>
              <a:gd name="connsiteX29" fmla="*/ 6694682 w 11335544"/>
              <a:gd name="connsiteY29" fmla="*/ 340454 h 2707641"/>
              <a:gd name="connsiteX30" fmla="*/ 6801210 w 11335544"/>
              <a:gd name="connsiteY30" fmla="*/ 429684 h 2707641"/>
              <a:gd name="connsiteX31" fmla="*/ 6918385 w 11335544"/>
              <a:gd name="connsiteY31" fmla="*/ 555800 h 2707641"/>
              <a:gd name="connsiteX32" fmla="*/ 6990361 w 11335544"/>
              <a:gd name="connsiteY32" fmla="*/ 642064 h 2707641"/>
              <a:gd name="connsiteX33" fmla="*/ 7024868 w 11335544"/>
              <a:gd name="connsiteY33" fmla="*/ 700966 h 2707641"/>
              <a:gd name="connsiteX34" fmla="*/ 7056408 w 11335544"/>
              <a:gd name="connsiteY34" fmla="*/ 745581 h 2707641"/>
              <a:gd name="connsiteX35" fmla="*/ 7086734 w 11335544"/>
              <a:gd name="connsiteY35" fmla="*/ 791408 h 2707641"/>
              <a:gd name="connsiteX36" fmla="*/ 7112300 w 11335544"/>
              <a:gd name="connsiteY36" fmla="*/ 840786 h 2707641"/>
              <a:gd name="connsiteX37" fmla="*/ 7153950 w 11335544"/>
              <a:gd name="connsiteY37" fmla="*/ 880638 h 2707641"/>
              <a:gd name="connsiteX38" fmla="*/ 7205079 w 11335544"/>
              <a:gd name="connsiteY38" fmla="*/ 943718 h 2707641"/>
              <a:gd name="connsiteX39" fmla="*/ 7254456 w 11335544"/>
              <a:gd name="connsiteY39" fmla="*/ 994309 h 2707641"/>
              <a:gd name="connsiteX40" fmla="*/ 7309809 w 11335544"/>
              <a:gd name="connsiteY40" fmla="*/ 1042473 h 2707641"/>
              <a:gd name="connsiteX41" fmla="*/ 7382998 w 11335544"/>
              <a:gd name="connsiteY41" fmla="*/ 1093064 h 2707641"/>
              <a:gd name="connsiteX42" fmla="*/ 7496669 w 11335544"/>
              <a:gd name="connsiteY42" fmla="*/ 1177576 h 2707641"/>
              <a:gd name="connsiteX43" fmla="*/ 7716734 w 11335544"/>
              <a:gd name="connsiteY43" fmla="*/ 1125772 h 2707641"/>
              <a:gd name="connsiteX44" fmla="*/ 7836289 w 11335544"/>
              <a:gd name="connsiteY44" fmla="*/ 1190021 h 2707641"/>
              <a:gd name="connsiteX45" fmla="*/ 7926149 w 11335544"/>
              <a:gd name="connsiteY45" fmla="*/ 1235849 h 2707641"/>
              <a:gd name="connsiteX46" fmla="*/ 8011244 w 11335544"/>
              <a:gd name="connsiteY46" fmla="*/ 1280463 h 2707641"/>
              <a:gd name="connsiteX47" fmla="*/ 8081424 w 11335544"/>
              <a:gd name="connsiteY47" fmla="*/ 1329256 h 2707641"/>
              <a:gd name="connsiteX48" fmla="*/ 8180762 w 11335544"/>
              <a:gd name="connsiteY48" fmla="*/ 1354237 h 2707641"/>
              <a:gd name="connsiteX49" fmla="*/ 8220570 w 11335544"/>
              <a:gd name="connsiteY49" fmla="*/ 1388158 h 2707641"/>
              <a:gd name="connsiteX50" fmla="*/ 8269946 w 11335544"/>
              <a:gd name="connsiteY50" fmla="*/ 1424462 h 2707641"/>
              <a:gd name="connsiteX51" fmla="*/ 8341968 w 11335544"/>
              <a:gd name="connsiteY51" fmla="*/ 1428595 h 2707641"/>
              <a:gd name="connsiteX52" fmla="*/ 8436590 w 11335544"/>
              <a:gd name="connsiteY52" fmla="*/ 1504166 h 2707641"/>
              <a:gd name="connsiteX53" fmla="*/ 8645510 w 11335544"/>
              <a:gd name="connsiteY53" fmla="*/ 1607144 h 2707641"/>
              <a:gd name="connsiteX54" fmla="*/ 8703155 w 11335544"/>
              <a:gd name="connsiteY54" fmla="*/ 1555341 h 2707641"/>
              <a:gd name="connsiteX55" fmla="*/ 8805504 w 11335544"/>
              <a:gd name="connsiteY55" fmla="*/ 1537459 h 2707641"/>
              <a:gd name="connsiteX56" fmla="*/ 8870920 w 11335544"/>
              <a:gd name="connsiteY56" fmla="*/ 1504077 h 2707641"/>
              <a:gd name="connsiteX57" fmla="*/ 8902461 w 11335544"/>
              <a:gd name="connsiteY57" fmla="*/ 1383935 h 2707641"/>
              <a:gd name="connsiteX58" fmla="*/ 8906010 w 11335544"/>
              <a:gd name="connsiteY58" fmla="*/ 1167466 h 2707641"/>
              <a:gd name="connsiteX59" fmla="*/ 8983378 w 11335544"/>
              <a:gd name="connsiteY59" fmla="*/ 1039507 h 2707641"/>
              <a:gd name="connsiteX60" fmla="*/ 9018468 w 11335544"/>
              <a:gd name="connsiteY60" fmla="*/ 968700 h 2707641"/>
              <a:gd name="connsiteX61" fmla="*/ 9055939 w 11335544"/>
              <a:gd name="connsiteY61" fmla="*/ 934777 h 2707641"/>
              <a:gd name="connsiteX62" fmla="*/ 9122569 w 11335544"/>
              <a:gd name="connsiteY62" fmla="*/ 947268 h 2707641"/>
              <a:gd name="connsiteX63" fmla="*/ 9223705 w 11335544"/>
              <a:gd name="connsiteY63" fmla="*/ 1027017 h 2707641"/>
              <a:gd name="connsiteX64" fmla="*/ 9273667 w 11335544"/>
              <a:gd name="connsiteY64" fmla="*/ 1065702 h 2707641"/>
              <a:gd name="connsiteX65" fmla="*/ 9356381 w 11335544"/>
              <a:gd name="connsiteY65" fmla="*/ 1145451 h 2707641"/>
              <a:gd name="connsiteX66" fmla="*/ 9216517 w 11335544"/>
              <a:gd name="connsiteY66" fmla="*/ 1528518 h 2707641"/>
              <a:gd name="connsiteX67" fmla="*/ 9171902 w 11335544"/>
              <a:gd name="connsiteY67" fmla="*/ 1682087 h 2707641"/>
              <a:gd name="connsiteX68" fmla="*/ 9152851 w 11335544"/>
              <a:gd name="connsiteY68" fmla="*/ 1783672 h 2707641"/>
              <a:gd name="connsiteX69" fmla="*/ 9252235 w 11335544"/>
              <a:gd name="connsiteY69" fmla="*/ 1942001 h 2707641"/>
              <a:gd name="connsiteX70" fmla="*/ 9292086 w 11335544"/>
              <a:gd name="connsiteY70" fmla="*/ 1981854 h 2707641"/>
              <a:gd name="connsiteX71" fmla="*/ 9345059 w 11335544"/>
              <a:gd name="connsiteY71" fmla="*/ 2026468 h 2707641"/>
              <a:gd name="connsiteX72" fmla="*/ 9427144 w 11335544"/>
              <a:gd name="connsiteY72" fmla="*/ 2108600 h 2707641"/>
              <a:gd name="connsiteX73" fmla="*/ 9550924 w 11335544"/>
              <a:gd name="connsiteY73" fmla="*/ 2190101 h 2707641"/>
              <a:gd name="connsiteX74" fmla="*/ 9647298 w 11335544"/>
              <a:gd name="connsiteY74" fmla="*/ 2259696 h 2707641"/>
              <a:gd name="connsiteX75" fmla="*/ 9730597 w 11335544"/>
              <a:gd name="connsiteY75" fmla="*/ 2315588 h 2707641"/>
              <a:gd name="connsiteX76" fmla="*/ 9834114 w 11335544"/>
              <a:gd name="connsiteY76" fmla="*/ 2350094 h 2707641"/>
              <a:gd name="connsiteX77" fmla="*/ 9885872 w 11335544"/>
              <a:gd name="connsiteY77" fmla="*/ 2367347 h 2707641"/>
              <a:gd name="connsiteX78" fmla="*/ 9954883 w 11335544"/>
              <a:gd name="connsiteY78" fmla="*/ 2384600 h 2707641"/>
              <a:gd name="connsiteX79" fmla="*/ 10127412 w 11335544"/>
              <a:gd name="connsiteY79" fmla="*/ 2436358 h 2707641"/>
              <a:gd name="connsiteX80" fmla="*/ 10179170 w 11335544"/>
              <a:gd name="connsiteY80" fmla="*/ 2470864 h 2707641"/>
              <a:gd name="connsiteX81" fmla="*/ 10230929 w 11335544"/>
              <a:gd name="connsiteY81" fmla="*/ 2488116 h 2707641"/>
              <a:gd name="connsiteX82" fmla="*/ 11178396 w 11335544"/>
              <a:gd name="connsiteY82" fmla="*/ 2564900 h 2707641"/>
              <a:gd name="connsiteX83" fmla="*/ 11335110 w 11335544"/>
              <a:gd name="connsiteY83" fmla="*/ 2474997 h 2707641"/>
              <a:gd name="connsiteX84" fmla="*/ 11292831 w 11335544"/>
              <a:gd name="connsiteY84" fmla="*/ 2671338 h 2707641"/>
              <a:gd name="connsiteX85" fmla="*/ 11267312 w 11335544"/>
              <a:gd name="connsiteY85" fmla="*/ 2707641 h 2707641"/>
              <a:gd name="connsiteX86" fmla="*/ 11104263 w 11335544"/>
              <a:gd name="connsiteY86" fmla="*/ 2576088 h 2707641"/>
              <a:gd name="connsiteX87" fmla="*/ 10965656 w 11335544"/>
              <a:gd name="connsiteY87" fmla="*/ 2582648 h 2707641"/>
              <a:gd name="connsiteX88" fmla="*/ 10866902 w 11335544"/>
              <a:gd name="connsiteY88" fmla="*/ 2569573 h 2707641"/>
              <a:gd name="connsiteX89" fmla="*/ 10798475 w 11335544"/>
              <a:gd name="connsiteY89" fmla="*/ 2563058 h 2707641"/>
              <a:gd name="connsiteX90" fmla="*/ 10662249 w 11335544"/>
              <a:gd name="connsiteY90" fmla="*/ 2557128 h 2707641"/>
              <a:gd name="connsiteX91" fmla="*/ 10592070 w 11335544"/>
              <a:gd name="connsiteY91" fmla="*/ 2548816 h 2707641"/>
              <a:gd name="connsiteX92" fmla="*/ 10497449 w 11335544"/>
              <a:gd name="connsiteY92" fmla="*/ 2535741 h 2707641"/>
              <a:gd name="connsiteX93" fmla="*/ 10103060 w 11335544"/>
              <a:gd name="connsiteY93" fmla="*/ 2447052 h 2707641"/>
              <a:gd name="connsiteX94" fmla="*/ 10031083 w 11335544"/>
              <a:gd name="connsiteY94" fmla="*/ 2429799 h 2707641"/>
              <a:gd name="connsiteX95" fmla="*/ 9937631 w 11335544"/>
              <a:gd name="connsiteY95" fmla="*/ 2401852 h 2707641"/>
              <a:gd name="connsiteX96" fmla="*/ 9816861 w 11335544"/>
              <a:gd name="connsiteY96" fmla="*/ 2367347 h 2707641"/>
              <a:gd name="connsiteX97" fmla="*/ 9696091 w 11335544"/>
              <a:gd name="connsiteY97" fmla="*/ 2315588 h 2707641"/>
              <a:gd name="connsiteX98" fmla="*/ 9592574 w 11335544"/>
              <a:gd name="connsiteY98" fmla="*/ 2229324 h 2707641"/>
              <a:gd name="connsiteX99" fmla="*/ 9544995 w 11335544"/>
              <a:gd name="connsiteY99" fmla="*/ 2201378 h 2707641"/>
              <a:gd name="connsiteX100" fmla="*/ 9491438 w 11335544"/>
              <a:gd name="connsiteY100" fmla="*/ 2168669 h 2707641"/>
              <a:gd name="connsiteX101" fmla="*/ 9440893 w 11335544"/>
              <a:gd name="connsiteY101" fmla="*/ 2136544 h 2707641"/>
              <a:gd name="connsiteX102" fmla="*/ 9282023 w 11335544"/>
              <a:gd name="connsiteY102" fmla="*/ 2056796 h 2707641"/>
              <a:gd name="connsiteX103" fmla="*/ 9126748 w 11335544"/>
              <a:gd name="connsiteY103" fmla="*/ 1987784 h 2707641"/>
              <a:gd name="connsiteX104" fmla="*/ 9040483 w 11335544"/>
              <a:gd name="connsiteY104" fmla="*/ 1953279 h 2707641"/>
              <a:gd name="connsiteX105" fmla="*/ 8946491 w 11335544"/>
              <a:gd name="connsiteY105" fmla="*/ 1905698 h 2707641"/>
              <a:gd name="connsiteX106" fmla="*/ 8744220 w 11335544"/>
              <a:gd name="connsiteY106" fmla="*/ 1835475 h 2707641"/>
              <a:gd name="connsiteX107" fmla="*/ 8557404 w 11335544"/>
              <a:gd name="connsiteY107" fmla="*/ 1763498 h 2707641"/>
              <a:gd name="connsiteX108" fmla="*/ 8459234 w 11335544"/>
              <a:gd name="connsiteY108" fmla="*/ 1733799 h 2707641"/>
              <a:gd name="connsiteX109" fmla="*/ 8393188 w 11335544"/>
              <a:gd name="connsiteY109" fmla="*/ 1711201 h 2707641"/>
              <a:gd name="connsiteX110" fmla="*/ 8220075 w 11335544"/>
              <a:gd name="connsiteY110" fmla="*/ 1659397 h 2707641"/>
              <a:gd name="connsiteX111" fmla="*/ 7848287 w 11335544"/>
              <a:gd name="connsiteY111" fmla="*/ 1553453 h 2707641"/>
              <a:gd name="connsiteX112" fmla="*/ 7685282 w 11335544"/>
              <a:gd name="connsiteY112" fmla="*/ 1516566 h 2707641"/>
              <a:gd name="connsiteX113" fmla="*/ 7578171 w 11335544"/>
              <a:gd name="connsiteY113" fmla="*/ 1494552 h 2707641"/>
              <a:gd name="connsiteX114" fmla="*/ 7109694 w 11335544"/>
              <a:gd name="connsiteY114" fmla="*/ 1392786 h 2707641"/>
              <a:gd name="connsiteX115" fmla="*/ 6450852 w 11335544"/>
              <a:gd name="connsiteY115" fmla="*/ 1382677 h 2707641"/>
              <a:gd name="connsiteX116" fmla="*/ 6155127 w 11335544"/>
              <a:gd name="connsiteY116" fmla="*/ 1392786 h 2707641"/>
              <a:gd name="connsiteX117" fmla="*/ 5898761 w 11335544"/>
              <a:gd name="connsiteY117" fmla="*/ 1400513 h 2707641"/>
              <a:gd name="connsiteX118" fmla="*/ 5713652 w 11335544"/>
              <a:gd name="connsiteY118" fmla="*/ 1424911 h 2707641"/>
              <a:gd name="connsiteX119" fmla="*/ 5013520 w 11335544"/>
              <a:gd name="connsiteY119" fmla="*/ 1517780 h 2707641"/>
              <a:gd name="connsiteX120" fmla="*/ 3933646 w 11335544"/>
              <a:gd name="connsiteY120" fmla="*/ 1539211 h 2707641"/>
              <a:gd name="connsiteX121" fmla="*/ 3864634 w 11335544"/>
              <a:gd name="connsiteY121" fmla="*/ 1556464 h 2707641"/>
              <a:gd name="connsiteX122" fmla="*/ 3605842 w 11335544"/>
              <a:gd name="connsiteY122" fmla="*/ 1590969 h 2707641"/>
              <a:gd name="connsiteX123" fmla="*/ 3450566 w 11335544"/>
              <a:gd name="connsiteY123" fmla="*/ 1625475 h 2707641"/>
              <a:gd name="connsiteX124" fmla="*/ 3295291 w 11335544"/>
              <a:gd name="connsiteY124" fmla="*/ 1608222 h 2707641"/>
              <a:gd name="connsiteX125" fmla="*/ 3157268 w 11335544"/>
              <a:gd name="connsiteY125" fmla="*/ 1521958 h 2707641"/>
              <a:gd name="connsiteX126" fmla="*/ 3053751 w 11335544"/>
              <a:gd name="connsiteY126" fmla="*/ 1573716 h 2707641"/>
              <a:gd name="connsiteX127" fmla="*/ 2932981 w 11335544"/>
              <a:gd name="connsiteY127" fmla="*/ 1608222 h 2707641"/>
              <a:gd name="connsiteX128" fmla="*/ 2570672 w 11335544"/>
              <a:gd name="connsiteY128" fmla="*/ 1625475 h 2707641"/>
              <a:gd name="connsiteX129" fmla="*/ 2432649 w 11335544"/>
              <a:gd name="connsiteY129" fmla="*/ 1608222 h 2707641"/>
              <a:gd name="connsiteX130" fmla="*/ 2380891 w 11335544"/>
              <a:gd name="connsiteY130" fmla="*/ 1590969 h 2707641"/>
              <a:gd name="connsiteX131" fmla="*/ 2277374 w 11335544"/>
              <a:gd name="connsiteY131" fmla="*/ 1573716 h 2707641"/>
              <a:gd name="connsiteX132" fmla="*/ 2018581 w 11335544"/>
              <a:gd name="connsiteY132" fmla="*/ 1539211 h 2707641"/>
              <a:gd name="connsiteX133" fmla="*/ 1966823 w 11335544"/>
              <a:gd name="connsiteY133" fmla="*/ 1504705 h 2707641"/>
              <a:gd name="connsiteX134" fmla="*/ 1846053 w 11335544"/>
              <a:gd name="connsiteY134" fmla="*/ 1470200 h 2707641"/>
              <a:gd name="connsiteX135" fmla="*/ 1690778 w 11335544"/>
              <a:gd name="connsiteY135" fmla="*/ 1383935 h 2707641"/>
              <a:gd name="connsiteX136" fmla="*/ 1518249 w 11335544"/>
              <a:gd name="connsiteY136" fmla="*/ 1332177 h 2707641"/>
              <a:gd name="connsiteX137" fmla="*/ 1466491 w 11335544"/>
              <a:gd name="connsiteY137" fmla="*/ 1297671 h 2707641"/>
              <a:gd name="connsiteX138" fmla="*/ 1362974 w 11335544"/>
              <a:gd name="connsiteY138" fmla="*/ 1263166 h 2707641"/>
              <a:gd name="connsiteX139" fmla="*/ 1311215 w 11335544"/>
              <a:gd name="connsiteY139" fmla="*/ 1245913 h 2707641"/>
              <a:gd name="connsiteX140" fmla="*/ 1207698 w 11335544"/>
              <a:gd name="connsiteY140" fmla="*/ 1211407 h 2707641"/>
              <a:gd name="connsiteX141" fmla="*/ 897148 w 11335544"/>
              <a:gd name="connsiteY141" fmla="*/ 1159649 h 2707641"/>
              <a:gd name="connsiteX142" fmla="*/ 845389 w 11335544"/>
              <a:gd name="connsiteY142" fmla="*/ 1142396 h 2707641"/>
              <a:gd name="connsiteX143" fmla="*/ 793631 w 11335544"/>
              <a:gd name="connsiteY143" fmla="*/ 1090637 h 2707641"/>
              <a:gd name="connsiteX144" fmla="*/ 707366 w 11335544"/>
              <a:gd name="connsiteY144" fmla="*/ 1004373 h 2707641"/>
              <a:gd name="connsiteX145" fmla="*/ 534838 w 11335544"/>
              <a:gd name="connsiteY145" fmla="*/ 969867 h 2707641"/>
              <a:gd name="connsiteX146" fmla="*/ 396815 w 11335544"/>
              <a:gd name="connsiteY146" fmla="*/ 935362 h 2707641"/>
              <a:gd name="connsiteX147" fmla="*/ 345057 w 11335544"/>
              <a:gd name="connsiteY147" fmla="*/ 900856 h 2707641"/>
              <a:gd name="connsiteX148" fmla="*/ 241540 w 11335544"/>
              <a:gd name="connsiteY148" fmla="*/ 866350 h 2707641"/>
              <a:gd name="connsiteX149" fmla="*/ 189781 w 11335544"/>
              <a:gd name="connsiteY149" fmla="*/ 831845 h 2707641"/>
              <a:gd name="connsiteX150" fmla="*/ 120770 w 11335544"/>
              <a:gd name="connsiteY150" fmla="*/ 814592 h 2707641"/>
              <a:gd name="connsiteX151" fmla="*/ 69012 w 11335544"/>
              <a:gd name="connsiteY151" fmla="*/ 797339 h 2707641"/>
              <a:gd name="connsiteX152" fmla="*/ 51759 w 11335544"/>
              <a:gd name="connsiteY152" fmla="*/ 417777 h 2707641"/>
              <a:gd name="connsiteX153" fmla="*/ 51759 w 11335544"/>
              <a:gd name="connsiteY153" fmla="*/ 417777 h 2707641"/>
              <a:gd name="connsiteX154" fmla="*/ 51759 w 11335544"/>
              <a:gd name="connsiteY154" fmla="*/ 417777 h 2707641"/>
              <a:gd name="connsiteX155" fmla="*/ 51759 w 11335544"/>
              <a:gd name="connsiteY155" fmla="*/ 417777 h 2707641"/>
              <a:gd name="connsiteX0" fmla="*/ 0 w 11302206"/>
              <a:gd name="connsiteY0" fmla="*/ 438039 h 2707641"/>
              <a:gd name="connsiteX1" fmla="*/ 240506 w 11302206"/>
              <a:gd name="connsiteY1" fmla="*/ 410588 h 2707641"/>
              <a:gd name="connsiteX2" fmla="*/ 756114 w 11302206"/>
              <a:gd name="connsiteY2" fmla="*/ 384485 h 2707641"/>
              <a:gd name="connsiteX3" fmla="*/ 888790 w 11302206"/>
              <a:gd name="connsiteY3" fmla="*/ 411802 h 2707641"/>
              <a:gd name="connsiteX4" fmla="*/ 992307 w 11302206"/>
              <a:gd name="connsiteY4" fmla="*/ 410588 h 2707641"/>
              <a:gd name="connsiteX5" fmla="*/ 1094072 w 11302206"/>
              <a:gd name="connsiteY5" fmla="*/ 413554 h 2707641"/>
              <a:gd name="connsiteX6" fmla="*/ 1258199 w 11302206"/>
              <a:gd name="connsiteY6" fmla="*/ 420113 h 2707641"/>
              <a:gd name="connsiteX7" fmla="*/ 1417069 w 11302206"/>
              <a:gd name="connsiteY7" fmla="*/ 409420 h 2707641"/>
              <a:gd name="connsiteX8" fmla="*/ 1467659 w 11302206"/>
              <a:gd name="connsiteY8" fmla="*/ 400524 h 2707641"/>
              <a:gd name="connsiteX9" fmla="*/ 1543814 w 11302206"/>
              <a:gd name="connsiteY9" fmla="*/ 396974 h 2707641"/>
              <a:gd name="connsiteX10" fmla="*/ 1640187 w 11302206"/>
              <a:gd name="connsiteY10" fmla="*/ 382103 h 2707641"/>
              <a:gd name="connsiteX11" fmla="*/ 1985243 w 11302206"/>
              <a:gd name="connsiteY11" fmla="*/ 331513 h 2707641"/>
              <a:gd name="connsiteX12" fmla="*/ 2615107 w 11302206"/>
              <a:gd name="connsiteY12" fmla="*/ 329760 h 2707641"/>
              <a:gd name="connsiteX13" fmla="*/ 2966273 w 11302206"/>
              <a:gd name="connsiteY13" fmla="*/ 286314 h 2707641"/>
              <a:gd name="connsiteX14" fmla="*/ 3113866 w 11302206"/>
              <a:gd name="connsiteY14" fmla="*/ 280968 h 2707641"/>
              <a:gd name="connsiteX15" fmla="*/ 3310746 w 11302206"/>
              <a:gd name="connsiteY15" fmla="*/ 274407 h 2707641"/>
              <a:gd name="connsiteX16" fmla="*/ 4010294 w 11302206"/>
              <a:gd name="connsiteY16" fmla="*/ 201802 h 2707641"/>
              <a:gd name="connsiteX17" fmla="*/ 4195358 w 11302206"/>
              <a:gd name="connsiteY17" fmla="*/ 167296 h 2707641"/>
              <a:gd name="connsiteX18" fmla="*/ 4332212 w 11302206"/>
              <a:gd name="connsiteY18" fmla="*/ 150043 h 2707641"/>
              <a:gd name="connsiteX19" fmla="*/ 4586198 w 11302206"/>
              <a:gd name="connsiteY19" fmla="*/ 123265 h 2707641"/>
              <a:gd name="connsiteX20" fmla="*/ 4721299 w 11302206"/>
              <a:gd name="connsiteY20" fmla="*/ 106013 h 2707641"/>
              <a:gd name="connsiteX21" fmla="*/ 5049868 w 11302206"/>
              <a:gd name="connsiteY21" fmla="*/ 82245 h 2707641"/>
              <a:gd name="connsiteX22" fmla="*/ 5852933 w 11302206"/>
              <a:gd name="connsiteY22" fmla="*/ 18581 h 2707641"/>
              <a:gd name="connsiteX23" fmla="*/ 6077085 w 11302206"/>
              <a:gd name="connsiteY23" fmla="*/ 41809 h 2707641"/>
              <a:gd name="connsiteX24" fmla="*/ 6197899 w 11302206"/>
              <a:gd name="connsiteY24" fmla="*/ 87637 h 2707641"/>
              <a:gd name="connsiteX25" fmla="*/ 6288297 w 11302206"/>
              <a:gd name="connsiteY25" fmla="*/ 134048 h 2707641"/>
              <a:gd name="connsiteX26" fmla="*/ 6436474 w 11302206"/>
              <a:gd name="connsiteY26" fmla="*/ 210743 h 2707641"/>
              <a:gd name="connsiteX27" fmla="*/ 6495960 w 11302206"/>
              <a:gd name="connsiteY27" fmla="*/ 251809 h 2707641"/>
              <a:gd name="connsiteX28" fmla="*/ 6604824 w 11302206"/>
              <a:gd name="connsiteY28" fmla="*/ 315473 h 2707641"/>
              <a:gd name="connsiteX29" fmla="*/ 6661344 w 11302206"/>
              <a:gd name="connsiteY29" fmla="*/ 340454 h 2707641"/>
              <a:gd name="connsiteX30" fmla="*/ 6767872 w 11302206"/>
              <a:gd name="connsiteY30" fmla="*/ 429684 h 2707641"/>
              <a:gd name="connsiteX31" fmla="*/ 6885047 w 11302206"/>
              <a:gd name="connsiteY31" fmla="*/ 555800 h 2707641"/>
              <a:gd name="connsiteX32" fmla="*/ 6957023 w 11302206"/>
              <a:gd name="connsiteY32" fmla="*/ 642064 h 2707641"/>
              <a:gd name="connsiteX33" fmla="*/ 6991530 w 11302206"/>
              <a:gd name="connsiteY33" fmla="*/ 700966 h 2707641"/>
              <a:gd name="connsiteX34" fmla="*/ 7023070 w 11302206"/>
              <a:gd name="connsiteY34" fmla="*/ 745581 h 2707641"/>
              <a:gd name="connsiteX35" fmla="*/ 7053396 w 11302206"/>
              <a:gd name="connsiteY35" fmla="*/ 791408 h 2707641"/>
              <a:gd name="connsiteX36" fmla="*/ 7078962 w 11302206"/>
              <a:gd name="connsiteY36" fmla="*/ 840786 h 2707641"/>
              <a:gd name="connsiteX37" fmla="*/ 7120612 w 11302206"/>
              <a:gd name="connsiteY37" fmla="*/ 880638 h 2707641"/>
              <a:gd name="connsiteX38" fmla="*/ 7171741 w 11302206"/>
              <a:gd name="connsiteY38" fmla="*/ 943718 h 2707641"/>
              <a:gd name="connsiteX39" fmla="*/ 7221118 w 11302206"/>
              <a:gd name="connsiteY39" fmla="*/ 994309 h 2707641"/>
              <a:gd name="connsiteX40" fmla="*/ 7276471 w 11302206"/>
              <a:gd name="connsiteY40" fmla="*/ 1042473 h 2707641"/>
              <a:gd name="connsiteX41" fmla="*/ 7349660 w 11302206"/>
              <a:gd name="connsiteY41" fmla="*/ 1093064 h 2707641"/>
              <a:gd name="connsiteX42" fmla="*/ 7463331 w 11302206"/>
              <a:gd name="connsiteY42" fmla="*/ 1177576 h 2707641"/>
              <a:gd name="connsiteX43" fmla="*/ 7683396 w 11302206"/>
              <a:gd name="connsiteY43" fmla="*/ 1125772 h 2707641"/>
              <a:gd name="connsiteX44" fmla="*/ 7802951 w 11302206"/>
              <a:gd name="connsiteY44" fmla="*/ 1190021 h 2707641"/>
              <a:gd name="connsiteX45" fmla="*/ 7892811 w 11302206"/>
              <a:gd name="connsiteY45" fmla="*/ 1235849 h 2707641"/>
              <a:gd name="connsiteX46" fmla="*/ 7977906 w 11302206"/>
              <a:gd name="connsiteY46" fmla="*/ 1280463 h 2707641"/>
              <a:gd name="connsiteX47" fmla="*/ 8048086 w 11302206"/>
              <a:gd name="connsiteY47" fmla="*/ 1329256 h 2707641"/>
              <a:gd name="connsiteX48" fmla="*/ 8147424 w 11302206"/>
              <a:gd name="connsiteY48" fmla="*/ 1354237 h 2707641"/>
              <a:gd name="connsiteX49" fmla="*/ 8187232 w 11302206"/>
              <a:gd name="connsiteY49" fmla="*/ 1388158 h 2707641"/>
              <a:gd name="connsiteX50" fmla="*/ 8236608 w 11302206"/>
              <a:gd name="connsiteY50" fmla="*/ 1424462 h 2707641"/>
              <a:gd name="connsiteX51" fmla="*/ 8308630 w 11302206"/>
              <a:gd name="connsiteY51" fmla="*/ 1428595 h 2707641"/>
              <a:gd name="connsiteX52" fmla="*/ 8403252 w 11302206"/>
              <a:gd name="connsiteY52" fmla="*/ 1504166 h 2707641"/>
              <a:gd name="connsiteX53" fmla="*/ 8612172 w 11302206"/>
              <a:gd name="connsiteY53" fmla="*/ 1607144 h 2707641"/>
              <a:gd name="connsiteX54" fmla="*/ 8669817 w 11302206"/>
              <a:gd name="connsiteY54" fmla="*/ 1555341 h 2707641"/>
              <a:gd name="connsiteX55" fmla="*/ 8772166 w 11302206"/>
              <a:gd name="connsiteY55" fmla="*/ 1537459 h 2707641"/>
              <a:gd name="connsiteX56" fmla="*/ 8837582 w 11302206"/>
              <a:gd name="connsiteY56" fmla="*/ 1504077 h 2707641"/>
              <a:gd name="connsiteX57" fmla="*/ 8869123 w 11302206"/>
              <a:gd name="connsiteY57" fmla="*/ 1383935 h 2707641"/>
              <a:gd name="connsiteX58" fmla="*/ 8872672 w 11302206"/>
              <a:gd name="connsiteY58" fmla="*/ 1167466 h 2707641"/>
              <a:gd name="connsiteX59" fmla="*/ 8950040 w 11302206"/>
              <a:gd name="connsiteY59" fmla="*/ 1039507 h 2707641"/>
              <a:gd name="connsiteX60" fmla="*/ 8985130 w 11302206"/>
              <a:gd name="connsiteY60" fmla="*/ 968700 h 2707641"/>
              <a:gd name="connsiteX61" fmla="*/ 9022601 w 11302206"/>
              <a:gd name="connsiteY61" fmla="*/ 934777 h 2707641"/>
              <a:gd name="connsiteX62" fmla="*/ 9089231 w 11302206"/>
              <a:gd name="connsiteY62" fmla="*/ 947268 h 2707641"/>
              <a:gd name="connsiteX63" fmla="*/ 9190367 w 11302206"/>
              <a:gd name="connsiteY63" fmla="*/ 1027017 h 2707641"/>
              <a:gd name="connsiteX64" fmla="*/ 9240329 w 11302206"/>
              <a:gd name="connsiteY64" fmla="*/ 1065702 h 2707641"/>
              <a:gd name="connsiteX65" fmla="*/ 9323043 w 11302206"/>
              <a:gd name="connsiteY65" fmla="*/ 1145451 h 2707641"/>
              <a:gd name="connsiteX66" fmla="*/ 9183179 w 11302206"/>
              <a:gd name="connsiteY66" fmla="*/ 1528518 h 2707641"/>
              <a:gd name="connsiteX67" fmla="*/ 9138564 w 11302206"/>
              <a:gd name="connsiteY67" fmla="*/ 1682087 h 2707641"/>
              <a:gd name="connsiteX68" fmla="*/ 9119513 w 11302206"/>
              <a:gd name="connsiteY68" fmla="*/ 1783672 h 2707641"/>
              <a:gd name="connsiteX69" fmla="*/ 9218897 w 11302206"/>
              <a:gd name="connsiteY69" fmla="*/ 1942001 h 2707641"/>
              <a:gd name="connsiteX70" fmla="*/ 9258748 w 11302206"/>
              <a:gd name="connsiteY70" fmla="*/ 1981854 h 2707641"/>
              <a:gd name="connsiteX71" fmla="*/ 9311721 w 11302206"/>
              <a:gd name="connsiteY71" fmla="*/ 2026468 h 2707641"/>
              <a:gd name="connsiteX72" fmla="*/ 9393806 w 11302206"/>
              <a:gd name="connsiteY72" fmla="*/ 2108600 h 2707641"/>
              <a:gd name="connsiteX73" fmla="*/ 9517586 w 11302206"/>
              <a:gd name="connsiteY73" fmla="*/ 2190101 h 2707641"/>
              <a:gd name="connsiteX74" fmla="*/ 9613960 w 11302206"/>
              <a:gd name="connsiteY74" fmla="*/ 2259696 h 2707641"/>
              <a:gd name="connsiteX75" fmla="*/ 9697259 w 11302206"/>
              <a:gd name="connsiteY75" fmla="*/ 2315588 h 2707641"/>
              <a:gd name="connsiteX76" fmla="*/ 9800776 w 11302206"/>
              <a:gd name="connsiteY76" fmla="*/ 2350094 h 2707641"/>
              <a:gd name="connsiteX77" fmla="*/ 9852534 w 11302206"/>
              <a:gd name="connsiteY77" fmla="*/ 2367347 h 2707641"/>
              <a:gd name="connsiteX78" fmla="*/ 9921545 w 11302206"/>
              <a:gd name="connsiteY78" fmla="*/ 2384600 h 2707641"/>
              <a:gd name="connsiteX79" fmla="*/ 10094074 w 11302206"/>
              <a:gd name="connsiteY79" fmla="*/ 2436358 h 2707641"/>
              <a:gd name="connsiteX80" fmla="*/ 10145832 w 11302206"/>
              <a:gd name="connsiteY80" fmla="*/ 2470864 h 2707641"/>
              <a:gd name="connsiteX81" fmla="*/ 10197591 w 11302206"/>
              <a:gd name="connsiteY81" fmla="*/ 2488116 h 2707641"/>
              <a:gd name="connsiteX82" fmla="*/ 11145058 w 11302206"/>
              <a:gd name="connsiteY82" fmla="*/ 2564900 h 2707641"/>
              <a:gd name="connsiteX83" fmla="*/ 11301772 w 11302206"/>
              <a:gd name="connsiteY83" fmla="*/ 2474997 h 2707641"/>
              <a:gd name="connsiteX84" fmla="*/ 11259493 w 11302206"/>
              <a:gd name="connsiteY84" fmla="*/ 2671338 h 2707641"/>
              <a:gd name="connsiteX85" fmla="*/ 11233974 w 11302206"/>
              <a:gd name="connsiteY85" fmla="*/ 2707641 h 2707641"/>
              <a:gd name="connsiteX86" fmla="*/ 11070925 w 11302206"/>
              <a:gd name="connsiteY86" fmla="*/ 2576088 h 2707641"/>
              <a:gd name="connsiteX87" fmla="*/ 10932318 w 11302206"/>
              <a:gd name="connsiteY87" fmla="*/ 2582648 h 2707641"/>
              <a:gd name="connsiteX88" fmla="*/ 10833564 w 11302206"/>
              <a:gd name="connsiteY88" fmla="*/ 2569573 h 2707641"/>
              <a:gd name="connsiteX89" fmla="*/ 10765137 w 11302206"/>
              <a:gd name="connsiteY89" fmla="*/ 2563058 h 2707641"/>
              <a:gd name="connsiteX90" fmla="*/ 10628911 w 11302206"/>
              <a:gd name="connsiteY90" fmla="*/ 2557128 h 2707641"/>
              <a:gd name="connsiteX91" fmla="*/ 10558732 w 11302206"/>
              <a:gd name="connsiteY91" fmla="*/ 2548816 h 2707641"/>
              <a:gd name="connsiteX92" fmla="*/ 10464111 w 11302206"/>
              <a:gd name="connsiteY92" fmla="*/ 2535741 h 2707641"/>
              <a:gd name="connsiteX93" fmla="*/ 10069722 w 11302206"/>
              <a:gd name="connsiteY93" fmla="*/ 2447052 h 2707641"/>
              <a:gd name="connsiteX94" fmla="*/ 9997745 w 11302206"/>
              <a:gd name="connsiteY94" fmla="*/ 2429799 h 2707641"/>
              <a:gd name="connsiteX95" fmla="*/ 9904293 w 11302206"/>
              <a:gd name="connsiteY95" fmla="*/ 2401852 h 2707641"/>
              <a:gd name="connsiteX96" fmla="*/ 9783523 w 11302206"/>
              <a:gd name="connsiteY96" fmla="*/ 2367347 h 2707641"/>
              <a:gd name="connsiteX97" fmla="*/ 9662753 w 11302206"/>
              <a:gd name="connsiteY97" fmla="*/ 2315588 h 2707641"/>
              <a:gd name="connsiteX98" fmla="*/ 9559236 w 11302206"/>
              <a:gd name="connsiteY98" fmla="*/ 2229324 h 2707641"/>
              <a:gd name="connsiteX99" fmla="*/ 9511657 w 11302206"/>
              <a:gd name="connsiteY99" fmla="*/ 2201378 h 2707641"/>
              <a:gd name="connsiteX100" fmla="*/ 9458100 w 11302206"/>
              <a:gd name="connsiteY100" fmla="*/ 2168669 h 2707641"/>
              <a:gd name="connsiteX101" fmla="*/ 9407555 w 11302206"/>
              <a:gd name="connsiteY101" fmla="*/ 2136544 h 2707641"/>
              <a:gd name="connsiteX102" fmla="*/ 9248685 w 11302206"/>
              <a:gd name="connsiteY102" fmla="*/ 2056796 h 2707641"/>
              <a:gd name="connsiteX103" fmla="*/ 9093410 w 11302206"/>
              <a:gd name="connsiteY103" fmla="*/ 1987784 h 2707641"/>
              <a:gd name="connsiteX104" fmla="*/ 9007145 w 11302206"/>
              <a:gd name="connsiteY104" fmla="*/ 1953279 h 2707641"/>
              <a:gd name="connsiteX105" fmla="*/ 8913153 w 11302206"/>
              <a:gd name="connsiteY105" fmla="*/ 1905698 h 2707641"/>
              <a:gd name="connsiteX106" fmla="*/ 8710882 w 11302206"/>
              <a:gd name="connsiteY106" fmla="*/ 1835475 h 2707641"/>
              <a:gd name="connsiteX107" fmla="*/ 8524066 w 11302206"/>
              <a:gd name="connsiteY107" fmla="*/ 1763498 h 2707641"/>
              <a:gd name="connsiteX108" fmla="*/ 8425896 w 11302206"/>
              <a:gd name="connsiteY108" fmla="*/ 1733799 h 2707641"/>
              <a:gd name="connsiteX109" fmla="*/ 8359850 w 11302206"/>
              <a:gd name="connsiteY109" fmla="*/ 1711201 h 2707641"/>
              <a:gd name="connsiteX110" fmla="*/ 8186737 w 11302206"/>
              <a:gd name="connsiteY110" fmla="*/ 1659397 h 2707641"/>
              <a:gd name="connsiteX111" fmla="*/ 7814949 w 11302206"/>
              <a:gd name="connsiteY111" fmla="*/ 1553453 h 2707641"/>
              <a:gd name="connsiteX112" fmla="*/ 7651944 w 11302206"/>
              <a:gd name="connsiteY112" fmla="*/ 1516566 h 2707641"/>
              <a:gd name="connsiteX113" fmla="*/ 7544833 w 11302206"/>
              <a:gd name="connsiteY113" fmla="*/ 1494552 h 2707641"/>
              <a:gd name="connsiteX114" fmla="*/ 7076356 w 11302206"/>
              <a:gd name="connsiteY114" fmla="*/ 1392786 h 2707641"/>
              <a:gd name="connsiteX115" fmla="*/ 6417514 w 11302206"/>
              <a:gd name="connsiteY115" fmla="*/ 1382677 h 2707641"/>
              <a:gd name="connsiteX116" fmla="*/ 6121789 w 11302206"/>
              <a:gd name="connsiteY116" fmla="*/ 1392786 h 2707641"/>
              <a:gd name="connsiteX117" fmla="*/ 5865423 w 11302206"/>
              <a:gd name="connsiteY117" fmla="*/ 1400513 h 2707641"/>
              <a:gd name="connsiteX118" fmla="*/ 5680314 w 11302206"/>
              <a:gd name="connsiteY118" fmla="*/ 1424911 h 2707641"/>
              <a:gd name="connsiteX119" fmla="*/ 4980182 w 11302206"/>
              <a:gd name="connsiteY119" fmla="*/ 1517780 h 2707641"/>
              <a:gd name="connsiteX120" fmla="*/ 3900308 w 11302206"/>
              <a:gd name="connsiteY120" fmla="*/ 1539211 h 2707641"/>
              <a:gd name="connsiteX121" fmla="*/ 3831296 w 11302206"/>
              <a:gd name="connsiteY121" fmla="*/ 1556464 h 2707641"/>
              <a:gd name="connsiteX122" fmla="*/ 3572504 w 11302206"/>
              <a:gd name="connsiteY122" fmla="*/ 1590969 h 2707641"/>
              <a:gd name="connsiteX123" fmla="*/ 3417228 w 11302206"/>
              <a:gd name="connsiteY123" fmla="*/ 1625475 h 2707641"/>
              <a:gd name="connsiteX124" fmla="*/ 3261953 w 11302206"/>
              <a:gd name="connsiteY124" fmla="*/ 1608222 h 2707641"/>
              <a:gd name="connsiteX125" fmla="*/ 3123930 w 11302206"/>
              <a:gd name="connsiteY125" fmla="*/ 1521958 h 2707641"/>
              <a:gd name="connsiteX126" fmla="*/ 3020413 w 11302206"/>
              <a:gd name="connsiteY126" fmla="*/ 1573716 h 2707641"/>
              <a:gd name="connsiteX127" fmla="*/ 2899643 w 11302206"/>
              <a:gd name="connsiteY127" fmla="*/ 1608222 h 2707641"/>
              <a:gd name="connsiteX128" fmla="*/ 2537334 w 11302206"/>
              <a:gd name="connsiteY128" fmla="*/ 1625475 h 2707641"/>
              <a:gd name="connsiteX129" fmla="*/ 2399311 w 11302206"/>
              <a:gd name="connsiteY129" fmla="*/ 1608222 h 2707641"/>
              <a:gd name="connsiteX130" fmla="*/ 2347553 w 11302206"/>
              <a:gd name="connsiteY130" fmla="*/ 1590969 h 2707641"/>
              <a:gd name="connsiteX131" fmla="*/ 2244036 w 11302206"/>
              <a:gd name="connsiteY131" fmla="*/ 1573716 h 2707641"/>
              <a:gd name="connsiteX132" fmla="*/ 1985243 w 11302206"/>
              <a:gd name="connsiteY132" fmla="*/ 1539211 h 2707641"/>
              <a:gd name="connsiteX133" fmla="*/ 1933485 w 11302206"/>
              <a:gd name="connsiteY133" fmla="*/ 1504705 h 2707641"/>
              <a:gd name="connsiteX134" fmla="*/ 1812715 w 11302206"/>
              <a:gd name="connsiteY134" fmla="*/ 1470200 h 2707641"/>
              <a:gd name="connsiteX135" fmla="*/ 1657440 w 11302206"/>
              <a:gd name="connsiteY135" fmla="*/ 1383935 h 2707641"/>
              <a:gd name="connsiteX136" fmla="*/ 1484911 w 11302206"/>
              <a:gd name="connsiteY136" fmla="*/ 1332177 h 2707641"/>
              <a:gd name="connsiteX137" fmla="*/ 1433153 w 11302206"/>
              <a:gd name="connsiteY137" fmla="*/ 1297671 h 2707641"/>
              <a:gd name="connsiteX138" fmla="*/ 1329636 w 11302206"/>
              <a:gd name="connsiteY138" fmla="*/ 1263166 h 2707641"/>
              <a:gd name="connsiteX139" fmla="*/ 1277877 w 11302206"/>
              <a:gd name="connsiteY139" fmla="*/ 1245913 h 2707641"/>
              <a:gd name="connsiteX140" fmla="*/ 1174360 w 11302206"/>
              <a:gd name="connsiteY140" fmla="*/ 1211407 h 2707641"/>
              <a:gd name="connsiteX141" fmla="*/ 863810 w 11302206"/>
              <a:gd name="connsiteY141" fmla="*/ 1159649 h 2707641"/>
              <a:gd name="connsiteX142" fmla="*/ 812051 w 11302206"/>
              <a:gd name="connsiteY142" fmla="*/ 1142396 h 2707641"/>
              <a:gd name="connsiteX143" fmla="*/ 760293 w 11302206"/>
              <a:gd name="connsiteY143" fmla="*/ 1090637 h 2707641"/>
              <a:gd name="connsiteX144" fmla="*/ 674028 w 11302206"/>
              <a:gd name="connsiteY144" fmla="*/ 1004373 h 2707641"/>
              <a:gd name="connsiteX145" fmla="*/ 501500 w 11302206"/>
              <a:gd name="connsiteY145" fmla="*/ 969867 h 2707641"/>
              <a:gd name="connsiteX146" fmla="*/ 363477 w 11302206"/>
              <a:gd name="connsiteY146" fmla="*/ 935362 h 2707641"/>
              <a:gd name="connsiteX147" fmla="*/ 311719 w 11302206"/>
              <a:gd name="connsiteY147" fmla="*/ 900856 h 2707641"/>
              <a:gd name="connsiteX148" fmla="*/ 208202 w 11302206"/>
              <a:gd name="connsiteY148" fmla="*/ 866350 h 2707641"/>
              <a:gd name="connsiteX149" fmla="*/ 156443 w 11302206"/>
              <a:gd name="connsiteY149" fmla="*/ 831845 h 2707641"/>
              <a:gd name="connsiteX150" fmla="*/ 87432 w 11302206"/>
              <a:gd name="connsiteY150" fmla="*/ 814592 h 2707641"/>
              <a:gd name="connsiteX151" fmla="*/ 35674 w 11302206"/>
              <a:gd name="connsiteY151" fmla="*/ 797339 h 2707641"/>
              <a:gd name="connsiteX152" fmla="*/ 18421 w 11302206"/>
              <a:gd name="connsiteY152" fmla="*/ 417777 h 2707641"/>
              <a:gd name="connsiteX153" fmla="*/ 18421 w 11302206"/>
              <a:gd name="connsiteY153" fmla="*/ 417777 h 2707641"/>
              <a:gd name="connsiteX154" fmla="*/ 18421 w 11302206"/>
              <a:gd name="connsiteY154" fmla="*/ 417777 h 2707641"/>
              <a:gd name="connsiteX155" fmla="*/ 18421 w 11302206"/>
              <a:gd name="connsiteY155" fmla="*/ 417777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45913 h 2707641"/>
              <a:gd name="connsiteX140" fmla="*/ 1174990 w 11302836"/>
              <a:gd name="connsiteY140" fmla="*/ 1211407 h 2707641"/>
              <a:gd name="connsiteX141" fmla="*/ 864440 w 11302836"/>
              <a:gd name="connsiteY141" fmla="*/ 1159649 h 2707641"/>
              <a:gd name="connsiteX142" fmla="*/ 812681 w 11302836"/>
              <a:gd name="connsiteY142" fmla="*/ 1142396 h 2707641"/>
              <a:gd name="connsiteX143" fmla="*/ 760923 w 11302836"/>
              <a:gd name="connsiteY143" fmla="*/ 1090637 h 2707641"/>
              <a:gd name="connsiteX144" fmla="*/ 674658 w 11302836"/>
              <a:gd name="connsiteY144" fmla="*/ 1004373 h 2707641"/>
              <a:gd name="connsiteX145" fmla="*/ 502130 w 11302836"/>
              <a:gd name="connsiteY145" fmla="*/ 969867 h 2707641"/>
              <a:gd name="connsiteX146" fmla="*/ 364107 w 11302836"/>
              <a:gd name="connsiteY146" fmla="*/ 935362 h 2707641"/>
              <a:gd name="connsiteX147" fmla="*/ 312349 w 11302836"/>
              <a:gd name="connsiteY147" fmla="*/ 900856 h 2707641"/>
              <a:gd name="connsiteX148" fmla="*/ 208832 w 11302836"/>
              <a:gd name="connsiteY148" fmla="*/ 866350 h 2707641"/>
              <a:gd name="connsiteX149" fmla="*/ 157073 w 11302836"/>
              <a:gd name="connsiteY149" fmla="*/ 831845 h 2707641"/>
              <a:gd name="connsiteX150" fmla="*/ 88062 w 11302836"/>
              <a:gd name="connsiteY150" fmla="*/ 814592 h 2707641"/>
              <a:gd name="connsiteX151" fmla="*/ 36304 w 11302836"/>
              <a:gd name="connsiteY151" fmla="*/ 797339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13662 w 11315868"/>
              <a:gd name="connsiteY0" fmla="*/ 438039 h 2707641"/>
              <a:gd name="connsiteX1" fmla="*/ 254168 w 11315868"/>
              <a:gd name="connsiteY1" fmla="*/ 410588 h 2707641"/>
              <a:gd name="connsiteX2" fmla="*/ 769776 w 11315868"/>
              <a:gd name="connsiteY2" fmla="*/ 384485 h 2707641"/>
              <a:gd name="connsiteX3" fmla="*/ 902452 w 11315868"/>
              <a:gd name="connsiteY3" fmla="*/ 411802 h 2707641"/>
              <a:gd name="connsiteX4" fmla="*/ 1005969 w 11315868"/>
              <a:gd name="connsiteY4" fmla="*/ 410588 h 2707641"/>
              <a:gd name="connsiteX5" fmla="*/ 1107734 w 11315868"/>
              <a:gd name="connsiteY5" fmla="*/ 413554 h 2707641"/>
              <a:gd name="connsiteX6" fmla="*/ 1271861 w 11315868"/>
              <a:gd name="connsiteY6" fmla="*/ 420113 h 2707641"/>
              <a:gd name="connsiteX7" fmla="*/ 1430731 w 11315868"/>
              <a:gd name="connsiteY7" fmla="*/ 409420 h 2707641"/>
              <a:gd name="connsiteX8" fmla="*/ 1481321 w 11315868"/>
              <a:gd name="connsiteY8" fmla="*/ 400524 h 2707641"/>
              <a:gd name="connsiteX9" fmla="*/ 1557476 w 11315868"/>
              <a:gd name="connsiteY9" fmla="*/ 396974 h 2707641"/>
              <a:gd name="connsiteX10" fmla="*/ 1653849 w 11315868"/>
              <a:gd name="connsiteY10" fmla="*/ 382103 h 2707641"/>
              <a:gd name="connsiteX11" fmla="*/ 1998905 w 11315868"/>
              <a:gd name="connsiteY11" fmla="*/ 331513 h 2707641"/>
              <a:gd name="connsiteX12" fmla="*/ 2628769 w 11315868"/>
              <a:gd name="connsiteY12" fmla="*/ 329760 h 2707641"/>
              <a:gd name="connsiteX13" fmla="*/ 2979935 w 11315868"/>
              <a:gd name="connsiteY13" fmla="*/ 286314 h 2707641"/>
              <a:gd name="connsiteX14" fmla="*/ 3127528 w 11315868"/>
              <a:gd name="connsiteY14" fmla="*/ 280968 h 2707641"/>
              <a:gd name="connsiteX15" fmla="*/ 3324408 w 11315868"/>
              <a:gd name="connsiteY15" fmla="*/ 274407 h 2707641"/>
              <a:gd name="connsiteX16" fmla="*/ 4023956 w 11315868"/>
              <a:gd name="connsiteY16" fmla="*/ 201802 h 2707641"/>
              <a:gd name="connsiteX17" fmla="*/ 4209020 w 11315868"/>
              <a:gd name="connsiteY17" fmla="*/ 167296 h 2707641"/>
              <a:gd name="connsiteX18" fmla="*/ 4345874 w 11315868"/>
              <a:gd name="connsiteY18" fmla="*/ 150043 h 2707641"/>
              <a:gd name="connsiteX19" fmla="*/ 4599860 w 11315868"/>
              <a:gd name="connsiteY19" fmla="*/ 123265 h 2707641"/>
              <a:gd name="connsiteX20" fmla="*/ 4734961 w 11315868"/>
              <a:gd name="connsiteY20" fmla="*/ 106013 h 2707641"/>
              <a:gd name="connsiteX21" fmla="*/ 5063530 w 11315868"/>
              <a:gd name="connsiteY21" fmla="*/ 82245 h 2707641"/>
              <a:gd name="connsiteX22" fmla="*/ 5866595 w 11315868"/>
              <a:gd name="connsiteY22" fmla="*/ 18581 h 2707641"/>
              <a:gd name="connsiteX23" fmla="*/ 6090747 w 11315868"/>
              <a:gd name="connsiteY23" fmla="*/ 41809 h 2707641"/>
              <a:gd name="connsiteX24" fmla="*/ 6211561 w 11315868"/>
              <a:gd name="connsiteY24" fmla="*/ 87637 h 2707641"/>
              <a:gd name="connsiteX25" fmla="*/ 6301959 w 11315868"/>
              <a:gd name="connsiteY25" fmla="*/ 134048 h 2707641"/>
              <a:gd name="connsiteX26" fmla="*/ 6450136 w 11315868"/>
              <a:gd name="connsiteY26" fmla="*/ 210743 h 2707641"/>
              <a:gd name="connsiteX27" fmla="*/ 6509622 w 11315868"/>
              <a:gd name="connsiteY27" fmla="*/ 251809 h 2707641"/>
              <a:gd name="connsiteX28" fmla="*/ 6618486 w 11315868"/>
              <a:gd name="connsiteY28" fmla="*/ 315473 h 2707641"/>
              <a:gd name="connsiteX29" fmla="*/ 6675006 w 11315868"/>
              <a:gd name="connsiteY29" fmla="*/ 340454 h 2707641"/>
              <a:gd name="connsiteX30" fmla="*/ 6781534 w 11315868"/>
              <a:gd name="connsiteY30" fmla="*/ 429684 h 2707641"/>
              <a:gd name="connsiteX31" fmla="*/ 6898709 w 11315868"/>
              <a:gd name="connsiteY31" fmla="*/ 555800 h 2707641"/>
              <a:gd name="connsiteX32" fmla="*/ 6970685 w 11315868"/>
              <a:gd name="connsiteY32" fmla="*/ 642064 h 2707641"/>
              <a:gd name="connsiteX33" fmla="*/ 7005192 w 11315868"/>
              <a:gd name="connsiteY33" fmla="*/ 700966 h 2707641"/>
              <a:gd name="connsiteX34" fmla="*/ 7036732 w 11315868"/>
              <a:gd name="connsiteY34" fmla="*/ 745581 h 2707641"/>
              <a:gd name="connsiteX35" fmla="*/ 7067058 w 11315868"/>
              <a:gd name="connsiteY35" fmla="*/ 791408 h 2707641"/>
              <a:gd name="connsiteX36" fmla="*/ 7092624 w 11315868"/>
              <a:gd name="connsiteY36" fmla="*/ 840786 h 2707641"/>
              <a:gd name="connsiteX37" fmla="*/ 7134274 w 11315868"/>
              <a:gd name="connsiteY37" fmla="*/ 880638 h 2707641"/>
              <a:gd name="connsiteX38" fmla="*/ 7185403 w 11315868"/>
              <a:gd name="connsiteY38" fmla="*/ 943718 h 2707641"/>
              <a:gd name="connsiteX39" fmla="*/ 7234780 w 11315868"/>
              <a:gd name="connsiteY39" fmla="*/ 994309 h 2707641"/>
              <a:gd name="connsiteX40" fmla="*/ 7290133 w 11315868"/>
              <a:gd name="connsiteY40" fmla="*/ 1042473 h 2707641"/>
              <a:gd name="connsiteX41" fmla="*/ 7363322 w 11315868"/>
              <a:gd name="connsiteY41" fmla="*/ 1093064 h 2707641"/>
              <a:gd name="connsiteX42" fmla="*/ 7476993 w 11315868"/>
              <a:gd name="connsiteY42" fmla="*/ 1177576 h 2707641"/>
              <a:gd name="connsiteX43" fmla="*/ 7697058 w 11315868"/>
              <a:gd name="connsiteY43" fmla="*/ 1125772 h 2707641"/>
              <a:gd name="connsiteX44" fmla="*/ 7816613 w 11315868"/>
              <a:gd name="connsiteY44" fmla="*/ 1190021 h 2707641"/>
              <a:gd name="connsiteX45" fmla="*/ 7906473 w 11315868"/>
              <a:gd name="connsiteY45" fmla="*/ 1235849 h 2707641"/>
              <a:gd name="connsiteX46" fmla="*/ 7991568 w 11315868"/>
              <a:gd name="connsiteY46" fmla="*/ 1280463 h 2707641"/>
              <a:gd name="connsiteX47" fmla="*/ 8061748 w 11315868"/>
              <a:gd name="connsiteY47" fmla="*/ 1329256 h 2707641"/>
              <a:gd name="connsiteX48" fmla="*/ 8161086 w 11315868"/>
              <a:gd name="connsiteY48" fmla="*/ 1354237 h 2707641"/>
              <a:gd name="connsiteX49" fmla="*/ 8200894 w 11315868"/>
              <a:gd name="connsiteY49" fmla="*/ 1388158 h 2707641"/>
              <a:gd name="connsiteX50" fmla="*/ 8250270 w 11315868"/>
              <a:gd name="connsiteY50" fmla="*/ 1424462 h 2707641"/>
              <a:gd name="connsiteX51" fmla="*/ 8322292 w 11315868"/>
              <a:gd name="connsiteY51" fmla="*/ 1428595 h 2707641"/>
              <a:gd name="connsiteX52" fmla="*/ 8416914 w 11315868"/>
              <a:gd name="connsiteY52" fmla="*/ 1504166 h 2707641"/>
              <a:gd name="connsiteX53" fmla="*/ 8625834 w 11315868"/>
              <a:gd name="connsiteY53" fmla="*/ 1607144 h 2707641"/>
              <a:gd name="connsiteX54" fmla="*/ 8683479 w 11315868"/>
              <a:gd name="connsiteY54" fmla="*/ 1555341 h 2707641"/>
              <a:gd name="connsiteX55" fmla="*/ 8785828 w 11315868"/>
              <a:gd name="connsiteY55" fmla="*/ 1537459 h 2707641"/>
              <a:gd name="connsiteX56" fmla="*/ 8851244 w 11315868"/>
              <a:gd name="connsiteY56" fmla="*/ 1504077 h 2707641"/>
              <a:gd name="connsiteX57" fmla="*/ 8882785 w 11315868"/>
              <a:gd name="connsiteY57" fmla="*/ 1383935 h 2707641"/>
              <a:gd name="connsiteX58" fmla="*/ 8886334 w 11315868"/>
              <a:gd name="connsiteY58" fmla="*/ 1167466 h 2707641"/>
              <a:gd name="connsiteX59" fmla="*/ 8963702 w 11315868"/>
              <a:gd name="connsiteY59" fmla="*/ 1039507 h 2707641"/>
              <a:gd name="connsiteX60" fmla="*/ 8998792 w 11315868"/>
              <a:gd name="connsiteY60" fmla="*/ 968700 h 2707641"/>
              <a:gd name="connsiteX61" fmla="*/ 9036263 w 11315868"/>
              <a:gd name="connsiteY61" fmla="*/ 934777 h 2707641"/>
              <a:gd name="connsiteX62" fmla="*/ 9102893 w 11315868"/>
              <a:gd name="connsiteY62" fmla="*/ 947268 h 2707641"/>
              <a:gd name="connsiteX63" fmla="*/ 9204029 w 11315868"/>
              <a:gd name="connsiteY63" fmla="*/ 1027017 h 2707641"/>
              <a:gd name="connsiteX64" fmla="*/ 9253991 w 11315868"/>
              <a:gd name="connsiteY64" fmla="*/ 1065702 h 2707641"/>
              <a:gd name="connsiteX65" fmla="*/ 9336705 w 11315868"/>
              <a:gd name="connsiteY65" fmla="*/ 1145451 h 2707641"/>
              <a:gd name="connsiteX66" fmla="*/ 9196841 w 11315868"/>
              <a:gd name="connsiteY66" fmla="*/ 1528518 h 2707641"/>
              <a:gd name="connsiteX67" fmla="*/ 9152226 w 11315868"/>
              <a:gd name="connsiteY67" fmla="*/ 1682087 h 2707641"/>
              <a:gd name="connsiteX68" fmla="*/ 9133175 w 11315868"/>
              <a:gd name="connsiteY68" fmla="*/ 1783672 h 2707641"/>
              <a:gd name="connsiteX69" fmla="*/ 9232559 w 11315868"/>
              <a:gd name="connsiteY69" fmla="*/ 1942001 h 2707641"/>
              <a:gd name="connsiteX70" fmla="*/ 9272410 w 11315868"/>
              <a:gd name="connsiteY70" fmla="*/ 1981854 h 2707641"/>
              <a:gd name="connsiteX71" fmla="*/ 9325383 w 11315868"/>
              <a:gd name="connsiteY71" fmla="*/ 2026468 h 2707641"/>
              <a:gd name="connsiteX72" fmla="*/ 9407468 w 11315868"/>
              <a:gd name="connsiteY72" fmla="*/ 2108600 h 2707641"/>
              <a:gd name="connsiteX73" fmla="*/ 9531248 w 11315868"/>
              <a:gd name="connsiteY73" fmla="*/ 2190101 h 2707641"/>
              <a:gd name="connsiteX74" fmla="*/ 9627622 w 11315868"/>
              <a:gd name="connsiteY74" fmla="*/ 2259696 h 2707641"/>
              <a:gd name="connsiteX75" fmla="*/ 9710921 w 11315868"/>
              <a:gd name="connsiteY75" fmla="*/ 2315588 h 2707641"/>
              <a:gd name="connsiteX76" fmla="*/ 9814438 w 11315868"/>
              <a:gd name="connsiteY76" fmla="*/ 2350094 h 2707641"/>
              <a:gd name="connsiteX77" fmla="*/ 9866196 w 11315868"/>
              <a:gd name="connsiteY77" fmla="*/ 2367347 h 2707641"/>
              <a:gd name="connsiteX78" fmla="*/ 9935207 w 11315868"/>
              <a:gd name="connsiteY78" fmla="*/ 2384600 h 2707641"/>
              <a:gd name="connsiteX79" fmla="*/ 10107736 w 11315868"/>
              <a:gd name="connsiteY79" fmla="*/ 2436358 h 2707641"/>
              <a:gd name="connsiteX80" fmla="*/ 10159494 w 11315868"/>
              <a:gd name="connsiteY80" fmla="*/ 2470864 h 2707641"/>
              <a:gd name="connsiteX81" fmla="*/ 10211253 w 11315868"/>
              <a:gd name="connsiteY81" fmla="*/ 2488116 h 2707641"/>
              <a:gd name="connsiteX82" fmla="*/ 11158720 w 11315868"/>
              <a:gd name="connsiteY82" fmla="*/ 2564900 h 2707641"/>
              <a:gd name="connsiteX83" fmla="*/ 11315434 w 11315868"/>
              <a:gd name="connsiteY83" fmla="*/ 2474997 h 2707641"/>
              <a:gd name="connsiteX84" fmla="*/ 11273155 w 11315868"/>
              <a:gd name="connsiteY84" fmla="*/ 2671338 h 2707641"/>
              <a:gd name="connsiteX85" fmla="*/ 11247636 w 11315868"/>
              <a:gd name="connsiteY85" fmla="*/ 2707641 h 2707641"/>
              <a:gd name="connsiteX86" fmla="*/ 11084587 w 11315868"/>
              <a:gd name="connsiteY86" fmla="*/ 2576088 h 2707641"/>
              <a:gd name="connsiteX87" fmla="*/ 10945980 w 11315868"/>
              <a:gd name="connsiteY87" fmla="*/ 2582648 h 2707641"/>
              <a:gd name="connsiteX88" fmla="*/ 10847226 w 11315868"/>
              <a:gd name="connsiteY88" fmla="*/ 2569573 h 2707641"/>
              <a:gd name="connsiteX89" fmla="*/ 10778799 w 11315868"/>
              <a:gd name="connsiteY89" fmla="*/ 2563058 h 2707641"/>
              <a:gd name="connsiteX90" fmla="*/ 10642573 w 11315868"/>
              <a:gd name="connsiteY90" fmla="*/ 2557128 h 2707641"/>
              <a:gd name="connsiteX91" fmla="*/ 10572394 w 11315868"/>
              <a:gd name="connsiteY91" fmla="*/ 2548816 h 2707641"/>
              <a:gd name="connsiteX92" fmla="*/ 10477773 w 11315868"/>
              <a:gd name="connsiteY92" fmla="*/ 2535741 h 2707641"/>
              <a:gd name="connsiteX93" fmla="*/ 10083384 w 11315868"/>
              <a:gd name="connsiteY93" fmla="*/ 2447052 h 2707641"/>
              <a:gd name="connsiteX94" fmla="*/ 10011407 w 11315868"/>
              <a:gd name="connsiteY94" fmla="*/ 2429799 h 2707641"/>
              <a:gd name="connsiteX95" fmla="*/ 9917955 w 11315868"/>
              <a:gd name="connsiteY95" fmla="*/ 2401852 h 2707641"/>
              <a:gd name="connsiteX96" fmla="*/ 9797185 w 11315868"/>
              <a:gd name="connsiteY96" fmla="*/ 2367347 h 2707641"/>
              <a:gd name="connsiteX97" fmla="*/ 9676415 w 11315868"/>
              <a:gd name="connsiteY97" fmla="*/ 2315588 h 2707641"/>
              <a:gd name="connsiteX98" fmla="*/ 9572898 w 11315868"/>
              <a:gd name="connsiteY98" fmla="*/ 2229324 h 2707641"/>
              <a:gd name="connsiteX99" fmla="*/ 9525319 w 11315868"/>
              <a:gd name="connsiteY99" fmla="*/ 2201378 h 2707641"/>
              <a:gd name="connsiteX100" fmla="*/ 9471762 w 11315868"/>
              <a:gd name="connsiteY100" fmla="*/ 2168669 h 2707641"/>
              <a:gd name="connsiteX101" fmla="*/ 9421217 w 11315868"/>
              <a:gd name="connsiteY101" fmla="*/ 2136544 h 2707641"/>
              <a:gd name="connsiteX102" fmla="*/ 9262347 w 11315868"/>
              <a:gd name="connsiteY102" fmla="*/ 2056796 h 2707641"/>
              <a:gd name="connsiteX103" fmla="*/ 9107072 w 11315868"/>
              <a:gd name="connsiteY103" fmla="*/ 1987784 h 2707641"/>
              <a:gd name="connsiteX104" fmla="*/ 9020807 w 11315868"/>
              <a:gd name="connsiteY104" fmla="*/ 1953279 h 2707641"/>
              <a:gd name="connsiteX105" fmla="*/ 8926815 w 11315868"/>
              <a:gd name="connsiteY105" fmla="*/ 1905698 h 2707641"/>
              <a:gd name="connsiteX106" fmla="*/ 8724544 w 11315868"/>
              <a:gd name="connsiteY106" fmla="*/ 1835475 h 2707641"/>
              <a:gd name="connsiteX107" fmla="*/ 8537728 w 11315868"/>
              <a:gd name="connsiteY107" fmla="*/ 1763498 h 2707641"/>
              <a:gd name="connsiteX108" fmla="*/ 8439558 w 11315868"/>
              <a:gd name="connsiteY108" fmla="*/ 1733799 h 2707641"/>
              <a:gd name="connsiteX109" fmla="*/ 8373512 w 11315868"/>
              <a:gd name="connsiteY109" fmla="*/ 1711201 h 2707641"/>
              <a:gd name="connsiteX110" fmla="*/ 8200399 w 11315868"/>
              <a:gd name="connsiteY110" fmla="*/ 1659397 h 2707641"/>
              <a:gd name="connsiteX111" fmla="*/ 7828611 w 11315868"/>
              <a:gd name="connsiteY111" fmla="*/ 1553453 h 2707641"/>
              <a:gd name="connsiteX112" fmla="*/ 7665606 w 11315868"/>
              <a:gd name="connsiteY112" fmla="*/ 1516566 h 2707641"/>
              <a:gd name="connsiteX113" fmla="*/ 7558495 w 11315868"/>
              <a:gd name="connsiteY113" fmla="*/ 1494552 h 2707641"/>
              <a:gd name="connsiteX114" fmla="*/ 7090018 w 11315868"/>
              <a:gd name="connsiteY114" fmla="*/ 1392786 h 2707641"/>
              <a:gd name="connsiteX115" fmla="*/ 6431176 w 11315868"/>
              <a:gd name="connsiteY115" fmla="*/ 1382677 h 2707641"/>
              <a:gd name="connsiteX116" fmla="*/ 6135451 w 11315868"/>
              <a:gd name="connsiteY116" fmla="*/ 1392786 h 2707641"/>
              <a:gd name="connsiteX117" fmla="*/ 5879085 w 11315868"/>
              <a:gd name="connsiteY117" fmla="*/ 1400513 h 2707641"/>
              <a:gd name="connsiteX118" fmla="*/ 5693976 w 11315868"/>
              <a:gd name="connsiteY118" fmla="*/ 1424911 h 2707641"/>
              <a:gd name="connsiteX119" fmla="*/ 4993844 w 11315868"/>
              <a:gd name="connsiteY119" fmla="*/ 1517780 h 2707641"/>
              <a:gd name="connsiteX120" fmla="*/ 3913970 w 11315868"/>
              <a:gd name="connsiteY120" fmla="*/ 1539211 h 2707641"/>
              <a:gd name="connsiteX121" fmla="*/ 3844958 w 11315868"/>
              <a:gd name="connsiteY121" fmla="*/ 1556464 h 2707641"/>
              <a:gd name="connsiteX122" fmla="*/ 3586166 w 11315868"/>
              <a:gd name="connsiteY122" fmla="*/ 1590969 h 2707641"/>
              <a:gd name="connsiteX123" fmla="*/ 3430890 w 11315868"/>
              <a:gd name="connsiteY123" fmla="*/ 1625475 h 2707641"/>
              <a:gd name="connsiteX124" fmla="*/ 3275615 w 11315868"/>
              <a:gd name="connsiteY124" fmla="*/ 1608222 h 2707641"/>
              <a:gd name="connsiteX125" fmla="*/ 3137592 w 11315868"/>
              <a:gd name="connsiteY125" fmla="*/ 1521958 h 2707641"/>
              <a:gd name="connsiteX126" fmla="*/ 3034075 w 11315868"/>
              <a:gd name="connsiteY126" fmla="*/ 1573716 h 2707641"/>
              <a:gd name="connsiteX127" fmla="*/ 2913305 w 11315868"/>
              <a:gd name="connsiteY127" fmla="*/ 1608222 h 2707641"/>
              <a:gd name="connsiteX128" fmla="*/ 2550996 w 11315868"/>
              <a:gd name="connsiteY128" fmla="*/ 1625475 h 2707641"/>
              <a:gd name="connsiteX129" fmla="*/ 2412973 w 11315868"/>
              <a:gd name="connsiteY129" fmla="*/ 1608222 h 2707641"/>
              <a:gd name="connsiteX130" fmla="*/ 2361215 w 11315868"/>
              <a:gd name="connsiteY130" fmla="*/ 1590969 h 2707641"/>
              <a:gd name="connsiteX131" fmla="*/ 2257698 w 11315868"/>
              <a:gd name="connsiteY131" fmla="*/ 1573716 h 2707641"/>
              <a:gd name="connsiteX132" fmla="*/ 1998905 w 11315868"/>
              <a:gd name="connsiteY132" fmla="*/ 1539211 h 2707641"/>
              <a:gd name="connsiteX133" fmla="*/ 1947147 w 11315868"/>
              <a:gd name="connsiteY133" fmla="*/ 1504705 h 2707641"/>
              <a:gd name="connsiteX134" fmla="*/ 1826377 w 11315868"/>
              <a:gd name="connsiteY134" fmla="*/ 1470200 h 2707641"/>
              <a:gd name="connsiteX135" fmla="*/ 1671102 w 11315868"/>
              <a:gd name="connsiteY135" fmla="*/ 1383935 h 2707641"/>
              <a:gd name="connsiteX136" fmla="*/ 1498573 w 11315868"/>
              <a:gd name="connsiteY136" fmla="*/ 1332177 h 2707641"/>
              <a:gd name="connsiteX137" fmla="*/ 1446815 w 11315868"/>
              <a:gd name="connsiteY137" fmla="*/ 1297671 h 2707641"/>
              <a:gd name="connsiteX138" fmla="*/ 1343298 w 11315868"/>
              <a:gd name="connsiteY138" fmla="*/ 1263166 h 2707641"/>
              <a:gd name="connsiteX139" fmla="*/ 1291539 w 11315868"/>
              <a:gd name="connsiteY139" fmla="*/ 1245913 h 2707641"/>
              <a:gd name="connsiteX140" fmla="*/ 1188022 w 11315868"/>
              <a:gd name="connsiteY140" fmla="*/ 1211407 h 2707641"/>
              <a:gd name="connsiteX141" fmla="*/ 877472 w 11315868"/>
              <a:gd name="connsiteY141" fmla="*/ 1159649 h 2707641"/>
              <a:gd name="connsiteX142" fmla="*/ 825713 w 11315868"/>
              <a:gd name="connsiteY142" fmla="*/ 1142396 h 2707641"/>
              <a:gd name="connsiteX143" fmla="*/ 773955 w 11315868"/>
              <a:gd name="connsiteY143" fmla="*/ 1090637 h 2707641"/>
              <a:gd name="connsiteX144" fmla="*/ 687690 w 11315868"/>
              <a:gd name="connsiteY144" fmla="*/ 1004373 h 2707641"/>
              <a:gd name="connsiteX145" fmla="*/ 515162 w 11315868"/>
              <a:gd name="connsiteY145" fmla="*/ 969867 h 2707641"/>
              <a:gd name="connsiteX146" fmla="*/ 377139 w 11315868"/>
              <a:gd name="connsiteY146" fmla="*/ 935362 h 2707641"/>
              <a:gd name="connsiteX147" fmla="*/ 325381 w 11315868"/>
              <a:gd name="connsiteY147" fmla="*/ 900856 h 2707641"/>
              <a:gd name="connsiteX148" fmla="*/ 221864 w 11315868"/>
              <a:gd name="connsiteY148" fmla="*/ 866350 h 2707641"/>
              <a:gd name="connsiteX149" fmla="*/ 170105 w 11315868"/>
              <a:gd name="connsiteY149" fmla="*/ 831845 h 2707641"/>
              <a:gd name="connsiteX150" fmla="*/ 101094 w 11315868"/>
              <a:gd name="connsiteY150" fmla="*/ 814592 h 2707641"/>
              <a:gd name="connsiteX151" fmla="*/ 20761 w 11315868"/>
              <a:gd name="connsiteY151" fmla="*/ 773527 h 2707641"/>
              <a:gd name="connsiteX152" fmla="*/ 32083 w 11315868"/>
              <a:gd name="connsiteY152" fmla="*/ 417777 h 2707641"/>
              <a:gd name="connsiteX153" fmla="*/ 32083 w 11315868"/>
              <a:gd name="connsiteY153" fmla="*/ 417777 h 2707641"/>
              <a:gd name="connsiteX154" fmla="*/ 32083 w 11315868"/>
              <a:gd name="connsiteY154" fmla="*/ 417777 h 2707641"/>
              <a:gd name="connsiteX155" fmla="*/ 13032 w 11315868"/>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45913 h 2707641"/>
              <a:gd name="connsiteX140" fmla="*/ 1174990 w 11302836"/>
              <a:gd name="connsiteY140" fmla="*/ 1211407 h 2707641"/>
              <a:gd name="connsiteX141" fmla="*/ 864440 w 11302836"/>
              <a:gd name="connsiteY141" fmla="*/ 1159649 h 2707641"/>
              <a:gd name="connsiteX142" fmla="*/ 812681 w 11302836"/>
              <a:gd name="connsiteY142" fmla="*/ 1142396 h 2707641"/>
              <a:gd name="connsiteX143" fmla="*/ 760923 w 11302836"/>
              <a:gd name="connsiteY143" fmla="*/ 1090637 h 2707641"/>
              <a:gd name="connsiteX144" fmla="*/ 674658 w 11302836"/>
              <a:gd name="connsiteY144" fmla="*/ 1004373 h 2707641"/>
              <a:gd name="connsiteX145" fmla="*/ 502130 w 11302836"/>
              <a:gd name="connsiteY145" fmla="*/ 969867 h 2707641"/>
              <a:gd name="connsiteX146" fmla="*/ 364107 w 11302836"/>
              <a:gd name="connsiteY146" fmla="*/ 935362 h 2707641"/>
              <a:gd name="connsiteX147" fmla="*/ 312349 w 11302836"/>
              <a:gd name="connsiteY147" fmla="*/ 900856 h 2707641"/>
              <a:gd name="connsiteX148" fmla="*/ 208832 w 11302836"/>
              <a:gd name="connsiteY148" fmla="*/ 866350 h 2707641"/>
              <a:gd name="connsiteX149" fmla="*/ 157073 w 11302836"/>
              <a:gd name="connsiteY149" fmla="*/ 831845 h 2707641"/>
              <a:gd name="connsiteX150" fmla="*/ 88062 w 11302836"/>
              <a:gd name="connsiteY150" fmla="*/ 814592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45913 h 2707641"/>
              <a:gd name="connsiteX140" fmla="*/ 1174990 w 11302836"/>
              <a:gd name="connsiteY140" fmla="*/ 1211407 h 2707641"/>
              <a:gd name="connsiteX141" fmla="*/ 864440 w 11302836"/>
              <a:gd name="connsiteY141" fmla="*/ 1159649 h 2707641"/>
              <a:gd name="connsiteX142" fmla="*/ 812681 w 11302836"/>
              <a:gd name="connsiteY142" fmla="*/ 1142396 h 2707641"/>
              <a:gd name="connsiteX143" fmla="*/ 760923 w 11302836"/>
              <a:gd name="connsiteY143" fmla="*/ 1090637 h 2707641"/>
              <a:gd name="connsiteX144" fmla="*/ 674658 w 11302836"/>
              <a:gd name="connsiteY144" fmla="*/ 1004373 h 2707641"/>
              <a:gd name="connsiteX145" fmla="*/ 502130 w 11302836"/>
              <a:gd name="connsiteY145" fmla="*/ 969867 h 2707641"/>
              <a:gd name="connsiteX146" fmla="*/ 364107 w 11302836"/>
              <a:gd name="connsiteY146" fmla="*/ 935362 h 2707641"/>
              <a:gd name="connsiteX147" fmla="*/ 312349 w 11302836"/>
              <a:gd name="connsiteY147" fmla="*/ 900856 h 2707641"/>
              <a:gd name="connsiteX148" fmla="*/ 208832 w 11302836"/>
              <a:gd name="connsiteY148" fmla="*/ 866350 h 2707641"/>
              <a:gd name="connsiteX149" fmla="*/ 157073 w 11302836"/>
              <a:gd name="connsiteY149" fmla="*/ 831845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45913 h 2707641"/>
              <a:gd name="connsiteX140" fmla="*/ 1174990 w 11302836"/>
              <a:gd name="connsiteY140" fmla="*/ 1211407 h 2707641"/>
              <a:gd name="connsiteX141" fmla="*/ 864440 w 11302836"/>
              <a:gd name="connsiteY141" fmla="*/ 1159649 h 2707641"/>
              <a:gd name="connsiteX142" fmla="*/ 812681 w 11302836"/>
              <a:gd name="connsiteY142" fmla="*/ 1142396 h 2707641"/>
              <a:gd name="connsiteX143" fmla="*/ 760923 w 11302836"/>
              <a:gd name="connsiteY143" fmla="*/ 1090637 h 2707641"/>
              <a:gd name="connsiteX144" fmla="*/ 674658 w 11302836"/>
              <a:gd name="connsiteY144" fmla="*/ 1004373 h 2707641"/>
              <a:gd name="connsiteX145" fmla="*/ 502130 w 11302836"/>
              <a:gd name="connsiteY145" fmla="*/ 969867 h 2707641"/>
              <a:gd name="connsiteX146" fmla="*/ 364107 w 11302836"/>
              <a:gd name="connsiteY146" fmla="*/ 935362 h 2707641"/>
              <a:gd name="connsiteX147" fmla="*/ 312349 w 11302836"/>
              <a:gd name="connsiteY147" fmla="*/ 900856 h 2707641"/>
              <a:gd name="connsiteX148" fmla="*/ 208832 w 11302836"/>
              <a:gd name="connsiteY148" fmla="*/ 866350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45913 h 2707641"/>
              <a:gd name="connsiteX140" fmla="*/ 1174990 w 11302836"/>
              <a:gd name="connsiteY140" fmla="*/ 1211407 h 2707641"/>
              <a:gd name="connsiteX141" fmla="*/ 864440 w 11302836"/>
              <a:gd name="connsiteY141" fmla="*/ 1159649 h 2707641"/>
              <a:gd name="connsiteX142" fmla="*/ 812681 w 11302836"/>
              <a:gd name="connsiteY142" fmla="*/ 1142396 h 2707641"/>
              <a:gd name="connsiteX143" fmla="*/ 760923 w 11302836"/>
              <a:gd name="connsiteY143" fmla="*/ 1090637 h 2707641"/>
              <a:gd name="connsiteX144" fmla="*/ 674658 w 11302836"/>
              <a:gd name="connsiteY144" fmla="*/ 1004373 h 2707641"/>
              <a:gd name="connsiteX145" fmla="*/ 502130 w 11302836"/>
              <a:gd name="connsiteY145" fmla="*/ 969867 h 2707641"/>
              <a:gd name="connsiteX146" fmla="*/ 364107 w 11302836"/>
              <a:gd name="connsiteY146" fmla="*/ 935362 h 2707641"/>
              <a:gd name="connsiteX147" fmla="*/ 312349 w 11302836"/>
              <a:gd name="connsiteY147" fmla="*/ 90085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45913 h 2707641"/>
              <a:gd name="connsiteX140" fmla="*/ 1174990 w 11302836"/>
              <a:gd name="connsiteY140" fmla="*/ 1211407 h 2707641"/>
              <a:gd name="connsiteX141" fmla="*/ 864440 w 11302836"/>
              <a:gd name="connsiteY141" fmla="*/ 1159649 h 2707641"/>
              <a:gd name="connsiteX142" fmla="*/ 812681 w 11302836"/>
              <a:gd name="connsiteY142" fmla="*/ 1142396 h 2707641"/>
              <a:gd name="connsiteX143" fmla="*/ 760923 w 11302836"/>
              <a:gd name="connsiteY143" fmla="*/ 1090637 h 2707641"/>
              <a:gd name="connsiteX144" fmla="*/ 674658 w 11302836"/>
              <a:gd name="connsiteY144" fmla="*/ 1004373 h 2707641"/>
              <a:gd name="connsiteX145" fmla="*/ 502130 w 11302836"/>
              <a:gd name="connsiteY145" fmla="*/ 969867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45913 h 2707641"/>
              <a:gd name="connsiteX140" fmla="*/ 1174990 w 11302836"/>
              <a:gd name="connsiteY140" fmla="*/ 1211407 h 2707641"/>
              <a:gd name="connsiteX141" fmla="*/ 864440 w 11302836"/>
              <a:gd name="connsiteY141" fmla="*/ 1159649 h 2707641"/>
              <a:gd name="connsiteX142" fmla="*/ 812681 w 11302836"/>
              <a:gd name="connsiteY142" fmla="*/ 1142396 h 2707641"/>
              <a:gd name="connsiteX143" fmla="*/ 760923 w 11302836"/>
              <a:gd name="connsiteY143" fmla="*/ 1090637 h 2707641"/>
              <a:gd name="connsiteX144" fmla="*/ 674658 w 11302836"/>
              <a:gd name="connsiteY144" fmla="*/ 1004373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45913 h 2707641"/>
              <a:gd name="connsiteX140" fmla="*/ 1174990 w 11302836"/>
              <a:gd name="connsiteY140" fmla="*/ 1211407 h 2707641"/>
              <a:gd name="connsiteX141" fmla="*/ 1019221 w 11302836"/>
              <a:gd name="connsiteY141" fmla="*/ 1183462 h 2707641"/>
              <a:gd name="connsiteX142" fmla="*/ 812681 w 11302836"/>
              <a:gd name="connsiteY142" fmla="*/ 1142396 h 2707641"/>
              <a:gd name="connsiteX143" fmla="*/ 760923 w 11302836"/>
              <a:gd name="connsiteY143" fmla="*/ 1090637 h 2707641"/>
              <a:gd name="connsiteX144" fmla="*/ 674658 w 11302836"/>
              <a:gd name="connsiteY144" fmla="*/ 1004373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45913 h 2707641"/>
              <a:gd name="connsiteX140" fmla="*/ 1174990 w 11302836"/>
              <a:gd name="connsiteY140" fmla="*/ 1211407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74658 w 11302836"/>
              <a:gd name="connsiteY144" fmla="*/ 1004373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45913 h 2707641"/>
              <a:gd name="connsiteX140" fmla="*/ 1174990 w 11302836"/>
              <a:gd name="connsiteY140" fmla="*/ 1211407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45913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30266 w 11302836"/>
              <a:gd name="connsiteY138" fmla="*/ 1263166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33783 w 11302836"/>
              <a:gd name="connsiteY137" fmla="*/ 1297671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85541 w 11302836"/>
              <a:gd name="connsiteY136" fmla="*/ 1332177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13345 w 11302836"/>
              <a:gd name="connsiteY134" fmla="*/ 1470200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4115 w 11302836"/>
              <a:gd name="connsiteY133" fmla="*/ 1504705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1985873 w 11302836"/>
              <a:gd name="connsiteY132" fmla="*/ 1539211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44666 w 11302836"/>
              <a:gd name="connsiteY131" fmla="*/ 157371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48183 w 11302836"/>
              <a:gd name="connsiteY130" fmla="*/ 1590969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399941 w 11302836"/>
              <a:gd name="connsiteY129" fmla="*/ 1608222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37964 w 11302836"/>
              <a:gd name="connsiteY128" fmla="*/ 1625475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24560 w 11302836"/>
              <a:gd name="connsiteY125" fmla="*/ 1521958 h 2707641"/>
              <a:gd name="connsiteX126" fmla="*/ 3021043 w 11302836"/>
              <a:gd name="connsiteY126" fmla="*/ 1573716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05510 w 11302836"/>
              <a:gd name="connsiteY125" fmla="*/ 1583870 h 2707641"/>
              <a:gd name="connsiteX126" fmla="*/ 3021043 w 11302836"/>
              <a:gd name="connsiteY126" fmla="*/ 1573716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05510 w 11302836"/>
              <a:gd name="connsiteY125" fmla="*/ 1583870 h 2707641"/>
              <a:gd name="connsiteX126" fmla="*/ 3021043 w 11302836"/>
              <a:gd name="connsiteY126" fmla="*/ 1573716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62583 w 11302836"/>
              <a:gd name="connsiteY124" fmla="*/ 1608222 h 2707641"/>
              <a:gd name="connsiteX125" fmla="*/ 3105510 w 11302836"/>
              <a:gd name="connsiteY125" fmla="*/ 1583870 h 2707641"/>
              <a:gd name="connsiteX126" fmla="*/ 3016280 w 11302836"/>
              <a:gd name="connsiteY126" fmla="*/ 1599910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625475 h 2707641"/>
              <a:gd name="connsiteX124" fmla="*/ 3274489 w 11302836"/>
              <a:gd name="connsiteY124" fmla="*/ 1584410 h 2707641"/>
              <a:gd name="connsiteX125" fmla="*/ 3105510 w 11302836"/>
              <a:gd name="connsiteY125" fmla="*/ 1583870 h 2707641"/>
              <a:gd name="connsiteX126" fmla="*/ 3016280 w 11302836"/>
              <a:gd name="connsiteY126" fmla="*/ 1599910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73134 w 11302836"/>
              <a:gd name="connsiteY122" fmla="*/ 1590969 h 2707641"/>
              <a:gd name="connsiteX123" fmla="*/ 3417858 w 11302836"/>
              <a:gd name="connsiteY123" fmla="*/ 1575468 h 2707641"/>
              <a:gd name="connsiteX124" fmla="*/ 3274489 w 11302836"/>
              <a:gd name="connsiteY124" fmla="*/ 1584410 h 2707641"/>
              <a:gd name="connsiteX125" fmla="*/ 3105510 w 11302836"/>
              <a:gd name="connsiteY125" fmla="*/ 1583870 h 2707641"/>
              <a:gd name="connsiteX126" fmla="*/ 3016280 w 11302836"/>
              <a:gd name="connsiteY126" fmla="*/ 1599910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96947 w 11302836"/>
              <a:gd name="connsiteY122" fmla="*/ 1555250 h 2707641"/>
              <a:gd name="connsiteX123" fmla="*/ 3417858 w 11302836"/>
              <a:gd name="connsiteY123" fmla="*/ 1575468 h 2707641"/>
              <a:gd name="connsiteX124" fmla="*/ 3274489 w 11302836"/>
              <a:gd name="connsiteY124" fmla="*/ 1584410 h 2707641"/>
              <a:gd name="connsiteX125" fmla="*/ 3105510 w 11302836"/>
              <a:gd name="connsiteY125" fmla="*/ 1583870 h 2707641"/>
              <a:gd name="connsiteX126" fmla="*/ 3016280 w 11302836"/>
              <a:gd name="connsiteY126" fmla="*/ 1599910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831926 w 11302836"/>
              <a:gd name="connsiteY121" fmla="*/ 1556464 h 2707641"/>
              <a:gd name="connsiteX122" fmla="*/ 3596947 w 11302836"/>
              <a:gd name="connsiteY122" fmla="*/ 1555250 h 2707641"/>
              <a:gd name="connsiteX123" fmla="*/ 3417858 w 11302836"/>
              <a:gd name="connsiteY123" fmla="*/ 1575468 h 2707641"/>
              <a:gd name="connsiteX124" fmla="*/ 3274489 w 11302836"/>
              <a:gd name="connsiteY124" fmla="*/ 1584410 h 2707641"/>
              <a:gd name="connsiteX125" fmla="*/ 3105510 w 11302836"/>
              <a:gd name="connsiteY125" fmla="*/ 1583870 h 2707641"/>
              <a:gd name="connsiteX126" fmla="*/ 3016280 w 11302836"/>
              <a:gd name="connsiteY126" fmla="*/ 1599910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767632 w 11302836"/>
              <a:gd name="connsiteY121" fmla="*/ 1561226 h 2707641"/>
              <a:gd name="connsiteX122" fmla="*/ 3596947 w 11302836"/>
              <a:gd name="connsiteY122" fmla="*/ 1555250 h 2707641"/>
              <a:gd name="connsiteX123" fmla="*/ 3417858 w 11302836"/>
              <a:gd name="connsiteY123" fmla="*/ 1575468 h 2707641"/>
              <a:gd name="connsiteX124" fmla="*/ 3274489 w 11302836"/>
              <a:gd name="connsiteY124" fmla="*/ 1584410 h 2707641"/>
              <a:gd name="connsiteX125" fmla="*/ 3105510 w 11302836"/>
              <a:gd name="connsiteY125" fmla="*/ 1583870 h 2707641"/>
              <a:gd name="connsiteX126" fmla="*/ 3016280 w 11302836"/>
              <a:gd name="connsiteY126" fmla="*/ 1599910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767632 w 11302836"/>
              <a:gd name="connsiteY121" fmla="*/ 1561226 h 2707641"/>
              <a:gd name="connsiteX122" fmla="*/ 3596947 w 11302836"/>
              <a:gd name="connsiteY122" fmla="*/ 1555250 h 2707641"/>
              <a:gd name="connsiteX123" fmla="*/ 3417858 w 11302836"/>
              <a:gd name="connsiteY123" fmla="*/ 1575468 h 2707641"/>
              <a:gd name="connsiteX124" fmla="*/ 3274489 w 11302836"/>
              <a:gd name="connsiteY124" fmla="*/ 1584410 h 2707641"/>
              <a:gd name="connsiteX125" fmla="*/ 3105510 w 11302836"/>
              <a:gd name="connsiteY125" fmla="*/ 1583870 h 2707641"/>
              <a:gd name="connsiteX126" fmla="*/ 3016280 w 11302836"/>
              <a:gd name="connsiteY126" fmla="*/ 1599910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767632 w 11302836"/>
              <a:gd name="connsiteY121" fmla="*/ 1561226 h 2707641"/>
              <a:gd name="connsiteX122" fmla="*/ 3596947 w 11302836"/>
              <a:gd name="connsiteY122" fmla="*/ 1555250 h 2707641"/>
              <a:gd name="connsiteX123" fmla="*/ 3417858 w 11302836"/>
              <a:gd name="connsiteY123" fmla="*/ 1575468 h 2707641"/>
              <a:gd name="connsiteX124" fmla="*/ 3274489 w 11302836"/>
              <a:gd name="connsiteY124" fmla="*/ 1584410 h 2707641"/>
              <a:gd name="connsiteX125" fmla="*/ 3105510 w 11302836"/>
              <a:gd name="connsiteY125" fmla="*/ 1583870 h 2707641"/>
              <a:gd name="connsiteX126" fmla="*/ 3016280 w 11302836"/>
              <a:gd name="connsiteY126" fmla="*/ 1599910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00938 w 11302836"/>
              <a:gd name="connsiteY120" fmla="*/ 1539211 h 2707641"/>
              <a:gd name="connsiteX121" fmla="*/ 3767632 w 11302836"/>
              <a:gd name="connsiteY121" fmla="*/ 1561226 h 2707641"/>
              <a:gd name="connsiteX122" fmla="*/ 3596947 w 11302836"/>
              <a:gd name="connsiteY122" fmla="*/ 1555250 h 2707641"/>
              <a:gd name="connsiteX123" fmla="*/ 3417858 w 11302836"/>
              <a:gd name="connsiteY123" fmla="*/ 1575468 h 2707641"/>
              <a:gd name="connsiteX124" fmla="*/ 3274489 w 11302836"/>
              <a:gd name="connsiteY124" fmla="*/ 1584410 h 2707641"/>
              <a:gd name="connsiteX125" fmla="*/ 3105510 w 11302836"/>
              <a:gd name="connsiteY125" fmla="*/ 1583870 h 2707641"/>
              <a:gd name="connsiteX126" fmla="*/ 3016280 w 11302836"/>
              <a:gd name="connsiteY126" fmla="*/ 1599910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 name="connsiteX0" fmla="*/ 630 w 11302836"/>
              <a:gd name="connsiteY0" fmla="*/ 438039 h 2707641"/>
              <a:gd name="connsiteX1" fmla="*/ 241136 w 11302836"/>
              <a:gd name="connsiteY1" fmla="*/ 410588 h 2707641"/>
              <a:gd name="connsiteX2" fmla="*/ 756744 w 11302836"/>
              <a:gd name="connsiteY2" fmla="*/ 384485 h 2707641"/>
              <a:gd name="connsiteX3" fmla="*/ 889420 w 11302836"/>
              <a:gd name="connsiteY3" fmla="*/ 411802 h 2707641"/>
              <a:gd name="connsiteX4" fmla="*/ 992937 w 11302836"/>
              <a:gd name="connsiteY4" fmla="*/ 410588 h 2707641"/>
              <a:gd name="connsiteX5" fmla="*/ 1094702 w 11302836"/>
              <a:gd name="connsiteY5" fmla="*/ 413554 h 2707641"/>
              <a:gd name="connsiteX6" fmla="*/ 1258829 w 11302836"/>
              <a:gd name="connsiteY6" fmla="*/ 420113 h 2707641"/>
              <a:gd name="connsiteX7" fmla="*/ 1417699 w 11302836"/>
              <a:gd name="connsiteY7" fmla="*/ 409420 h 2707641"/>
              <a:gd name="connsiteX8" fmla="*/ 1468289 w 11302836"/>
              <a:gd name="connsiteY8" fmla="*/ 400524 h 2707641"/>
              <a:gd name="connsiteX9" fmla="*/ 1544444 w 11302836"/>
              <a:gd name="connsiteY9" fmla="*/ 396974 h 2707641"/>
              <a:gd name="connsiteX10" fmla="*/ 1640817 w 11302836"/>
              <a:gd name="connsiteY10" fmla="*/ 382103 h 2707641"/>
              <a:gd name="connsiteX11" fmla="*/ 1985873 w 11302836"/>
              <a:gd name="connsiteY11" fmla="*/ 331513 h 2707641"/>
              <a:gd name="connsiteX12" fmla="*/ 2615737 w 11302836"/>
              <a:gd name="connsiteY12" fmla="*/ 329760 h 2707641"/>
              <a:gd name="connsiteX13" fmla="*/ 2966903 w 11302836"/>
              <a:gd name="connsiteY13" fmla="*/ 286314 h 2707641"/>
              <a:gd name="connsiteX14" fmla="*/ 3114496 w 11302836"/>
              <a:gd name="connsiteY14" fmla="*/ 280968 h 2707641"/>
              <a:gd name="connsiteX15" fmla="*/ 3311376 w 11302836"/>
              <a:gd name="connsiteY15" fmla="*/ 274407 h 2707641"/>
              <a:gd name="connsiteX16" fmla="*/ 4010924 w 11302836"/>
              <a:gd name="connsiteY16" fmla="*/ 201802 h 2707641"/>
              <a:gd name="connsiteX17" fmla="*/ 4195988 w 11302836"/>
              <a:gd name="connsiteY17" fmla="*/ 167296 h 2707641"/>
              <a:gd name="connsiteX18" fmla="*/ 4332842 w 11302836"/>
              <a:gd name="connsiteY18" fmla="*/ 150043 h 2707641"/>
              <a:gd name="connsiteX19" fmla="*/ 4586828 w 11302836"/>
              <a:gd name="connsiteY19" fmla="*/ 123265 h 2707641"/>
              <a:gd name="connsiteX20" fmla="*/ 4721929 w 11302836"/>
              <a:gd name="connsiteY20" fmla="*/ 106013 h 2707641"/>
              <a:gd name="connsiteX21" fmla="*/ 5050498 w 11302836"/>
              <a:gd name="connsiteY21" fmla="*/ 82245 h 2707641"/>
              <a:gd name="connsiteX22" fmla="*/ 5853563 w 11302836"/>
              <a:gd name="connsiteY22" fmla="*/ 18581 h 2707641"/>
              <a:gd name="connsiteX23" fmla="*/ 6077715 w 11302836"/>
              <a:gd name="connsiteY23" fmla="*/ 41809 h 2707641"/>
              <a:gd name="connsiteX24" fmla="*/ 6198529 w 11302836"/>
              <a:gd name="connsiteY24" fmla="*/ 87637 h 2707641"/>
              <a:gd name="connsiteX25" fmla="*/ 6288927 w 11302836"/>
              <a:gd name="connsiteY25" fmla="*/ 134048 h 2707641"/>
              <a:gd name="connsiteX26" fmla="*/ 6437104 w 11302836"/>
              <a:gd name="connsiteY26" fmla="*/ 210743 h 2707641"/>
              <a:gd name="connsiteX27" fmla="*/ 6496590 w 11302836"/>
              <a:gd name="connsiteY27" fmla="*/ 251809 h 2707641"/>
              <a:gd name="connsiteX28" fmla="*/ 6605454 w 11302836"/>
              <a:gd name="connsiteY28" fmla="*/ 315473 h 2707641"/>
              <a:gd name="connsiteX29" fmla="*/ 6661974 w 11302836"/>
              <a:gd name="connsiteY29" fmla="*/ 340454 h 2707641"/>
              <a:gd name="connsiteX30" fmla="*/ 6768502 w 11302836"/>
              <a:gd name="connsiteY30" fmla="*/ 429684 h 2707641"/>
              <a:gd name="connsiteX31" fmla="*/ 6885677 w 11302836"/>
              <a:gd name="connsiteY31" fmla="*/ 555800 h 2707641"/>
              <a:gd name="connsiteX32" fmla="*/ 6957653 w 11302836"/>
              <a:gd name="connsiteY32" fmla="*/ 642064 h 2707641"/>
              <a:gd name="connsiteX33" fmla="*/ 6992160 w 11302836"/>
              <a:gd name="connsiteY33" fmla="*/ 700966 h 2707641"/>
              <a:gd name="connsiteX34" fmla="*/ 7023700 w 11302836"/>
              <a:gd name="connsiteY34" fmla="*/ 745581 h 2707641"/>
              <a:gd name="connsiteX35" fmla="*/ 7054026 w 11302836"/>
              <a:gd name="connsiteY35" fmla="*/ 791408 h 2707641"/>
              <a:gd name="connsiteX36" fmla="*/ 7079592 w 11302836"/>
              <a:gd name="connsiteY36" fmla="*/ 840786 h 2707641"/>
              <a:gd name="connsiteX37" fmla="*/ 7121242 w 11302836"/>
              <a:gd name="connsiteY37" fmla="*/ 880638 h 2707641"/>
              <a:gd name="connsiteX38" fmla="*/ 7172371 w 11302836"/>
              <a:gd name="connsiteY38" fmla="*/ 943718 h 2707641"/>
              <a:gd name="connsiteX39" fmla="*/ 7221748 w 11302836"/>
              <a:gd name="connsiteY39" fmla="*/ 994309 h 2707641"/>
              <a:gd name="connsiteX40" fmla="*/ 7277101 w 11302836"/>
              <a:gd name="connsiteY40" fmla="*/ 1042473 h 2707641"/>
              <a:gd name="connsiteX41" fmla="*/ 7350290 w 11302836"/>
              <a:gd name="connsiteY41" fmla="*/ 1093064 h 2707641"/>
              <a:gd name="connsiteX42" fmla="*/ 7463961 w 11302836"/>
              <a:gd name="connsiteY42" fmla="*/ 1177576 h 2707641"/>
              <a:gd name="connsiteX43" fmla="*/ 7684026 w 11302836"/>
              <a:gd name="connsiteY43" fmla="*/ 1125772 h 2707641"/>
              <a:gd name="connsiteX44" fmla="*/ 7803581 w 11302836"/>
              <a:gd name="connsiteY44" fmla="*/ 1190021 h 2707641"/>
              <a:gd name="connsiteX45" fmla="*/ 7893441 w 11302836"/>
              <a:gd name="connsiteY45" fmla="*/ 1235849 h 2707641"/>
              <a:gd name="connsiteX46" fmla="*/ 7978536 w 11302836"/>
              <a:gd name="connsiteY46" fmla="*/ 1280463 h 2707641"/>
              <a:gd name="connsiteX47" fmla="*/ 8048716 w 11302836"/>
              <a:gd name="connsiteY47" fmla="*/ 1329256 h 2707641"/>
              <a:gd name="connsiteX48" fmla="*/ 8148054 w 11302836"/>
              <a:gd name="connsiteY48" fmla="*/ 1354237 h 2707641"/>
              <a:gd name="connsiteX49" fmla="*/ 8187862 w 11302836"/>
              <a:gd name="connsiteY49" fmla="*/ 1388158 h 2707641"/>
              <a:gd name="connsiteX50" fmla="*/ 8237238 w 11302836"/>
              <a:gd name="connsiteY50" fmla="*/ 1424462 h 2707641"/>
              <a:gd name="connsiteX51" fmla="*/ 8309260 w 11302836"/>
              <a:gd name="connsiteY51" fmla="*/ 1428595 h 2707641"/>
              <a:gd name="connsiteX52" fmla="*/ 8403882 w 11302836"/>
              <a:gd name="connsiteY52" fmla="*/ 1504166 h 2707641"/>
              <a:gd name="connsiteX53" fmla="*/ 8612802 w 11302836"/>
              <a:gd name="connsiteY53" fmla="*/ 1607144 h 2707641"/>
              <a:gd name="connsiteX54" fmla="*/ 8670447 w 11302836"/>
              <a:gd name="connsiteY54" fmla="*/ 1555341 h 2707641"/>
              <a:gd name="connsiteX55" fmla="*/ 8772796 w 11302836"/>
              <a:gd name="connsiteY55" fmla="*/ 1537459 h 2707641"/>
              <a:gd name="connsiteX56" fmla="*/ 8838212 w 11302836"/>
              <a:gd name="connsiteY56" fmla="*/ 1504077 h 2707641"/>
              <a:gd name="connsiteX57" fmla="*/ 8869753 w 11302836"/>
              <a:gd name="connsiteY57" fmla="*/ 1383935 h 2707641"/>
              <a:gd name="connsiteX58" fmla="*/ 8873302 w 11302836"/>
              <a:gd name="connsiteY58" fmla="*/ 1167466 h 2707641"/>
              <a:gd name="connsiteX59" fmla="*/ 8950670 w 11302836"/>
              <a:gd name="connsiteY59" fmla="*/ 1039507 h 2707641"/>
              <a:gd name="connsiteX60" fmla="*/ 8985760 w 11302836"/>
              <a:gd name="connsiteY60" fmla="*/ 968700 h 2707641"/>
              <a:gd name="connsiteX61" fmla="*/ 9023231 w 11302836"/>
              <a:gd name="connsiteY61" fmla="*/ 934777 h 2707641"/>
              <a:gd name="connsiteX62" fmla="*/ 9089861 w 11302836"/>
              <a:gd name="connsiteY62" fmla="*/ 947268 h 2707641"/>
              <a:gd name="connsiteX63" fmla="*/ 9190997 w 11302836"/>
              <a:gd name="connsiteY63" fmla="*/ 1027017 h 2707641"/>
              <a:gd name="connsiteX64" fmla="*/ 9240959 w 11302836"/>
              <a:gd name="connsiteY64" fmla="*/ 1065702 h 2707641"/>
              <a:gd name="connsiteX65" fmla="*/ 9323673 w 11302836"/>
              <a:gd name="connsiteY65" fmla="*/ 1145451 h 2707641"/>
              <a:gd name="connsiteX66" fmla="*/ 9183809 w 11302836"/>
              <a:gd name="connsiteY66" fmla="*/ 1528518 h 2707641"/>
              <a:gd name="connsiteX67" fmla="*/ 9139194 w 11302836"/>
              <a:gd name="connsiteY67" fmla="*/ 1682087 h 2707641"/>
              <a:gd name="connsiteX68" fmla="*/ 9120143 w 11302836"/>
              <a:gd name="connsiteY68" fmla="*/ 1783672 h 2707641"/>
              <a:gd name="connsiteX69" fmla="*/ 9219527 w 11302836"/>
              <a:gd name="connsiteY69" fmla="*/ 1942001 h 2707641"/>
              <a:gd name="connsiteX70" fmla="*/ 9259378 w 11302836"/>
              <a:gd name="connsiteY70" fmla="*/ 1981854 h 2707641"/>
              <a:gd name="connsiteX71" fmla="*/ 9312351 w 11302836"/>
              <a:gd name="connsiteY71" fmla="*/ 2026468 h 2707641"/>
              <a:gd name="connsiteX72" fmla="*/ 9394436 w 11302836"/>
              <a:gd name="connsiteY72" fmla="*/ 2108600 h 2707641"/>
              <a:gd name="connsiteX73" fmla="*/ 9518216 w 11302836"/>
              <a:gd name="connsiteY73" fmla="*/ 2190101 h 2707641"/>
              <a:gd name="connsiteX74" fmla="*/ 9614590 w 11302836"/>
              <a:gd name="connsiteY74" fmla="*/ 2259696 h 2707641"/>
              <a:gd name="connsiteX75" fmla="*/ 9697889 w 11302836"/>
              <a:gd name="connsiteY75" fmla="*/ 2315588 h 2707641"/>
              <a:gd name="connsiteX76" fmla="*/ 9801406 w 11302836"/>
              <a:gd name="connsiteY76" fmla="*/ 2350094 h 2707641"/>
              <a:gd name="connsiteX77" fmla="*/ 9853164 w 11302836"/>
              <a:gd name="connsiteY77" fmla="*/ 2367347 h 2707641"/>
              <a:gd name="connsiteX78" fmla="*/ 9922175 w 11302836"/>
              <a:gd name="connsiteY78" fmla="*/ 2384600 h 2707641"/>
              <a:gd name="connsiteX79" fmla="*/ 10094704 w 11302836"/>
              <a:gd name="connsiteY79" fmla="*/ 2436358 h 2707641"/>
              <a:gd name="connsiteX80" fmla="*/ 10146462 w 11302836"/>
              <a:gd name="connsiteY80" fmla="*/ 2470864 h 2707641"/>
              <a:gd name="connsiteX81" fmla="*/ 10198221 w 11302836"/>
              <a:gd name="connsiteY81" fmla="*/ 2488116 h 2707641"/>
              <a:gd name="connsiteX82" fmla="*/ 11145688 w 11302836"/>
              <a:gd name="connsiteY82" fmla="*/ 2564900 h 2707641"/>
              <a:gd name="connsiteX83" fmla="*/ 11302402 w 11302836"/>
              <a:gd name="connsiteY83" fmla="*/ 2474997 h 2707641"/>
              <a:gd name="connsiteX84" fmla="*/ 11260123 w 11302836"/>
              <a:gd name="connsiteY84" fmla="*/ 2671338 h 2707641"/>
              <a:gd name="connsiteX85" fmla="*/ 11234604 w 11302836"/>
              <a:gd name="connsiteY85" fmla="*/ 2707641 h 2707641"/>
              <a:gd name="connsiteX86" fmla="*/ 11071555 w 11302836"/>
              <a:gd name="connsiteY86" fmla="*/ 2576088 h 2707641"/>
              <a:gd name="connsiteX87" fmla="*/ 10932948 w 11302836"/>
              <a:gd name="connsiteY87" fmla="*/ 2582648 h 2707641"/>
              <a:gd name="connsiteX88" fmla="*/ 10834194 w 11302836"/>
              <a:gd name="connsiteY88" fmla="*/ 2569573 h 2707641"/>
              <a:gd name="connsiteX89" fmla="*/ 10765767 w 11302836"/>
              <a:gd name="connsiteY89" fmla="*/ 2563058 h 2707641"/>
              <a:gd name="connsiteX90" fmla="*/ 10629541 w 11302836"/>
              <a:gd name="connsiteY90" fmla="*/ 2557128 h 2707641"/>
              <a:gd name="connsiteX91" fmla="*/ 10559362 w 11302836"/>
              <a:gd name="connsiteY91" fmla="*/ 2548816 h 2707641"/>
              <a:gd name="connsiteX92" fmla="*/ 10464741 w 11302836"/>
              <a:gd name="connsiteY92" fmla="*/ 2535741 h 2707641"/>
              <a:gd name="connsiteX93" fmla="*/ 10070352 w 11302836"/>
              <a:gd name="connsiteY93" fmla="*/ 2447052 h 2707641"/>
              <a:gd name="connsiteX94" fmla="*/ 9998375 w 11302836"/>
              <a:gd name="connsiteY94" fmla="*/ 2429799 h 2707641"/>
              <a:gd name="connsiteX95" fmla="*/ 9904923 w 11302836"/>
              <a:gd name="connsiteY95" fmla="*/ 2401852 h 2707641"/>
              <a:gd name="connsiteX96" fmla="*/ 9784153 w 11302836"/>
              <a:gd name="connsiteY96" fmla="*/ 2367347 h 2707641"/>
              <a:gd name="connsiteX97" fmla="*/ 9663383 w 11302836"/>
              <a:gd name="connsiteY97" fmla="*/ 2315588 h 2707641"/>
              <a:gd name="connsiteX98" fmla="*/ 9559866 w 11302836"/>
              <a:gd name="connsiteY98" fmla="*/ 2229324 h 2707641"/>
              <a:gd name="connsiteX99" fmla="*/ 9512287 w 11302836"/>
              <a:gd name="connsiteY99" fmla="*/ 2201378 h 2707641"/>
              <a:gd name="connsiteX100" fmla="*/ 9458730 w 11302836"/>
              <a:gd name="connsiteY100" fmla="*/ 2168669 h 2707641"/>
              <a:gd name="connsiteX101" fmla="*/ 9408185 w 11302836"/>
              <a:gd name="connsiteY101" fmla="*/ 2136544 h 2707641"/>
              <a:gd name="connsiteX102" fmla="*/ 9249315 w 11302836"/>
              <a:gd name="connsiteY102" fmla="*/ 2056796 h 2707641"/>
              <a:gd name="connsiteX103" fmla="*/ 9094040 w 11302836"/>
              <a:gd name="connsiteY103" fmla="*/ 1987784 h 2707641"/>
              <a:gd name="connsiteX104" fmla="*/ 9007775 w 11302836"/>
              <a:gd name="connsiteY104" fmla="*/ 1953279 h 2707641"/>
              <a:gd name="connsiteX105" fmla="*/ 8913783 w 11302836"/>
              <a:gd name="connsiteY105" fmla="*/ 1905698 h 2707641"/>
              <a:gd name="connsiteX106" fmla="*/ 8711512 w 11302836"/>
              <a:gd name="connsiteY106" fmla="*/ 1835475 h 2707641"/>
              <a:gd name="connsiteX107" fmla="*/ 8524696 w 11302836"/>
              <a:gd name="connsiteY107" fmla="*/ 1763498 h 2707641"/>
              <a:gd name="connsiteX108" fmla="*/ 8426526 w 11302836"/>
              <a:gd name="connsiteY108" fmla="*/ 1733799 h 2707641"/>
              <a:gd name="connsiteX109" fmla="*/ 8360480 w 11302836"/>
              <a:gd name="connsiteY109" fmla="*/ 1711201 h 2707641"/>
              <a:gd name="connsiteX110" fmla="*/ 8187367 w 11302836"/>
              <a:gd name="connsiteY110" fmla="*/ 1659397 h 2707641"/>
              <a:gd name="connsiteX111" fmla="*/ 7815579 w 11302836"/>
              <a:gd name="connsiteY111" fmla="*/ 1553453 h 2707641"/>
              <a:gd name="connsiteX112" fmla="*/ 7652574 w 11302836"/>
              <a:gd name="connsiteY112" fmla="*/ 1516566 h 2707641"/>
              <a:gd name="connsiteX113" fmla="*/ 7545463 w 11302836"/>
              <a:gd name="connsiteY113" fmla="*/ 1494552 h 2707641"/>
              <a:gd name="connsiteX114" fmla="*/ 7076986 w 11302836"/>
              <a:gd name="connsiteY114" fmla="*/ 1392786 h 2707641"/>
              <a:gd name="connsiteX115" fmla="*/ 6418144 w 11302836"/>
              <a:gd name="connsiteY115" fmla="*/ 1382677 h 2707641"/>
              <a:gd name="connsiteX116" fmla="*/ 6122419 w 11302836"/>
              <a:gd name="connsiteY116" fmla="*/ 1392786 h 2707641"/>
              <a:gd name="connsiteX117" fmla="*/ 5866053 w 11302836"/>
              <a:gd name="connsiteY117" fmla="*/ 1400513 h 2707641"/>
              <a:gd name="connsiteX118" fmla="*/ 5680944 w 11302836"/>
              <a:gd name="connsiteY118" fmla="*/ 1424911 h 2707641"/>
              <a:gd name="connsiteX119" fmla="*/ 4980812 w 11302836"/>
              <a:gd name="connsiteY119" fmla="*/ 1517780 h 2707641"/>
              <a:gd name="connsiteX120" fmla="*/ 3919988 w 11302836"/>
              <a:gd name="connsiteY120" fmla="*/ 1558261 h 2707641"/>
              <a:gd name="connsiteX121" fmla="*/ 3767632 w 11302836"/>
              <a:gd name="connsiteY121" fmla="*/ 1561226 h 2707641"/>
              <a:gd name="connsiteX122" fmla="*/ 3596947 w 11302836"/>
              <a:gd name="connsiteY122" fmla="*/ 1555250 h 2707641"/>
              <a:gd name="connsiteX123" fmla="*/ 3417858 w 11302836"/>
              <a:gd name="connsiteY123" fmla="*/ 1575468 h 2707641"/>
              <a:gd name="connsiteX124" fmla="*/ 3274489 w 11302836"/>
              <a:gd name="connsiteY124" fmla="*/ 1584410 h 2707641"/>
              <a:gd name="connsiteX125" fmla="*/ 3105510 w 11302836"/>
              <a:gd name="connsiteY125" fmla="*/ 1583870 h 2707641"/>
              <a:gd name="connsiteX126" fmla="*/ 3016280 w 11302836"/>
              <a:gd name="connsiteY126" fmla="*/ 1599910 h 2707641"/>
              <a:gd name="connsiteX127" fmla="*/ 2900273 w 11302836"/>
              <a:gd name="connsiteY127" fmla="*/ 1608222 h 2707641"/>
              <a:gd name="connsiteX128" fmla="*/ 2518914 w 11302836"/>
              <a:gd name="connsiteY128" fmla="*/ 1604044 h 2707641"/>
              <a:gd name="connsiteX129" fmla="*/ 2435660 w 11302836"/>
              <a:gd name="connsiteY129" fmla="*/ 1553453 h 2707641"/>
              <a:gd name="connsiteX130" fmla="*/ 2360089 w 11302836"/>
              <a:gd name="connsiteY130" fmla="*/ 1510006 h 2707641"/>
              <a:gd name="connsiteX131" fmla="*/ 2256572 w 11302836"/>
              <a:gd name="connsiteY131" fmla="*/ 1516566 h 2707641"/>
              <a:gd name="connsiteX132" fmla="*/ 2016829 w 11302836"/>
              <a:gd name="connsiteY132" fmla="*/ 1498730 h 2707641"/>
              <a:gd name="connsiteX133" fmla="*/ 1936496 w 11302836"/>
              <a:gd name="connsiteY133" fmla="*/ 1459462 h 2707641"/>
              <a:gd name="connsiteX134" fmla="*/ 1841920 w 11302836"/>
              <a:gd name="connsiteY134" fmla="*/ 1446388 h 2707641"/>
              <a:gd name="connsiteX135" fmla="*/ 1658070 w 11302836"/>
              <a:gd name="connsiteY135" fmla="*/ 1383935 h 2707641"/>
              <a:gd name="connsiteX136" fmla="*/ 1468872 w 11302836"/>
              <a:gd name="connsiteY136" fmla="*/ 1353608 h 2707641"/>
              <a:gd name="connsiteX137" fmla="*/ 1419496 w 11302836"/>
              <a:gd name="connsiteY137" fmla="*/ 1323865 h 2707641"/>
              <a:gd name="connsiteX138" fmla="*/ 1351698 w 11302836"/>
              <a:gd name="connsiteY138" fmla="*/ 1289360 h 2707641"/>
              <a:gd name="connsiteX139" fmla="*/ 1278507 w 11302836"/>
              <a:gd name="connsiteY139" fmla="*/ 1293538 h 2707641"/>
              <a:gd name="connsiteX140" fmla="*/ 1151178 w 11302836"/>
              <a:gd name="connsiteY140" fmla="*/ 1254270 h 2707641"/>
              <a:gd name="connsiteX141" fmla="*/ 1019221 w 11302836"/>
              <a:gd name="connsiteY141" fmla="*/ 1183462 h 2707641"/>
              <a:gd name="connsiteX142" fmla="*/ 857925 w 11302836"/>
              <a:gd name="connsiteY142" fmla="*/ 1135252 h 2707641"/>
              <a:gd name="connsiteX143" fmla="*/ 760923 w 11302836"/>
              <a:gd name="connsiteY143" fmla="*/ 1090637 h 2707641"/>
              <a:gd name="connsiteX144" fmla="*/ 641321 w 11302836"/>
              <a:gd name="connsiteY144" fmla="*/ 975798 h 2707641"/>
              <a:gd name="connsiteX145" fmla="*/ 521180 w 11302836"/>
              <a:gd name="connsiteY145" fmla="*/ 986536 h 2707641"/>
              <a:gd name="connsiteX146" fmla="*/ 364107 w 11302836"/>
              <a:gd name="connsiteY146" fmla="*/ 935362 h 2707641"/>
              <a:gd name="connsiteX147" fmla="*/ 302824 w 11302836"/>
              <a:gd name="connsiteY147" fmla="*/ 919906 h 2707641"/>
              <a:gd name="connsiteX148" fmla="*/ 242169 w 11302836"/>
              <a:gd name="connsiteY148" fmla="*/ 856825 h 2707641"/>
              <a:gd name="connsiteX149" fmla="*/ 183267 w 11302836"/>
              <a:gd name="connsiteY149" fmla="*/ 815177 h 2707641"/>
              <a:gd name="connsiteX150" fmla="*/ 116637 w 11302836"/>
              <a:gd name="connsiteY150" fmla="*/ 797923 h 2707641"/>
              <a:gd name="connsiteX151" fmla="*/ 7729 w 11302836"/>
              <a:gd name="connsiteY151" fmla="*/ 773527 h 2707641"/>
              <a:gd name="connsiteX152" fmla="*/ 19051 w 11302836"/>
              <a:gd name="connsiteY152" fmla="*/ 417777 h 2707641"/>
              <a:gd name="connsiteX153" fmla="*/ 19051 w 11302836"/>
              <a:gd name="connsiteY153" fmla="*/ 417777 h 2707641"/>
              <a:gd name="connsiteX154" fmla="*/ 19051 w 11302836"/>
              <a:gd name="connsiteY154" fmla="*/ 417777 h 2707641"/>
              <a:gd name="connsiteX155" fmla="*/ 0 w 11302836"/>
              <a:gd name="connsiteY155" fmla="*/ 439208 h 270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1302836" h="2707641">
                <a:moveTo>
                  <a:pt x="630" y="438039"/>
                </a:moveTo>
                <a:lnTo>
                  <a:pt x="241136" y="410588"/>
                </a:lnTo>
                <a:cubicBezTo>
                  <a:pt x="504287" y="395537"/>
                  <a:pt x="576936" y="363817"/>
                  <a:pt x="756744" y="384485"/>
                </a:cubicBezTo>
                <a:cubicBezTo>
                  <a:pt x="813669" y="397560"/>
                  <a:pt x="850055" y="407452"/>
                  <a:pt x="889420" y="411802"/>
                </a:cubicBezTo>
                <a:cubicBezTo>
                  <a:pt x="928785" y="416152"/>
                  <a:pt x="958723" y="410296"/>
                  <a:pt x="992937" y="410588"/>
                </a:cubicBezTo>
                <a:cubicBezTo>
                  <a:pt x="1027151" y="410880"/>
                  <a:pt x="1050387" y="411967"/>
                  <a:pt x="1094702" y="413554"/>
                </a:cubicBezTo>
                <a:cubicBezTo>
                  <a:pt x="1139017" y="415142"/>
                  <a:pt x="1204996" y="420802"/>
                  <a:pt x="1258829" y="420113"/>
                </a:cubicBezTo>
                <a:cubicBezTo>
                  <a:pt x="1312662" y="419424"/>
                  <a:pt x="1386175" y="419928"/>
                  <a:pt x="1417699" y="409420"/>
                </a:cubicBezTo>
                <a:cubicBezTo>
                  <a:pt x="1423450" y="392167"/>
                  <a:pt x="1447165" y="402598"/>
                  <a:pt x="1468289" y="400524"/>
                </a:cubicBezTo>
                <a:cubicBezTo>
                  <a:pt x="1489413" y="398450"/>
                  <a:pt x="1515689" y="400044"/>
                  <a:pt x="1544444" y="396974"/>
                </a:cubicBezTo>
                <a:cubicBezTo>
                  <a:pt x="1573199" y="393904"/>
                  <a:pt x="1567246" y="393013"/>
                  <a:pt x="1640817" y="382103"/>
                </a:cubicBezTo>
                <a:cubicBezTo>
                  <a:pt x="1714389" y="371193"/>
                  <a:pt x="1870854" y="337264"/>
                  <a:pt x="1985873" y="331513"/>
                </a:cubicBezTo>
                <a:cubicBezTo>
                  <a:pt x="2354343" y="308451"/>
                  <a:pt x="2428910" y="321922"/>
                  <a:pt x="2615737" y="329760"/>
                </a:cubicBezTo>
                <a:cubicBezTo>
                  <a:pt x="2650243" y="324009"/>
                  <a:pt x="2883777" y="294446"/>
                  <a:pt x="2966903" y="286314"/>
                </a:cubicBezTo>
                <a:cubicBezTo>
                  <a:pt x="3050029" y="278182"/>
                  <a:pt x="3057084" y="282953"/>
                  <a:pt x="3114496" y="280968"/>
                </a:cubicBezTo>
                <a:lnTo>
                  <a:pt x="3311376" y="274407"/>
                </a:lnTo>
                <a:cubicBezTo>
                  <a:pt x="3587421" y="262905"/>
                  <a:pt x="3863489" y="219654"/>
                  <a:pt x="4010924" y="201802"/>
                </a:cubicBezTo>
                <a:cubicBezTo>
                  <a:pt x="4158359" y="183950"/>
                  <a:pt x="4142335" y="175922"/>
                  <a:pt x="4195988" y="167296"/>
                </a:cubicBezTo>
                <a:cubicBezTo>
                  <a:pt x="4249641" y="158670"/>
                  <a:pt x="4267702" y="157382"/>
                  <a:pt x="4332842" y="150043"/>
                </a:cubicBezTo>
                <a:cubicBezTo>
                  <a:pt x="4397982" y="142705"/>
                  <a:pt x="4477560" y="129016"/>
                  <a:pt x="4586828" y="123265"/>
                </a:cubicBezTo>
                <a:cubicBezTo>
                  <a:pt x="4604081" y="117514"/>
                  <a:pt x="4644651" y="112850"/>
                  <a:pt x="4721929" y="106013"/>
                </a:cubicBezTo>
                <a:cubicBezTo>
                  <a:pt x="4799207" y="99176"/>
                  <a:pt x="4940975" y="90168"/>
                  <a:pt x="5050498" y="82245"/>
                </a:cubicBezTo>
                <a:cubicBezTo>
                  <a:pt x="5239104" y="67673"/>
                  <a:pt x="5395807" y="68727"/>
                  <a:pt x="5853563" y="18581"/>
                </a:cubicBezTo>
                <a:cubicBezTo>
                  <a:pt x="5946584" y="-26714"/>
                  <a:pt x="6011246" y="22644"/>
                  <a:pt x="6077715" y="41809"/>
                </a:cubicBezTo>
                <a:cubicBezTo>
                  <a:pt x="6094968" y="47560"/>
                  <a:pt x="6163327" y="72264"/>
                  <a:pt x="6198529" y="87637"/>
                </a:cubicBezTo>
                <a:cubicBezTo>
                  <a:pt x="6233731" y="103010"/>
                  <a:pt x="6249165" y="113530"/>
                  <a:pt x="6288927" y="134048"/>
                </a:cubicBezTo>
                <a:cubicBezTo>
                  <a:pt x="6328689" y="154566"/>
                  <a:pt x="6402493" y="191116"/>
                  <a:pt x="6437104" y="210743"/>
                </a:cubicBezTo>
                <a:cubicBezTo>
                  <a:pt x="6471715" y="230370"/>
                  <a:pt x="6476761" y="238120"/>
                  <a:pt x="6496590" y="251809"/>
                </a:cubicBezTo>
                <a:cubicBezTo>
                  <a:pt x="6626535" y="338438"/>
                  <a:pt x="6577890" y="300699"/>
                  <a:pt x="6605454" y="315473"/>
                </a:cubicBezTo>
                <a:cubicBezTo>
                  <a:pt x="6633018" y="330247"/>
                  <a:pt x="6644721" y="328952"/>
                  <a:pt x="6661974" y="340454"/>
                </a:cubicBezTo>
                <a:cubicBezTo>
                  <a:pt x="6676006" y="382551"/>
                  <a:pt x="6731218" y="393793"/>
                  <a:pt x="6768502" y="429684"/>
                </a:cubicBezTo>
                <a:cubicBezTo>
                  <a:pt x="6805786" y="465575"/>
                  <a:pt x="6854152" y="520404"/>
                  <a:pt x="6885677" y="555800"/>
                </a:cubicBezTo>
                <a:cubicBezTo>
                  <a:pt x="6917202" y="591196"/>
                  <a:pt x="6931504" y="596056"/>
                  <a:pt x="6957653" y="642064"/>
                </a:cubicBezTo>
                <a:cubicBezTo>
                  <a:pt x="6969155" y="659317"/>
                  <a:pt x="6981152" y="683713"/>
                  <a:pt x="6992160" y="700966"/>
                </a:cubicBezTo>
                <a:cubicBezTo>
                  <a:pt x="7003168" y="718219"/>
                  <a:pt x="7013389" y="730507"/>
                  <a:pt x="7023700" y="745581"/>
                </a:cubicBezTo>
                <a:cubicBezTo>
                  <a:pt x="7034011" y="760655"/>
                  <a:pt x="7036773" y="785657"/>
                  <a:pt x="7054026" y="791408"/>
                </a:cubicBezTo>
                <a:cubicBezTo>
                  <a:pt x="7071279" y="808661"/>
                  <a:pt x="7068389" y="825914"/>
                  <a:pt x="7079592" y="840786"/>
                </a:cubicBezTo>
                <a:cubicBezTo>
                  <a:pt x="7090795" y="855658"/>
                  <a:pt x="7105779" y="863483"/>
                  <a:pt x="7121242" y="880638"/>
                </a:cubicBezTo>
                <a:cubicBezTo>
                  <a:pt x="7136705" y="897793"/>
                  <a:pt x="7155620" y="924773"/>
                  <a:pt x="7172371" y="943718"/>
                </a:cubicBezTo>
                <a:cubicBezTo>
                  <a:pt x="7189122" y="962663"/>
                  <a:pt x="7204293" y="977850"/>
                  <a:pt x="7221748" y="994309"/>
                </a:cubicBezTo>
                <a:cubicBezTo>
                  <a:pt x="7239203" y="1010768"/>
                  <a:pt x="7255677" y="1026014"/>
                  <a:pt x="7277101" y="1042473"/>
                </a:cubicBezTo>
                <a:cubicBezTo>
                  <a:pt x="7298525" y="1058932"/>
                  <a:pt x="7319147" y="1070547"/>
                  <a:pt x="7350290" y="1093064"/>
                </a:cubicBezTo>
                <a:cubicBezTo>
                  <a:pt x="7381433" y="1115581"/>
                  <a:pt x="7408338" y="1172125"/>
                  <a:pt x="7463961" y="1177576"/>
                </a:cubicBezTo>
                <a:cubicBezTo>
                  <a:pt x="7519584" y="1183027"/>
                  <a:pt x="7480497" y="991433"/>
                  <a:pt x="7684026" y="1125772"/>
                </a:cubicBezTo>
                <a:cubicBezTo>
                  <a:pt x="7766047" y="1180454"/>
                  <a:pt x="7768679" y="1171675"/>
                  <a:pt x="7803581" y="1190021"/>
                </a:cubicBezTo>
                <a:cubicBezTo>
                  <a:pt x="7838484" y="1208367"/>
                  <a:pt x="7864282" y="1220775"/>
                  <a:pt x="7893441" y="1235849"/>
                </a:cubicBezTo>
                <a:cubicBezTo>
                  <a:pt x="7922600" y="1250923"/>
                  <a:pt x="7952657" y="1264895"/>
                  <a:pt x="7978536" y="1280463"/>
                </a:cubicBezTo>
                <a:cubicBezTo>
                  <a:pt x="8004415" y="1296031"/>
                  <a:pt x="8020463" y="1316960"/>
                  <a:pt x="8048716" y="1329256"/>
                </a:cubicBezTo>
                <a:cubicBezTo>
                  <a:pt x="8076969" y="1341552"/>
                  <a:pt x="8124863" y="1344420"/>
                  <a:pt x="8148054" y="1354237"/>
                </a:cubicBezTo>
                <a:cubicBezTo>
                  <a:pt x="8171245" y="1364054"/>
                  <a:pt x="8147605" y="1382407"/>
                  <a:pt x="8187862" y="1388158"/>
                </a:cubicBezTo>
                <a:cubicBezTo>
                  <a:pt x="8205115" y="1393909"/>
                  <a:pt x="8217005" y="1417723"/>
                  <a:pt x="8237238" y="1424462"/>
                </a:cubicBezTo>
                <a:cubicBezTo>
                  <a:pt x="8257471" y="1431202"/>
                  <a:pt x="8281486" y="1415311"/>
                  <a:pt x="8309260" y="1428595"/>
                </a:cubicBezTo>
                <a:cubicBezTo>
                  <a:pt x="8337034" y="1441879"/>
                  <a:pt x="8353292" y="1474408"/>
                  <a:pt x="8403882" y="1504166"/>
                </a:cubicBezTo>
                <a:cubicBezTo>
                  <a:pt x="8454472" y="1533924"/>
                  <a:pt x="8568375" y="1598615"/>
                  <a:pt x="8612802" y="1607144"/>
                </a:cubicBezTo>
                <a:cubicBezTo>
                  <a:pt x="8657229" y="1615673"/>
                  <a:pt x="8618688" y="1549590"/>
                  <a:pt x="8670447" y="1555341"/>
                </a:cubicBezTo>
                <a:cubicBezTo>
                  <a:pt x="8693451" y="1566843"/>
                  <a:pt x="8744835" y="1546003"/>
                  <a:pt x="8772796" y="1537459"/>
                </a:cubicBezTo>
                <a:cubicBezTo>
                  <a:pt x="8800757" y="1528915"/>
                  <a:pt x="8822052" y="1529664"/>
                  <a:pt x="8838212" y="1504077"/>
                </a:cubicBezTo>
                <a:cubicBezTo>
                  <a:pt x="8854372" y="1478490"/>
                  <a:pt x="8863905" y="1440037"/>
                  <a:pt x="8869753" y="1383935"/>
                </a:cubicBezTo>
                <a:cubicBezTo>
                  <a:pt x="8875601" y="1327833"/>
                  <a:pt x="8859816" y="1224871"/>
                  <a:pt x="8873302" y="1167466"/>
                </a:cubicBezTo>
                <a:cubicBezTo>
                  <a:pt x="8886788" y="1110061"/>
                  <a:pt x="8931927" y="1072635"/>
                  <a:pt x="8950670" y="1039507"/>
                </a:cubicBezTo>
                <a:cubicBezTo>
                  <a:pt x="8969413" y="1006379"/>
                  <a:pt x="8973667" y="986155"/>
                  <a:pt x="8985760" y="968700"/>
                </a:cubicBezTo>
                <a:cubicBezTo>
                  <a:pt x="8997853" y="951245"/>
                  <a:pt x="9005978" y="940528"/>
                  <a:pt x="9023231" y="934777"/>
                </a:cubicBezTo>
                <a:cubicBezTo>
                  <a:pt x="9046235" y="940528"/>
                  <a:pt x="9061900" y="931895"/>
                  <a:pt x="9089861" y="947268"/>
                </a:cubicBezTo>
                <a:cubicBezTo>
                  <a:pt x="9117822" y="962641"/>
                  <a:pt x="9165814" y="1007278"/>
                  <a:pt x="9190997" y="1027017"/>
                </a:cubicBezTo>
                <a:cubicBezTo>
                  <a:pt x="9216180" y="1046756"/>
                  <a:pt x="9232242" y="1033757"/>
                  <a:pt x="9240959" y="1065702"/>
                </a:cubicBezTo>
                <a:cubicBezTo>
                  <a:pt x="9258212" y="1077204"/>
                  <a:pt x="9314148" y="1094509"/>
                  <a:pt x="9323673" y="1145451"/>
                </a:cubicBezTo>
                <a:cubicBezTo>
                  <a:pt x="9337958" y="1221849"/>
                  <a:pt x="9328855" y="1365261"/>
                  <a:pt x="9183809" y="1528518"/>
                </a:cubicBezTo>
                <a:cubicBezTo>
                  <a:pt x="9120993" y="1599220"/>
                  <a:pt x="9142160" y="1634866"/>
                  <a:pt x="9139194" y="1682087"/>
                </a:cubicBezTo>
                <a:cubicBezTo>
                  <a:pt x="9124848" y="1796852"/>
                  <a:pt x="9106754" y="1740353"/>
                  <a:pt x="9120143" y="1783672"/>
                </a:cubicBezTo>
                <a:cubicBezTo>
                  <a:pt x="9133532" y="1826991"/>
                  <a:pt x="9196321" y="1908971"/>
                  <a:pt x="9219527" y="1942001"/>
                </a:cubicBezTo>
                <a:cubicBezTo>
                  <a:pt x="9242733" y="1975031"/>
                  <a:pt x="9242125" y="1964601"/>
                  <a:pt x="9259378" y="1981854"/>
                </a:cubicBezTo>
                <a:cubicBezTo>
                  <a:pt x="9265129" y="1999107"/>
                  <a:pt x="9289841" y="2005344"/>
                  <a:pt x="9312351" y="2026468"/>
                </a:cubicBezTo>
                <a:cubicBezTo>
                  <a:pt x="9334861" y="2047592"/>
                  <a:pt x="9360125" y="2081328"/>
                  <a:pt x="9394436" y="2108600"/>
                </a:cubicBezTo>
                <a:cubicBezTo>
                  <a:pt x="9428747" y="2135872"/>
                  <a:pt x="9481524" y="2164918"/>
                  <a:pt x="9518216" y="2190101"/>
                </a:cubicBezTo>
                <a:cubicBezTo>
                  <a:pt x="9554908" y="2215284"/>
                  <a:pt x="9576397" y="2234234"/>
                  <a:pt x="9614590" y="2259696"/>
                </a:cubicBezTo>
                <a:cubicBezTo>
                  <a:pt x="9637594" y="2294202"/>
                  <a:pt x="9666753" y="2300522"/>
                  <a:pt x="9697889" y="2315588"/>
                </a:cubicBezTo>
                <a:cubicBezTo>
                  <a:pt x="9729025" y="2330654"/>
                  <a:pt x="9766900" y="2338592"/>
                  <a:pt x="9801406" y="2350094"/>
                </a:cubicBezTo>
                <a:cubicBezTo>
                  <a:pt x="9818659" y="2355845"/>
                  <a:pt x="9835521" y="2362936"/>
                  <a:pt x="9853164" y="2367347"/>
                </a:cubicBezTo>
                <a:cubicBezTo>
                  <a:pt x="9876168" y="2373098"/>
                  <a:pt x="9899463" y="2377787"/>
                  <a:pt x="9922175" y="2384600"/>
                </a:cubicBezTo>
                <a:cubicBezTo>
                  <a:pt x="10132189" y="2447604"/>
                  <a:pt x="9935643" y="2396593"/>
                  <a:pt x="10094704" y="2436358"/>
                </a:cubicBezTo>
                <a:cubicBezTo>
                  <a:pt x="10111957" y="2447860"/>
                  <a:pt x="10127916" y="2461591"/>
                  <a:pt x="10146462" y="2470864"/>
                </a:cubicBezTo>
                <a:cubicBezTo>
                  <a:pt x="10162728" y="2478997"/>
                  <a:pt x="10031683" y="2472443"/>
                  <a:pt x="10198221" y="2488116"/>
                </a:cubicBezTo>
                <a:cubicBezTo>
                  <a:pt x="10364759" y="2503789"/>
                  <a:pt x="11086829" y="2596009"/>
                  <a:pt x="11145688" y="2564900"/>
                </a:cubicBezTo>
                <a:cubicBezTo>
                  <a:pt x="11258172" y="2505448"/>
                  <a:pt x="11238258" y="2497027"/>
                  <a:pt x="11302402" y="2474997"/>
                </a:cubicBezTo>
                <a:cubicBezTo>
                  <a:pt x="11307167" y="2489294"/>
                  <a:pt x="11271423" y="2632564"/>
                  <a:pt x="11260123" y="2671338"/>
                </a:cubicBezTo>
                <a:cubicBezTo>
                  <a:pt x="11248823" y="2710112"/>
                  <a:pt x="11274861" y="2701890"/>
                  <a:pt x="11234604" y="2707641"/>
                </a:cubicBezTo>
                <a:cubicBezTo>
                  <a:pt x="11200098" y="2701890"/>
                  <a:pt x="11121831" y="2596920"/>
                  <a:pt x="11071555" y="2576088"/>
                </a:cubicBezTo>
                <a:cubicBezTo>
                  <a:pt x="11021279" y="2555256"/>
                  <a:pt x="10972508" y="2583734"/>
                  <a:pt x="10932948" y="2582648"/>
                </a:cubicBezTo>
                <a:cubicBezTo>
                  <a:pt x="10893388" y="2581562"/>
                  <a:pt x="10862058" y="2572838"/>
                  <a:pt x="10834194" y="2569573"/>
                </a:cubicBezTo>
                <a:cubicBezTo>
                  <a:pt x="10806330" y="2566308"/>
                  <a:pt x="10799876" y="2565132"/>
                  <a:pt x="10765767" y="2563058"/>
                </a:cubicBezTo>
                <a:cubicBezTo>
                  <a:pt x="10731658" y="2560984"/>
                  <a:pt x="10642060" y="2559215"/>
                  <a:pt x="10629541" y="2557128"/>
                </a:cubicBezTo>
                <a:cubicBezTo>
                  <a:pt x="10595035" y="2545626"/>
                  <a:pt x="10586829" y="2552381"/>
                  <a:pt x="10559362" y="2548816"/>
                </a:cubicBezTo>
                <a:cubicBezTo>
                  <a:pt x="10531895" y="2545251"/>
                  <a:pt x="10546243" y="2552702"/>
                  <a:pt x="10464741" y="2535741"/>
                </a:cubicBezTo>
                <a:cubicBezTo>
                  <a:pt x="10383239" y="2518780"/>
                  <a:pt x="10208958" y="2502809"/>
                  <a:pt x="10070352" y="2447052"/>
                </a:cubicBezTo>
                <a:cubicBezTo>
                  <a:pt x="10041597" y="2441301"/>
                  <a:pt x="10025946" y="2437332"/>
                  <a:pt x="9998375" y="2429799"/>
                </a:cubicBezTo>
                <a:cubicBezTo>
                  <a:pt x="9970804" y="2422266"/>
                  <a:pt x="9940627" y="2412261"/>
                  <a:pt x="9904923" y="2401852"/>
                </a:cubicBezTo>
                <a:lnTo>
                  <a:pt x="9784153" y="2367347"/>
                </a:lnTo>
                <a:cubicBezTo>
                  <a:pt x="9654213" y="2280720"/>
                  <a:pt x="9819351" y="2382431"/>
                  <a:pt x="9663383" y="2315588"/>
                </a:cubicBezTo>
                <a:cubicBezTo>
                  <a:pt x="9612536" y="2293797"/>
                  <a:pt x="9585049" y="2248359"/>
                  <a:pt x="9559866" y="2229324"/>
                </a:cubicBezTo>
                <a:cubicBezTo>
                  <a:pt x="9534683" y="2210289"/>
                  <a:pt x="9535291" y="2218631"/>
                  <a:pt x="9512287" y="2201378"/>
                </a:cubicBezTo>
                <a:cubicBezTo>
                  <a:pt x="9498404" y="2188887"/>
                  <a:pt x="9476080" y="2179475"/>
                  <a:pt x="9458730" y="2168669"/>
                </a:cubicBezTo>
                <a:cubicBezTo>
                  <a:pt x="9441380" y="2157863"/>
                  <a:pt x="9443088" y="2155190"/>
                  <a:pt x="9408185" y="2136544"/>
                </a:cubicBezTo>
                <a:cubicBezTo>
                  <a:pt x="9373283" y="2117899"/>
                  <a:pt x="9301673" y="2081589"/>
                  <a:pt x="9249315" y="2056796"/>
                </a:cubicBezTo>
                <a:cubicBezTo>
                  <a:pt x="9196958" y="2032003"/>
                  <a:pt x="9235213" y="2050527"/>
                  <a:pt x="9094040" y="1987784"/>
                </a:cubicBezTo>
                <a:cubicBezTo>
                  <a:pt x="9065739" y="1975206"/>
                  <a:pt x="9036530" y="1964781"/>
                  <a:pt x="9007775" y="1953279"/>
                </a:cubicBezTo>
                <a:cubicBezTo>
                  <a:pt x="8945619" y="1926841"/>
                  <a:pt x="8963160" y="1925332"/>
                  <a:pt x="8913783" y="1905698"/>
                </a:cubicBezTo>
                <a:cubicBezTo>
                  <a:pt x="8864406" y="1886064"/>
                  <a:pt x="8776360" y="1859175"/>
                  <a:pt x="8711512" y="1835475"/>
                </a:cubicBezTo>
                <a:cubicBezTo>
                  <a:pt x="8646664" y="1811775"/>
                  <a:pt x="8572194" y="1780444"/>
                  <a:pt x="8524696" y="1763498"/>
                </a:cubicBezTo>
                <a:cubicBezTo>
                  <a:pt x="8477198" y="1746552"/>
                  <a:pt x="8453895" y="1742515"/>
                  <a:pt x="8426526" y="1733799"/>
                </a:cubicBezTo>
                <a:cubicBezTo>
                  <a:pt x="8399157" y="1725083"/>
                  <a:pt x="8377733" y="1722703"/>
                  <a:pt x="8360480" y="1711201"/>
                </a:cubicBezTo>
                <a:cubicBezTo>
                  <a:pt x="8299601" y="1697902"/>
                  <a:pt x="8278184" y="1685688"/>
                  <a:pt x="8187367" y="1659397"/>
                </a:cubicBezTo>
                <a:lnTo>
                  <a:pt x="7815579" y="1553453"/>
                </a:lnTo>
                <a:cubicBezTo>
                  <a:pt x="7726447" y="1529648"/>
                  <a:pt x="7706909" y="1528862"/>
                  <a:pt x="7652574" y="1516566"/>
                </a:cubicBezTo>
                <a:cubicBezTo>
                  <a:pt x="7607555" y="1506749"/>
                  <a:pt x="7580374" y="1500303"/>
                  <a:pt x="7545463" y="1494552"/>
                </a:cubicBezTo>
                <a:cubicBezTo>
                  <a:pt x="7516304" y="1486824"/>
                  <a:pt x="7264872" y="1411432"/>
                  <a:pt x="7076986" y="1392786"/>
                </a:cubicBezTo>
                <a:cubicBezTo>
                  <a:pt x="6889100" y="1374140"/>
                  <a:pt x="6577238" y="1382677"/>
                  <a:pt x="6418144" y="1382677"/>
                </a:cubicBezTo>
                <a:cubicBezTo>
                  <a:pt x="6259050" y="1382677"/>
                  <a:pt x="6214434" y="1389813"/>
                  <a:pt x="6122419" y="1392786"/>
                </a:cubicBezTo>
                <a:lnTo>
                  <a:pt x="5866053" y="1400513"/>
                </a:lnTo>
                <a:cubicBezTo>
                  <a:pt x="5848800" y="1406264"/>
                  <a:pt x="5828484" y="1405367"/>
                  <a:pt x="5680944" y="1424911"/>
                </a:cubicBezTo>
                <a:cubicBezTo>
                  <a:pt x="5533404" y="1444455"/>
                  <a:pt x="5201534" y="1522913"/>
                  <a:pt x="4980812" y="1517780"/>
                </a:cubicBezTo>
                <a:lnTo>
                  <a:pt x="3919988" y="1558261"/>
                </a:lnTo>
                <a:cubicBezTo>
                  <a:pt x="3857480" y="1551608"/>
                  <a:pt x="3821472" y="1561728"/>
                  <a:pt x="3767632" y="1561226"/>
                </a:cubicBezTo>
                <a:cubicBezTo>
                  <a:pt x="3713792" y="1560724"/>
                  <a:pt x="3655243" y="1552876"/>
                  <a:pt x="3596947" y="1555250"/>
                </a:cubicBezTo>
                <a:cubicBezTo>
                  <a:pt x="3538651" y="1557624"/>
                  <a:pt x="3471038" y="1562173"/>
                  <a:pt x="3417858" y="1575468"/>
                </a:cubicBezTo>
                <a:cubicBezTo>
                  <a:pt x="3366100" y="1569717"/>
                  <a:pt x="3326547" y="1583010"/>
                  <a:pt x="3274489" y="1584410"/>
                </a:cubicBezTo>
                <a:cubicBezTo>
                  <a:pt x="3222431" y="1585810"/>
                  <a:pt x="3132094" y="1601592"/>
                  <a:pt x="3105510" y="1583870"/>
                </a:cubicBezTo>
                <a:cubicBezTo>
                  <a:pt x="3082571" y="1596280"/>
                  <a:pt x="3050486" y="1595851"/>
                  <a:pt x="3016280" y="1599910"/>
                </a:cubicBezTo>
                <a:cubicBezTo>
                  <a:pt x="2982074" y="1603969"/>
                  <a:pt x="2983167" y="1607533"/>
                  <a:pt x="2900273" y="1608222"/>
                </a:cubicBezTo>
                <a:cubicBezTo>
                  <a:pt x="2817379" y="1608911"/>
                  <a:pt x="2639684" y="1598293"/>
                  <a:pt x="2518914" y="1604044"/>
                </a:cubicBezTo>
                <a:cubicBezTo>
                  <a:pt x="2439568" y="1624487"/>
                  <a:pt x="2462131" y="1569126"/>
                  <a:pt x="2435660" y="1553453"/>
                </a:cubicBezTo>
                <a:cubicBezTo>
                  <a:pt x="2409189" y="1537780"/>
                  <a:pt x="2389937" y="1516154"/>
                  <a:pt x="2360089" y="1510006"/>
                </a:cubicBezTo>
                <a:cubicBezTo>
                  <a:pt x="2330241" y="1503858"/>
                  <a:pt x="2313782" y="1518445"/>
                  <a:pt x="2256572" y="1516566"/>
                </a:cubicBezTo>
                <a:cubicBezTo>
                  <a:pt x="2199362" y="1514687"/>
                  <a:pt x="2099919" y="1497531"/>
                  <a:pt x="2016829" y="1498730"/>
                </a:cubicBezTo>
                <a:cubicBezTo>
                  <a:pt x="1999576" y="1487228"/>
                  <a:pt x="1965647" y="1468186"/>
                  <a:pt x="1936496" y="1459462"/>
                </a:cubicBezTo>
                <a:cubicBezTo>
                  <a:pt x="1907345" y="1450738"/>
                  <a:pt x="1864034" y="1451916"/>
                  <a:pt x="1841920" y="1446388"/>
                </a:cubicBezTo>
                <a:cubicBezTo>
                  <a:pt x="1798148" y="1420125"/>
                  <a:pt x="1720245" y="1399398"/>
                  <a:pt x="1658070" y="1383935"/>
                </a:cubicBezTo>
                <a:cubicBezTo>
                  <a:pt x="1595895" y="1368472"/>
                  <a:pt x="1536655" y="1353885"/>
                  <a:pt x="1468872" y="1353608"/>
                </a:cubicBezTo>
                <a:cubicBezTo>
                  <a:pt x="1451619" y="1342106"/>
                  <a:pt x="1439025" y="1334573"/>
                  <a:pt x="1419496" y="1323865"/>
                </a:cubicBezTo>
                <a:cubicBezTo>
                  <a:pt x="1399967" y="1313157"/>
                  <a:pt x="1375196" y="1294414"/>
                  <a:pt x="1351698" y="1289360"/>
                </a:cubicBezTo>
                <a:cubicBezTo>
                  <a:pt x="1328200" y="1284306"/>
                  <a:pt x="1311927" y="1299386"/>
                  <a:pt x="1278507" y="1293538"/>
                </a:cubicBezTo>
                <a:cubicBezTo>
                  <a:pt x="1245087" y="1287690"/>
                  <a:pt x="1194392" y="1272616"/>
                  <a:pt x="1151178" y="1254270"/>
                </a:cubicBezTo>
                <a:cubicBezTo>
                  <a:pt x="1107964" y="1235924"/>
                  <a:pt x="1068097" y="1203298"/>
                  <a:pt x="1019221" y="1183462"/>
                </a:cubicBezTo>
                <a:cubicBezTo>
                  <a:pt x="970346" y="1163626"/>
                  <a:pt x="875178" y="1141003"/>
                  <a:pt x="857925" y="1135252"/>
                </a:cubicBezTo>
                <a:cubicBezTo>
                  <a:pt x="840672" y="1117999"/>
                  <a:pt x="797024" y="1117213"/>
                  <a:pt x="760923" y="1090637"/>
                </a:cubicBezTo>
                <a:cubicBezTo>
                  <a:pt x="724822" y="1064061"/>
                  <a:pt x="681278" y="993148"/>
                  <a:pt x="641321" y="975798"/>
                </a:cubicBezTo>
                <a:cubicBezTo>
                  <a:pt x="601364" y="958448"/>
                  <a:pt x="567382" y="993275"/>
                  <a:pt x="521180" y="986536"/>
                </a:cubicBezTo>
                <a:cubicBezTo>
                  <a:pt x="474978" y="979797"/>
                  <a:pt x="430776" y="957585"/>
                  <a:pt x="364107" y="935362"/>
                </a:cubicBezTo>
                <a:cubicBezTo>
                  <a:pt x="346854" y="923860"/>
                  <a:pt x="323147" y="932996"/>
                  <a:pt x="302824" y="919906"/>
                </a:cubicBezTo>
                <a:cubicBezTo>
                  <a:pt x="282501" y="906817"/>
                  <a:pt x="262095" y="874280"/>
                  <a:pt x="242169" y="856825"/>
                </a:cubicBezTo>
                <a:cubicBezTo>
                  <a:pt x="222243" y="839370"/>
                  <a:pt x="204189" y="824994"/>
                  <a:pt x="183267" y="815177"/>
                </a:cubicBezTo>
                <a:cubicBezTo>
                  <a:pt x="162345" y="805360"/>
                  <a:pt x="145893" y="804865"/>
                  <a:pt x="116637" y="797923"/>
                </a:cubicBezTo>
                <a:cubicBezTo>
                  <a:pt x="87381" y="790981"/>
                  <a:pt x="24982" y="779278"/>
                  <a:pt x="7729" y="773527"/>
                </a:cubicBezTo>
                <a:cubicBezTo>
                  <a:pt x="-3597" y="632396"/>
                  <a:pt x="17164" y="477069"/>
                  <a:pt x="19051" y="417777"/>
                </a:cubicBezTo>
                <a:lnTo>
                  <a:pt x="19051" y="417777"/>
                </a:lnTo>
                <a:lnTo>
                  <a:pt x="19051" y="417777"/>
                </a:lnTo>
                <a:lnTo>
                  <a:pt x="0" y="439208"/>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Freeform 5"/>
          <p:cNvSpPr/>
          <p:nvPr/>
        </p:nvSpPr>
        <p:spPr>
          <a:xfrm>
            <a:off x="34017" y="1248226"/>
            <a:ext cx="11248891" cy="2670632"/>
          </a:xfrm>
          <a:custGeom>
            <a:avLst/>
            <a:gdLst>
              <a:gd name="connsiteX0" fmla="*/ 0 w 11292115"/>
              <a:gd name="connsiteY0" fmla="*/ 420915 h 2685143"/>
              <a:gd name="connsiteX1" fmla="*/ 29029 w 11292115"/>
              <a:gd name="connsiteY1" fmla="*/ 653143 h 2685143"/>
              <a:gd name="connsiteX2" fmla="*/ 159657 w 11292115"/>
              <a:gd name="connsiteY2" fmla="*/ 624115 h 2685143"/>
              <a:gd name="connsiteX3" fmla="*/ 304800 w 11292115"/>
              <a:gd name="connsiteY3" fmla="*/ 653143 h 2685143"/>
              <a:gd name="connsiteX4" fmla="*/ 348343 w 11292115"/>
              <a:gd name="connsiteY4" fmla="*/ 696686 h 2685143"/>
              <a:gd name="connsiteX5" fmla="*/ 420915 w 11292115"/>
              <a:gd name="connsiteY5" fmla="*/ 711200 h 2685143"/>
              <a:gd name="connsiteX6" fmla="*/ 566057 w 11292115"/>
              <a:gd name="connsiteY6" fmla="*/ 754743 h 2685143"/>
              <a:gd name="connsiteX7" fmla="*/ 682172 w 11292115"/>
              <a:gd name="connsiteY7" fmla="*/ 769257 h 2685143"/>
              <a:gd name="connsiteX8" fmla="*/ 769257 w 11292115"/>
              <a:gd name="connsiteY8" fmla="*/ 812800 h 2685143"/>
              <a:gd name="connsiteX9" fmla="*/ 928915 w 11292115"/>
              <a:gd name="connsiteY9" fmla="*/ 769257 h 2685143"/>
              <a:gd name="connsiteX10" fmla="*/ 972457 w 11292115"/>
              <a:gd name="connsiteY10" fmla="*/ 754743 h 2685143"/>
              <a:gd name="connsiteX11" fmla="*/ 1016000 w 11292115"/>
              <a:gd name="connsiteY11" fmla="*/ 725715 h 2685143"/>
              <a:gd name="connsiteX12" fmla="*/ 1088572 w 11292115"/>
              <a:gd name="connsiteY12" fmla="*/ 711200 h 2685143"/>
              <a:gd name="connsiteX13" fmla="*/ 1132115 w 11292115"/>
              <a:gd name="connsiteY13" fmla="*/ 682172 h 2685143"/>
              <a:gd name="connsiteX14" fmla="*/ 1219200 w 11292115"/>
              <a:gd name="connsiteY14" fmla="*/ 653143 h 2685143"/>
              <a:gd name="connsiteX15" fmla="*/ 1262743 w 11292115"/>
              <a:gd name="connsiteY15" fmla="*/ 624115 h 2685143"/>
              <a:gd name="connsiteX16" fmla="*/ 1393372 w 11292115"/>
              <a:gd name="connsiteY16" fmla="*/ 580572 h 2685143"/>
              <a:gd name="connsiteX17" fmla="*/ 1480457 w 11292115"/>
              <a:gd name="connsiteY17" fmla="*/ 551543 h 2685143"/>
              <a:gd name="connsiteX18" fmla="*/ 1524000 w 11292115"/>
              <a:gd name="connsiteY18" fmla="*/ 537029 h 2685143"/>
              <a:gd name="connsiteX19" fmla="*/ 1611086 w 11292115"/>
              <a:gd name="connsiteY19" fmla="*/ 493486 h 2685143"/>
              <a:gd name="connsiteX20" fmla="*/ 1654629 w 11292115"/>
              <a:gd name="connsiteY20" fmla="*/ 464457 h 2685143"/>
              <a:gd name="connsiteX21" fmla="*/ 1828800 w 11292115"/>
              <a:gd name="connsiteY21" fmla="*/ 449943 h 2685143"/>
              <a:gd name="connsiteX22" fmla="*/ 1930400 w 11292115"/>
              <a:gd name="connsiteY22" fmla="*/ 435429 h 2685143"/>
              <a:gd name="connsiteX23" fmla="*/ 2002972 w 11292115"/>
              <a:gd name="connsiteY23" fmla="*/ 420915 h 2685143"/>
              <a:gd name="connsiteX24" fmla="*/ 2133600 w 11292115"/>
              <a:gd name="connsiteY24" fmla="*/ 391886 h 2685143"/>
              <a:gd name="connsiteX25" fmla="*/ 2598057 w 11292115"/>
              <a:gd name="connsiteY25" fmla="*/ 362857 h 2685143"/>
              <a:gd name="connsiteX26" fmla="*/ 2757715 w 11292115"/>
              <a:gd name="connsiteY26" fmla="*/ 348343 h 2685143"/>
              <a:gd name="connsiteX27" fmla="*/ 2888343 w 11292115"/>
              <a:gd name="connsiteY27" fmla="*/ 304800 h 2685143"/>
              <a:gd name="connsiteX28" fmla="*/ 2931886 w 11292115"/>
              <a:gd name="connsiteY28" fmla="*/ 290286 h 2685143"/>
              <a:gd name="connsiteX29" fmla="*/ 3018972 w 11292115"/>
              <a:gd name="connsiteY29" fmla="*/ 275772 h 2685143"/>
              <a:gd name="connsiteX30" fmla="*/ 3933372 w 11292115"/>
              <a:gd name="connsiteY30" fmla="*/ 275772 h 2685143"/>
              <a:gd name="connsiteX31" fmla="*/ 4354286 w 11292115"/>
              <a:gd name="connsiteY31" fmla="*/ 261257 h 2685143"/>
              <a:gd name="connsiteX32" fmla="*/ 4426857 w 11292115"/>
              <a:gd name="connsiteY32" fmla="*/ 246743 h 2685143"/>
              <a:gd name="connsiteX33" fmla="*/ 4513943 w 11292115"/>
              <a:gd name="connsiteY33" fmla="*/ 217715 h 2685143"/>
              <a:gd name="connsiteX34" fmla="*/ 4659086 w 11292115"/>
              <a:gd name="connsiteY34" fmla="*/ 203200 h 2685143"/>
              <a:gd name="connsiteX35" fmla="*/ 4804229 w 11292115"/>
              <a:gd name="connsiteY35" fmla="*/ 159657 h 2685143"/>
              <a:gd name="connsiteX36" fmla="*/ 4847772 w 11292115"/>
              <a:gd name="connsiteY36" fmla="*/ 145143 h 2685143"/>
              <a:gd name="connsiteX37" fmla="*/ 4978400 w 11292115"/>
              <a:gd name="connsiteY37" fmla="*/ 130629 h 2685143"/>
              <a:gd name="connsiteX38" fmla="*/ 5123543 w 11292115"/>
              <a:gd name="connsiteY38" fmla="*/ 87086 h 2685143"/>
              <a:gd name="connsiteX39" fmla="*/ 5500915 w 11292115"/>
              <a:gd name="connsiteY39" fmla="*/ 72572 h 2685143"/>
              <a:gd name="connsiteX40" fmla="*/ 5689600 w 11292115"/>
              <a:gd name="connsiteY40" fmla="*/ 72572 h 2685143"/>
              <a:gd name="connsiteX41" fmla="*/ 5834743 w 11292115"/>
              <a:gd name="connsiteY41" fmla="*/ 101600 h 2685143"/>
              <a:gd name="connsiteX42" fmla="*/ 5950857 w 11292115"/>
              <a:gd name="connsiteY42" fmla="*/ 116115 h 2685143"/>
              <a:gd name="connsiteX43" fmla="*/ 5994400 w 11292115"/>
              <a:gd name="connsiteY43" fmla="*/ 130629 h 2685143"/>
              <a:gd name="connsiteX44" fmla="*/ 6037943 w 11292115"/>
              <a:gd name="connsiteY44" fmla="*/ 159657 h 2685143"/>
              <a:gd name="connsiteX45" fmla="*/ 6125029 w 11292115"/>
              <a:gd name="connsiteY45" fmla="*/ 188686 h 2685143"/>
              <a:gd name="connsiteX46" fmla="*/ 6168572 w 11292115"/>
              <a:gd name="connsiteY46" fmla="*/ 203200 h 2685143"/>
              <a:gd name="connsiteX47" fmla="*/ 6212115 w 11292115"/>
              <a:gd name="connsiteY47" fmla="*/ 232229 h 2685143"/>
              <a:gd name="connsiteX48" fmla="*/ 6255657 w 11292115"/>
              <a:gd name="connsiteY48" fmla="*/ 246743 h 2685143"/>
              <a:gd name="connsiteX49" fmla="*/ 6270172 w 11292115"/>
              <a:gd name="connsiteY49" fmla="*/ 319315 h 2685143"/>
              <a:gd name="connsiteX50" fmla="*/ 6299200 w 11292115"/>
              <a:gd name="connsiteY50" fmla="*/ 362857 h 2685143"/>
              <a:gd name="connsiteX51" fmla="*/ 6313715 w 11292115"/>
              <a:gd name="connsiteY51" fmla="*/ 406400 h 2685143"/>
              <a:gd name="connsiteX52" fmla="*/ 6400800 w 11292115"/>
              <a:gd name="connsiteY52" fmla="*/ 449943 h 2685143"/>
              <a:gd name="connsiteX53" fmla="*/ 6502400 w 11292115"/>
              <a:gd name="connsiteY53" fmla="*/ 493486 h 2685143"/>
              <a:gd name="connsiteX54" fmla="*/ 6560457 w 11292115"/>
              <a:gd name="connsiteY54" fmla="*/ 537029 h 2685143"/>
              <a:gd name="connsiteX55" fmla="*/ 6647543 w 11292115"/>
              <a:gd name="connsiteY55" fmla="*/ 624115 h 2685143"/>
              <a:gd name="connsiteX56" fmla="*/ 6662057 w 11292115"/>
              <a:gd name="connsiteY56" fmla="*/ 667657 h 2685143"/>
              <a:gd name="connsiteX57" fmla="*/ 6720115 w 11292115"/>
              <a:gd name="connsiteY57" fmla="*/ 682172 h 2685143"/>
              <a:gd name="connsiteX58" fmla="*/ 6807200 w 11292115"/>
              <a:gd name="connsiteY58" fmla="*/ 740229 h 2685143"/>
              <a:gd name="connsiteX59" fmla="*/ 6850743 w 11292115"/>
              <a:gd name="connsiteY59" fmla="*/ 783772 h 2685143"/>
              <a:gd name="connsiteX60" fmla="*/ 6894286 w 11292115"/>
              <a:gd name="connsiteY60" fmla="*/ 798286 h 2685143"/>
              <a:gd name="connsiteX61" fmla="*/ 6937829 w 11292115"/>
              <a:gd name="connsiteY61" fmla="*/ 841829 h 2685143"/>
              <a:gd name="connsiteX62" fmla="*/ 6995886 w 11292115"/>
              <a:gd name="connsiteY62" fmla="*/ 928915 h 2685143"/>
              <a:gd name="connsiteX63" fmla="*/ 7039429 w 11292115"/>
              <a:gd name="connsiteY63" fmla="*/ 957943 h 2685143"/>
              <a:gd name="connsiteX64" fmla="*/ 7155543 w 11292115"/>
              <a:gd name="connsiteY64" fmla="*/ 986972 h 2685143"/>
              <a:gd name="connsiteX65" fmla="*/ 7199086 w 11292115"/>
              <a:gd name="connsiteY65" fmla="*/ 1001486 h 2685143"/>
              <a:gd name="connsiteX66" fmla="*/ 7228115 w 11292115"/>
              <a:gd name="connsiteY66" fmla="*/ 1088572 h 2685143"/>
              <a:gd name="connsiteX67" fmla="*/ 7271657 w 11292115"/>
              <a:gd name="connsiteY67" fmla="*/ 1175657 h 2685143"/>
              <a:gd name="connsiteX68" fmla="*/ 7329715 w 11292115"/>
              <a:gd name="connsiteY68" fmla="*/ 1190172 h 2685143"/>
              <a:gd name="connsiteX69" fmla="*/ 7431315 w 11292115"/>
              <a:gd name="connsiteY69" fmla="*/ 1219200 h 2685143"/>
              <a:gd name="connsiteX70" fmla="*/ 7489372 w 11292115"/>
              <a:gd name="connsiteY70" fmla="*/ 1248229 h 2685143"/>
              <a:gd name="connsiteX71" fmla="*/ 7532915 w 11292115"/>
              <a:gd name="connsiteY71" fmla="*/ 1262743 h 2685143"/>
              <a:gd name="connsiteX72" fmla="*/ 7576457 w 11292115"/>
              <a:gd name="connsiteY72" fmla="*/ 1291772 h 2685143"/>
              <a:gd name="connsiteX73" fmla="*/ 7678057 w 11292115"/>
              <a:gd name="connsiteY73" fmla="*/ 1320800 h 2685143"/>
              <a:gd name="connsiteX74" fmla="*/ 7765143 w 11292115"/>
              <a:gd name="connsiteY74" fmla="*/ 1349829 h 2685143"/>
              <a:gd name="connsiteX75" fmla="*/ 7808686 w 11292115"/>
              <a:gd name="connsiteY75" fmla="*/ 1364343 h 2685143"/>
              <a:gd name="connsiteX76" fmla="*/ 7852229 w 11292115"/>
              <a:gd name="connsiteY76" fmla="*/ 1407886 h 2685143"/>
              <a:gd name="connsiteX77" fmla="*/ 8084457 w 11292115"/>
              <a:gd name="connsiteY77" fmla="*/ 1451429 h 2685143"/>
              <a:gd name="connsiteX78" fmla="*/ 8229600 w 11292115"/>
              <a:gd name="connsiteY78" fmla="*/ 1567543 h 2685143"/>
              <a:gd name="connsiteX79" fmla="*/ 8316686 w 11292115"/>
              <a:gd name="connsiteY79" fmla="*/ 1582057 h 2685143"/>
              <a:gd name="connsiteX80" fmla="*/ 8534400 w 11292115"/>
              <a:gd name="connsiteY80" fmla="*/ 1654629 h 2685143"/>
              <a:gd name="connsiteX81" fmla="*/ 8577943 w 11292115"/>
              <a:gd name="connsiteY81" fmla="*/ 1669143 h 2685143"/>
              <a:gd name="connsiteX82" fmla="*/ 8621486 w 11292115"/>
              <a:gd name="connsiteY82" fmla="*/ 1683657 h 2685143"/>
              <a:gd name="connsiteX83" fmla="*/ 8723086 w 11292115"/>
              <a:gd name="connsiteY83" fmla="*/ 1712686 h 2685143"/>
              <a:gd name="connsiteX84" fmla="*/ 8795657 w 11292115"/>
              <a:gd name="connsiteY84" fmla="*/ 1582057 h 2685143"/>
              <a:gd name="connsiteX85" fmla="*/ 8853715 w 11292115"/>
              <a:gd name="connsiteY85" fmla="*/ 1494972 h 2685143"/>
              <a:gd name="connsiteX86" fmla="*/ 8868229 w 11292115"/>
              <a:gd name="connsiteY86" fmla="*/ 1451429 h 2685143"/>
              <a:gd name="connsiteX87" fmla="*/ 8955315 w 11292115"/>
              <a:gd name="connsiteY87" fmla="*/ 1407886 h 2685143"/>
              <a:gd name="connsiteX88" fmla="*/ 9056915 w 11292115"/>
              <a:gd name="connsiteY88" fmla="*/ 1422400 h 2685143"/>
              <a:gd name="connsiteX89" fmla="*/ 9071429 w 11292115"/>
              <a:gd name="connsiteY89" fmla="*/ 1480457 h 2685143"/>
              <a:gd name="connsiteX90" fmla="*/ 9042400 w 11292115"/>
              <a:gd name="connsiteY90" fmla="*/ 1712686 h 2685143"/>
              <a:gd name="connsiteX91" fmla="*/ 9100457 w 11292115"/>
              <a:gd name="connsiteY91" fmla="*/ 1959429 h 2685143"/>
              <a:gd name="connsiteX92" fmla="*/ 9144000 w 11292115"/>
              <a:gd name="connsiteY92" fmla="*/ 1973943 h 2685143"/>
              <a:gd name="connsiteX93" fmla="*/ 9187543 w 11292115"/>
              <a:gd name="connsiteY93" fmla="*/ 2017486 h 2685143"/>
              <a:gd name="connsiteX94" fmla="*/ 9245600 w 11292115"/>
              <a:gd name="connsiteY94" fmla="*/ 2104572 h 2685143"/>
              <a:gd name="connsiteX95" fmla="*/ 9361715 w 11292115"/>
              <a:gd name="connsiteY95" fmla="*/ 2148115 h 2685143"/>
              <a:gd name="connsiteX96" fmla="*/ 9477829 w 11292115"/>
              <a:gd name="connsiteY96" fmla="*/ 2235200 h 2685143"/>
              <a:gd name="connsiteX97" fmla="*/ 9579429 w 11292115"/>
              <a:gd name="connsiteY97" fmla="*/ 2278743 h 2685143"/>
              <a:gd name="connsiteX98" fmla="*/ 9710057 w 11292115"/>
              <a:gd name="connsiteY98" fmla="*/ 2336800 h 2685143"/>
              <a:gd name="connsiteX99" fmla="*/ 9869715 w 11292115"/>
              <a:gd name="connsiteY99" fmla="*/ 2380343 h 2685143"/>
              <a:gd name="connsiteX100" fmla="*/ 10000343 w 11292115"/>
              <a:gd name="connsiteY100" fmla="*/ 2394857 h 2685143"/>
              <a:gd name="connsiteX101" fmla="*/ 10130972 w 11292115"/>
              <a:gd name="connsiteY101" fmla="*/ 2423886 h 2685143"/>
              <a:gd name="connsiteX102" fmla="*/ 10276115 w 11292115"/>
              <a:gd name="connsiteY102" fmla="*/ 2438400 h 2685143"/>
              <a:gd name="connsiteX103" fmla="*/ 10493829 w 11292115"/>
              <a:gd name="connsiteY103" fmla="*/ 2481943 h 2685143"/>
              <a:gd name="connsiteX104" fmla="*/ 10943772 w 11292115"/>
              <a:gd name="connsiteY104" fmla="*/ 2510972 h 2685143"/>
              <a:gd name="connsiteX105" fmla="*/ 11277600 w 11292115"/>
              <a:gd name="connsiteY105" fmla="*/ 2510972 h 2685143"/>
              <a:gd name="connsiteX106" fmla="*/ 11292115 w 11292115"/>
              <a:gd name="connsiteY106" fmla="*/ 2569029 h 2685143"/>
              <a:gd name="connsiteX107" fmla="*/ 11277600 w 11292115"/>
              <a:gd name="connsiteY107" fmla="*/ 2612572 h 2685143"/>
              <a:gd name="connsiteX108" fmla="*/ 11234057 w 11292115"/>
              <a:gd name="connsiteY108" fmla="*/ 2641600 h 2685143"/>
              <a:gd name="connsiteX109" fmla="*/ 11205029 w 11292115"/>
              <a:gd name="connsiteY109" fmla="*/ 2685143 h 2685143"/>
              <a:gd name="connsiteX110" fmla="*/ 11161486 w 11292115"/>
              <a:gd name="connsiteY110" fmla="*/ 2583543 h 2685143"/>
              <a:gd name="connsiteX111" fmla="*/ 11146972 w 11292115"/>
              <a:gd name="connsiteY111" fmla="*/ 2540000 h 2685143"/>
              <a:gd name="connsiteX112" fmla="*/ 11103429 w 11292115"/>
              <a:gd name="connsiteY112" fmla="*/ 2525486 h 2685143"/>
              <a:gd name="connsiteX113" fmla="*/ 11016343 w 11292115"/>
              <a:gd name="connsiteY113" fmla="*/ 2569029 h 2685143"/>
              <a:gd name="connsiteX114" fmla="*/ 10871200 w 11292115"/>
              <a:gd name="connsiteY114" fmla="*/ 2612572 h 2685143"/>
              <a:gd name="connsiteX115" fmla="*/ 10784115 w 11292115"/>
              <a:gd name="connsiteY115" fmla="*/ 2598057 h 2685143"/>
              <a:gd name="connsiteX116" fmla="*/ 10653486 w 11292115"/>
              <a:gd name="connsiteY116" fmla="*/ 2583543 h 2685143"/>
              <a:gd name="connsiteX117" fmla="*/ 10609943 w 11292115"/>
              <a:gd name="connsiteY117" fmla="*/ 2554515 h 2685143"/>
              <a:gd name="connsiteX118" fmla="*/ 10479315 w 11292115"/>
              <a:gd name="connsiteY118" fmla="*/ 2540000 h 2685143"/>
              <a:gd name="connsiteX119" fmla="*/ 10232572 w 11292115"/>
              <a:gd name="connsiteY119" fmla="*/ 2510972 h 2685143"/>
              <a:gd name="connsiteX120" fmla="*/ 9942286 w 11292115"/>
              <a:gd name="connsiteY120" fmla="*/ 2481943 h 2685143"/>
              <a:gd name="connsiteX121" fmla="*/ 9811657 w 11292115"/>
              <a:gd name="connsiteY121" fmla="*/ 2452915 h 2685143"/>
              <a:gd name="connsiteX122" fmla="*/ 9753600 w 11292115"/>
              <a:gd name="connsiteY122" fmla="*/ 2438400 h 2685143"/>
              <a:gd name="connsiteX123" fmla="*/ 9622972 w 11292115"/>
              <a:gd name="connsiteY123" fmla="*/ 2336800 h 2685143"/>
              <a:gd name="connsiteX124" fmla="*/ 9521372 w 11292115"/>
              <a:gd name="connsiteY124" fmla="*/ 2278743 h 2685143"/>
              <a:gd name="connsiteX125" fmla="*/ 9448800 w 11292115"/>
              <a:gd name="connsiteY125" fmla="*/ 2206172 h 2685143"/>
              <a:gd name="connsiteX126" fmla="*/ 9405257 w 11292115"/>
              <a:gd name="connsiteY126" fmla="*/ 2090057 h 2685143"/>
              <a:gd name="connsiteX127" fmla="*/ 9361715 w 11292115"/>
              <a:gd name="connsiteY127" fmla="*/ 2046515 h 2685143"/>
              <a:gd name="connsiteX128" fmla="*/ 9332686 w 11292115"/>
              <a:gd name="connsiteY128" fmla="*/ 2002972 h 2685143"/>
              <a:gd name="connsiteX129" fmla="*/ 9318172 w 11292115"/>
              <a:gd name="connsiteY129" fmla="*/ 1915886 h 2685143"/>
              <a:gd name="connsiteX130" fmla="*/ 9303657 w 11292115"/>
              <a:gd name="connsiteY130" fmla="*/ 1741715 h 2685143"/>
              <a:gd name="connsiteX131" fmla="*/ 9274629 w 11292115"/>
              <a:gd name="connsiteY131" fmla="*/ 1654629 h 2685143"/>
              <a:gd name="connsiteX132" fmla="*/ 9303657 w 11292115"/>
              <a:gd name="connsiteY132" fmla="*/ 1567543 h 2685143"/>
              <a:gd name="connsiteX133" fmla="*/ 9332686 w 11292115"/>
              <a:gd name="connsiteY133" fmla="*/ 1494972 h 2685143"/>
              <a:gd name="connsiteX134" fmla="*/ 9347200 w 11292115"/>
              <a:gd name="connsiteY134" fmla="*/ 1436915 h 2685143"/>
              <a:gd name="connsiteX135" fmla="*/ 9361715 w 11292115"/>
              <a:gd name="connsiteY135" fmla="*/ 1393372 h 2685143"/>
              <a:gd name="connsiteX136" fmla="*/ 9347200 w 11292115"/>
              <a:gd name="connsiteY136" fmla="*/ 1291772 h 2685143"/>
              <a:gd name="connsiteX137" fmla="*/ 9332686 w 11292115"/>
              <a:gd name="connsiteY137" fmla="*/ 1088572 h 2685143"/>
              <a:gd name="connsiteX138" fmla="*/ 9318172 w 11292115"/>
              <a:gd name="connsiteY138" fmla="*/ 1045029 h 2685143"/>
              <a:gd name="connsiteX139" fmla="*/ 9274629 w 11292115"/>
              <a:gd name="connsiteY139" fmla="*/ 1030515 h 2685143"/>
              <a:gd name="connsiteX140" fmla="*/ 9202057 w 11292115"/>
              <a:gd name="connsiteY140" fmla="*/ 1016000 h 2685143"/>
              <a:gd name="connsiteX141" fmla="*/ 9158515 w 11292115"/>
              <a:gd name="connsiteY141" fmla="*/ 986972 h 2685143"/>
              <a:gd name="connsiteX142" fmla="*/ 8984343 w 11292115"/>
              <a:gd name="connsiteY142" fmla="*/ 972457 h 2685143"/>
              <a:gd name="connsiteX143" fmla="*/ 8955315 w 11292115"/>
              <a:gd name="connsiteY143" fmla="*/ 1016000 h 2685143"/>
              <a:gd name="connsiteX144" fmla="*/ 8926286 w 11292115"/>
              <a:gd name="connsiteY144" fmla="*/ 1103086 h 2685143"/>
              <a:gd name="connsiteX145" fmla="*/ 8911772 w 11292115"/>
              <a:gd name="connsiteY145" fmla="*/ 1146629 h 2685143"/>
              <a:gd name="connsiteX146" fmla="*/ 8882743 w 11292115"/>
              <a:gd name="connsiteY146" fmla="*/ 1190172 h 2685143"/>
              <a:gd name="connsiteX147" fmla="*/ 8853715 w 11292115"/>
              <a:gd name="connsiteY147" fmla="*/ 1277257 h 2685143"/>
              <a:gd name="connsiteX148" fmla="*/ 8839200 w 11292115"/>
              <a:gd name="connsiteY148" fmla="*/ 1320800 h 2685143"/>
              <a:gd name="connsiteX149" fmla="*/ 8824686 w 11292115"/>
              <a:gd name="connsiteY149" fmla="*/ 1422400 h 2685143"/>
              <a:gd name="connsiteX150" fmla="*/ 8737600 w 11292115"/>
              <a:gd name="connsiteY150" fmla="*/ 1494972 h 2685143"/>
              <a:gd name="connsiteX151" fmla="*/ 8519886 w 11292115"/>
              <a:gd name="connsiteY151" fmla="*/ 1480457 h 2685143"/>
              <a:gd name="connsiteX152" fmla="*/ 8476343 w 11292115"/>
              <a:gd name="connsiteY152" fmla="*/ 1451429 h 2685143"/>
              <a:gd name="connsiteX153" fmla="*/ 8432800 w 11292115"/>
              <a:gd name="connsiteY153" fmla="*/ 1436915 h 2685143"/>
              <a:gd name="connsiteX154" fmla="*/ 8403772 w 11292115"/>
              <a:gd name="connsiteY154" fmla="*/ 1393372 h 2685143"/>
              <a:gd name="connsiteX155" fmla="*/ 8302172 w 11292115"/>
              <a:gd name="connsiteY155" fmla="*/ 1378857 h 2685143"/>
              <a:gd name="connsiteX156" fmla="*/ 8244115 w 11292115"/>
              <a:gd name="connsiteY156" fmla="*/ 1364343 h 2685143"/>
              <a:gd name="connsiteX157" fmla="*/ 8157029 w 11292115"/>
              <a:gd name="connsiteY157" fmla="*/ 1306286 h 2685143"/>
              <a:gd name="connsiteX158" fmla="*/ 7997372 w 11292115"/>
              <a:gd name="connsiteY158" fmla="*/ 1233715 h 2685143"/>
              <a:gd name="connsiteX159" fmla="*/ 7939315 w 11292115"/>
              <a:gd name="connsiteY159" fmla="*/ 1204686 h 2685143"/>
              <a:gd name="connsiteX160" fmla="*/ 7881257 w 11292115"/>
              <a:gd name="connsiteY160" fmla="*/ 1190172 h 2685143"/>
              <a:gd name="connsiteX161" fmla="*/ 7837715 w 11292115"/>
              <a:gd name="connsiteY161" fmla="*/ 1161143 h 2685143"/>
              <a:gd name="connsiteX162" fmla="*/ 7750629 w 11292115"/>
              <a:gd name="connsiteY162" fmla="*/ 1132115 h 2685143"/>
              <a:gd name="connsiteX163" fmla="*/ 7707086 w 11292115"/>
              <a:gd name="connsiteY163" fmla="*/ 1103086 h 2685143"/>
              <a:gd name="connsiteX164" fmla="*/ 7576457 w 11292115"/>
              <a:gd name="connsiteY164" fmla="*/ 1059543 h 2685143"/>
              <a:gd name="connsiteX165" fmla="*/ 7489372 w 11292115"/>
              <a:gd name="connsiteY165" fmla="*/ 1074057 h 2685143"/>
              <a:gd name="connsiteX166" fmla="*/ 7445829 w 11292115"/>
              <a:gd name="connsiteY166" fmla="*/ 1088572 h 2685143"/>
              <a:gd name="connsiteX167" fmla="*/ 7402286 w 11292115"/>
              <a:gd name="connsiteY167" fmla="*/ 1059543 h 2685143"/>
              <a:gd name="connsiteX168" fmla="*/ 7300686 w 11292115"/>
              <a:gd name="connsiteY168" fmla="*/ 928915 h 2685143"/>
              <a:gd name="connsiteX169" fmla="*/ 7184572 w 11292115"/>
              <a:gd name="connsiteY169" fmla="*/ 798286 h 2685143"/>
              <a:gd name="connsiteX170" fmla="*/ 7141029 w 11292115"/>
              <a:gd name="connsiteY170" fmla="*/ 783772 h 2685143"/>
              <a:gd name="connsiteX171" fmla="*/ 7039429 w 11292115"/>
              <a:gd name="connsiteY171" fmla="*/ 711200 h 2685143"/>
              <a:gd name="connsiteX172" fmla="*/ 6923315 w 11292115"/>
              <a:gd name="connsiteY172" fmla="*/ 624115 h 2685143"/>
              <a:gd name="connsiteX173" fmla="*/ 6894286 w 11292115"/>
              <a:gd name="connsiteY173" fmla="*/ 580572 h 2685143"/>
              <a:gd name="connsiteX174" fmla="*/ 6807200 w 11292115"/>
              <a:gd name="connsiteY174" fmla="*/ 493486 h 2685143"/>
              <a:gd name="connsiteX175" fmla="*/ 6778172 w 11292115"/>
              <a:gd name="connsiteY175" fmla="*/ 449943 h 2685143"/>
              <a:gd name="connsiteX176" fmla="*/ 6749143 w 11292115"/>
              <a:gd name="connsiteY176" fmla="*/ 391886 h 2685143"/>
              <a:gd name="connsiteX177" fmla="*/ 6705600 w 11292115"/>
              <a:gd name="connsiteY177" fmla="*/ 377372 h 2685143"/>
              <a:gd name="connsiteX178" fmla="*/ 6662057 w 11292115"/>
              <a:gd name="connsiteY178" fmla="*/ 348343 h 2685143"/>
              <a:gd name="connsiteX179" fmla="*/ 6604000 w 11292115"/>
              <a:gd name="connsiteY179" fmla="*/ 333829 h 2685143"/>
              <a:gd name="connsiteX180" fmla="*/ 6516915 w 11292115"/>
              <a:gd name="connsiteY180" fmla="*/ 304800 h 2685143"/>
              <a:gd name="connsiteX181" fmla="*/ 6473372 w 11292115"/>
              <a:gd name="connsiteY181" fmla="*/ 290286 h 2685143"/>
              <a:gd name="connsiteX182" fmla="*/ 6429829 w 11292115"/>
              <a:gd name="connsiteY182" fmla="*/ 246743 h 2685143"/>
              <a:gd name="connsiteX183" fmla="*/ 6299200 w 11292115"/>
              <a:gd name="connsiteY183" fmla="*/ 217715 h 2685143"/>
              <a:gd name="connsiteX184" fmla="*/ 6212115 w 11292115"/>
              <a:gd name="connsiteY184" fmla="*/ 130629 h 2685143"/>
              <a:gd name="connsiteX185" fmla="*/ 6183086 w 11292115"/>
              <a:gd name="connsiteY185" fmla="*/ 87086 h 2685143"/>
              <a:gd name="connsiteX186" fmla="*/ 6096000 w 11292115"/>
              <a:gd name="connsiteY186" fmla="*/ 72572 h 2685143"/>
              <a:gd name="connsiteX187" fmla="*/ 6023429 w 11292115"/>
              <a:gd name="connsiteY187" fmla="*/ 58057 h 2685143"/>
              <a:gd name="connsiteX188" fmla="*/ 5936343 w 11292115"/>
              <a:gd name="connsiteY188" fmla="*/ 14515 h 2685143"/>
              <a:gd name="connsiteX189" fmla="*/ 5892800 w 11292115"/>
              <a:gd name="connsiteY189" fmla="*/ 0 h 2685143"/>
              <a:gd name="connsiteX190" fmla="*/ 5196115 w 11292115"/>
              <a:gd name="connsiteY190" fmla="*/ 14515 h 2685143"/>
              <a:gd name="connsiteX191" fmla="*/ 4978400 w 11292115"/>
              <a:gd name="connsiteY191" fmla="*/ 58057 h 2685143"/>
              <a:gd name="connsiteX192" fmla="*/ 4920343 w 11292115"/>
              <a:gd name="connsiteY192" fmla="*/ 72572 h 2685143"/>
              <a:gd name="connsiteX193" fmla="*/ 4586515 w 11292115"/>
              <a:gd name="connsiteY193" fmla="*/ 101600 h 2685143"/>
              <a:gd name="connsiteX194" fmla="*/ 4513943 w 11292115"/>
              <a:gd name="connsiteY194" fmla="*/ 116115 h 2685143"/>
              <a:gd name="connsiteX195" fmla="*/ 4325257 w 11292115"/>
              <a:gd name="connsiteY195" fmla="*/ 101600 h 2685143"/>
              <a:gd name="connsiteX196" fmla="*/ 3715657 w 11292115"/>
              <a:gd name="connsiteY196" fmla="*/ 145143 h 2685143"/>
              <a:gd name="connsiteX197" fmla="*/ 3585029 w 11292115"/>
              <a:gd name="connsiteY197" fmla="*/ 174172 h 2685143"/>
              <a:gd name="connsiteX198" fmla="*/ 3541486 w 11292115"/>
              <a:gd name="connsiteY198" fmla="*/ 203200 h 2685143"/>
              <a:gd name="connsiteX199" fmla="*/ 3048000 w 11292115"/>
              <a:gd name="connsiteY199" fmla="*/ 217715 h 2685143"/>
              <a:gd name="connsiteX200" fmla="*/ 2569029 w 11292115"/>
              <a:gd name="connsiteY200" fmla="*/ 203200 h 2685143"/>
              <a:gd name="connsiteX201" fmla="*/ 2235200 w 11292115"/>
              <a:gd name="connsiteY201" fmla="*/ 217715 h 2685143"/>
              <a:gd name="connsiteX202" fmla="*/ 2090057 w 11292115"/>
              <a:gd name="connsiteY202" fmla="*/ 246743 h 2685143"/>
              <a:gd name="connsiteX203" fmla="*/ 2017486 w 11292115"/>
              <a:gd name="connsiteY203" fmla="*/ 261257 h 2685143"/>
              <a:gd name="connsiteX204" fmla="*/ 1973943 w 11292115"/>
              <a:gd name="connsiteY204" fmla="*/ 275772 h 2685143"/>
              <a:gd name="connsiteX205" fmla="*/ 1843315 w 11292115"/>
              <a:gd name="connsiteY205" fmla="*/ 290286 h 2685143"/>
              <a:gd name="connsiteX206" fmla="*/ 1756229 w 11292115"/>
              <a:gd name="connsiteY206" fmla="*/ 304800 h 2685143"/>
              <a:gd name="connsiteX207" fmla="*/ 1335315 w 11292115"/>
              <a:gd name="connsiteY207" fmla="*/ 304800 h 2685143"/>
              <a:gd name="connsiteX208" fmla="*/ 420915 w 11292115"/>
              <a:gd name="connsiteY208" fmla="*/ 319315 h 2685143"/>
              <a:gd name="connsiteX209" fmla="*/ 290286 w 11292115"/>
              <a:gd name="connsiteY209" fmla="*/ 333829 h 2685143"/>
              <a:gd name="connsiteX210" fmla="*/ 72572 w 11292115"/>
              <a:gd name="connsiteY210" fmla="*/ 362857 h 2685143"/>
              <a:gd name="connsiteX211" fmla="*/ 58057 w 11292115"/>
              <a:gd name="connsiteY211" fmla="*/ 406400 h 2685143"/>
              <a:gd name="connsiteX212" fmla="*/ 58057 w 11292115"/>
              <a:gd name="connsiteY212" fmla="*/ 406400 h 2685143"/>
              <a:gd name="connsiteX0" fmla="*/ 4309 w 11263086"/>
              <a:gd name="connsiteY0" fmla="*/ 456634 h 2685143"/>
              <a:gd name="connsiteX1" fmla="*/ 0 w 11263086"/>
              <a:gd name="connsiteY1" fmla="*/ 653143 h 2685143"/>
              <a:gd name="connsiteX2" fmla="*/ 130628 w 11263086"/>
              <a:gd name="connsiteY2" fmla="*/ 624115 h 2685143"/>
              <a:gd name="connsiteX3" fmla="*/ 275771 w 11263086"/>
              <a:gd name="connsiteY3" fmla="*/ 653143 h 2685143"/>
              <a:gd name="connsiteX4" fmla="*/ 319314 w 11263086"/>
              <a:gd name="connsiteY4" fmla="*/ 696686 h 2685143"/>
              <a:gd name="connsiteX5" fmla="*/ 391886 w 11263086"/>
              <a:gd name="connsiteY5" fmla="*/ 711200 h 2685143"/>
              <a:gd name="connsiteX6" fmla="*/ 537028 w 11263086"/>
              <a:gd name="connsiteY6" fmla="*/ 754743 h 2685143"/>
              <a:gd name="connsiteX7" fmla="*/ 653143 w 11263086"/>
              <a:gd name="connsiteY7" fmla="*/ 769257 h 2685143"/>
              <a:gd name="connsiteX8" fmla="*/ 740228 w 11263086"/>
              <a:gd name="connsiteY8" fmla="*/ 812800 h 2685143"/>
              <a:gd name="connsiteX9" fmla="*/ 899886 w 11263086"/>
              <a:gd name="connsiteY9" fmla="*/ 769257 h 2685143"/>
              <a:gd name="connsiteX10" fmla="*/ 943428 w 11263086"/>
              <a:gd name="connsiteY10" fmla="*/ 754743 h 2685143"/>
              <a:gd name="connsiteX11" fmla="*/ 986971 w 11263086"/>
              <a:gd name="connsiteY11" fmla="*/ 725715 h 2685143"/>
              <a:gd name="connsiteX12" fmla="*/ 1059543 w 11263086"/>
              <a:gd name="connsiteY12" fmla="*/ 711200 h 2685143"/>
              <a:gd name="connsiteX13" fmla="*/ 1103086 w 11263086"/>
              <a:gd name="connsiteY13" fmla="*/ 682172 h 2685143"/>
              <a:gd name="connsiteX14" fmla="*/ 1190171 w 11263086"/>
              <a:gd name="connsiteY14" fmla="*/ 653143 h 2685143"/>
              <a:gd name="connsiteX15" fmla="*/ 1233714 w 11263086"/>
              <a:gd name="connsiteY15" fmla="*/ 624115 h 2685143"/>
              <a:gd name="connsiteX16" fmla="*/ 1364343 w 11263086"/>
              <a:gd name="connsiteY16" fmla="*/ 580572 h 2685143"/>
              <a:gd name="connsiteX17" fmla="*/ 1451428 w 11263086"/>
              <a:gd name="connsiteY17" fmla="*/ 551543 h 2685143"/>
              <a:gd name="connsiteX18" fmla="*/ 1494971 w 11263086"/>
              <a:gd name="connsiteY18" fmla="*/ 537029 h 2685143"/>
              <a:gd name="connsiteX19" fmla="*/ 1582057 w 11263086"/>
              <a:gd name="connsiteY19" fmla="*/ 493486 h 2685143"/>
              <a:gd name="connsiteX20" fmla="*/ 1625600 w 11263086"/>
              <a:gd name="connsiteY20" fmla="*/ 464457 h 2685143"/>
              <a:gd name="connsiteX21" fmla="*/ 1799771 w 11263086"/>
              <a:gd name="connsiteY21" fmla="*/ 449943 h 2685143"/>
              <a:gd name="connsiteX22" fmla="*/ 1901371 w 11263086"/>
              <a:gd name="connsiteY22" fmla="*/ 435429 h 2685143"/>
              <a:gd name="connsiteX23" fmla="*/ 1973943 w 11263086"/>
              <a:gd name="connsiteY23" fmla="*/ 420915 h 2685143"/>
              <a:gd name="connsiteX24" fmla="*/ 2104571 w 11263086"/>
              <a:gd name="connsiteY24" fmla="*/ 391886 h 2685143"/>
              <a:gd name="connsiteX25" fmla="*/ 2569028 w 11263086"/>
              <a:gd name="connsiteY25" fmla="*/ 362857 h 2685143"/>
              <a:gd name="connsiteX26" fmla="*/ 2728686 w 11263086"/>
              <a:gd name="connsiteY26" fmla="*/ 348343 h 2685143"/>
              <a:gd name="connsiteX27" fmla="*/ 2859314 w 11263086"/>
              <a:gd name="connsiteY27" fmla="*/ 304800 h 2685143"/>
              <a:gd name="connsiteX28" fmla="*/ 2902857 w 11263086"/>
              <a:gd name="connsiteY28" fmla="*/ 290286 h 2685143"/>
              <a:gd name="connsiteX29" fmla="*/ 2989943 w 11263086"/>
              <a:gd name="connsiteY29" fmla="*/ 275772 h 2685143"/>
              <a:gd name="connsiteX30" fmla="*/ 3904343 w 11263086"/>
              <a:gd name="connsiteY30" fmla="*/ 275772 h 2685143"/>
              <a:gd name="connsiteX31" fmla="*/ 4325257 w 11263086"/>
              <a:gd name="connsiteY31" fmla="*/ 261257 h 2685143"/>
              <a:gd name="connsiteX32" fmla="*/ 4397828 w 11263086"/>
              <a:gd name="connsiteY32" fmla="*/ 246743 h 2685143"/>
              <a:gd name="connsiteX33" fmla="*/ 4484914 w 11263086"/>
              <a:gd name="connsiteY33" fmla="*/ 217715 h 2685143"/>
              <a:gd name="connsiteX34" fmla="*/ 4630057 w 11263086"/>
              <a:gd name="connsiteY34" fmla="*/ 203200 h 2685143"/>
              <a:gd name="connsiteX35" fmla="*/ 4775200 w 11263086"/>
              <a:gd name="connsiteY35" fmla="*/ 159657 h 2685143"/>
              <a:gd name="connsiteX36" fmla="*/ 4818743 w 11263086"/>
              <a:gd name="connsiteY36" fmla="*/ 145143 h 2685143"/>
              <a:gd name="connsiteX37" fmla="*/ 4949371 w 11263086"/>
              <a:gd name="connsiteY37" fmla="*/ 130629 h 2685143"/>
              <a:gd name="connsiteX38" fmla="*/ 5094514 w 11263086"/>
              <a:gd name="connsiteY38" fmla="*/ 87086 h 2685143"/>
              <a:gd name="connsiteX39" fmla="*/ 5471886 w 11263086"/>
              <a:gd name="connsiteY39" fmla="*/ 72572 h 2685143"/>
              <a:gd name="connsiteX40" fmla="*/ 5660571 w 11263086"/>
              <a:gd name="connsiteY40" fmla="*/ 72572 h 2685143"/>
              <a:gd name="connsiteX41" fmla="*/ 5805714 w 11263086"/>
              <a:gd name="connsiteY41" fmla="*/ 101600 h 2685143"/>
              <a:gd name="connsiteX42" fmla="*/ 5921828 w 11263086"/>
              <a:gd name="connsiteY42" fmla="*/ 116115 h 2685143"/>
              <a:gd name="connsiteX43" fmla="*/ 5965371 w 11263086"/>
              <a:gd name="connsiteY43" fmla="*/ 130629 h 2685143"/>
              <a:gd name="connsiteX44" fmla="*/ 6008914 w 11263086"/>
              <a:gd name="connsiteY44" fmla="*/ 159657 h 2685143"/>
              <a:gd name="connsiteX45" fmla="*/ 6096000 w 11263086"/>
              <a:gd name="connsiteY45" fmla="*/ 188686 h 2685143"/>
              <a:gd name="connsiteX46" fmla="*/ 6139543 w 11263086"/>
              <a:gd name="connsiteY46" fmla="*/ 203200 h 2685143"/>
              <a:gd name="connsiteX47" fmla="*/ 6183086 w 11263086"/>
              <a:gd name="connsiteY47" fmla="*/ 232229 h 2685143"/>
              <a:gd name="connsiteX48" fmla="*/ 6226628 w 11263086"/>
              <a:gd name="connsiteY48" fmla="*/ 246743 h 2685143"/>
              <a:gd name="connsiteX49" fmla="*/ 6241143 w 11263086"/>
              <a:gd name="connsiteY49" fmla="*/ 319315 h 2685143"/>
              <a:gd name="connsiteX50" fmla="*/ 6270171 w 11263086"/>
              <a:gd name="connsiteY50" fmla="*/ 362857 h 2685143"/>
              <a:gd name="connsiteX51" fmla="*/ 6284686 w 11263086"/>
              <a:gd name="connsiteY51" fmla="*/ 406400 h 2685143"/>
              <a:gd name="connsiteX52" fmla="*/ 6371771 w 11263086"/>
              <a:gd name="connsiteY52" fmla="*/ 449943 h 2685143"/>
              <a:gd name="connsiteX53" fmla="*/ 6473371 w 11263086"/>
              <a:gd name="connsiteY53" fmla="*/ 493486 h 2685143"/>
              <a:gd name="connsiteX54" fmla="*/ 6531428 w 11263086"/>
              <a:gd name="connsiteY54" fmla="*/ 537029 h 2685143"/>
              <a:gd name="connsiteX55" fmla="*/ 6618514 w 11263086"/>
              <a:gd name="connsiteY55" fmla="*/ 624115 h 2685143"/>
              <a:gd name="connsiteX56" fmla="*/ 6633028 w 11263086"/>
              <a:gd name="connsiteY56" fmla="*/ 667657 h 2685143"/>
              <a:gd name="connsiteX57" fmla="*/ 6691086 w 11263086"/>
              <a:gd name="connsiteY57" fmla="*/ 682172 h 2685143"/>
              <a:gd name="connsiteX58" fmla="*/ 6778171 w 11263086"/>
              <a:gd name="connsiteY58" fmla="*/ 740229 h 2685143"/>
              <a:gd name="connsiteX59" fmla="*/ 6821714 w 11263086"/>
              <a:gd name="connsiteY59" fmla="*/ 783772 h 2685143"/>
              <a:gd name="connsiteX60" fmla="*/ 6865257 w 11263086"/>
              <a:gd name="connsiteY60" fmla="*/ 798286 h 2685143"/>
              <a:gd name="connsiteX61" fmla="*/ 6908800 w 11263086"/>
              <a:gd name="connsiteY61" fmla="*/ 841829 h 2685143"/>
              <a:gd name="connsiteX62" fmla="*/ 6966857 w 11263086"/>
              <a:gd name="connsiteY62" fmla="*/ 928915 h 2685143"/>
              <a:gd name="connsiteX63" fmla="*/ 7010400 w 11263086"/>
              <a:gd name="connsiteY63" fmla="*/ 957943 h 2685143"/>
              <a:gd name="connsiteX64" fmla="*/ 7126514 w 11263086"/>
              <a:gd name="connsiteY64" fmla="*/ 986972 h 2685143"/>
              <a:gd name="connsiteX65" fmla="*/ 7170057 w 11263086"/>
              <a:gd name="connsiteY65" fmla="*/ 1001486 h 2685143"/>
              <a:gd name="connsiteX66" fmla="*/ 7199086 w 11263086"/>
              <a:gd name="connsiteY66" fmla="*/ 1088572 h 2685143"/>
              <a:gd name="connsiteX67" fmla="*/ 7242628 w 11263086"/>
              <a:gd name="connsiteY67" fmla="*/ 1175657 h 2685143"/>
              <a:gd name="connsiteX68" fmla="*/ 7300686 w 11263086"/>
              <a:gd name="connsiteY68" fmla="*/ 1190172 h 2685143"/>
              <a:gd name="connsiteX69" fmla="*/ 7402286 w 11263086"/>
              <a:gd name="connsiteY69" fmla="*/ 1219200 h 2685143"/>
              <a:gd name="connsiteX70" fmla="*/ 7460343 w 11263086"/>
              <a:gd name="connsiteY70" fmla="*/ 1248229 h 2685143"/>
              <a:gd name="connsiteX71" fmla="*/ 7503886 w 11263086"/>
              <a:gd name="connsiteY71" fmla="*/ 1262743 h 2685143"/>
              <a:gd name="connsiteX72" fmla="*/ 7547428 w 11263086"/>
              <a:gd name="connsiteY72" fmla="*/ 1291772 h 2685143"/>
              <a:gd name="connsiteX73" fmla="*/ 7649028 w 11263086"/>
              <a:gd name="connsiteY73" fmla="*/ 1320800 h 2685143"/>
              <a:gd name="connsiteX74" fmla="*/ 7736114 w 11263086"/>
              <a:gd name="connsiteY74" fmla="*/ 1349829 h 2685143"/>
              <a:gd name="connsiteX75" fmla="*/ 7779657 w 11263086"/>
              <a:gd name="connsiteY75" fmla="*/ 1364343 h 2685143"/>
              <a:gd name="connsiteX76" fmla="*/ 7823200 w 11263086"/>
              <a:gd name="connsiteY76" fmla="*/ 1407886 h 2685143"/>
              <a:gd name="connsiteX77" fmla="*/ 8055428 w 11263086"/>
              <a:gd name="connsiteY77" fmla="*/ 1451429 h 2685143"/>
              <a:gd name="connsiteX78" fmla="*/ 8200571 w 11263086"/>
              <a:gd name="connsiteY78" fmla="*/ 1567543 h 2685143"/>
              <a:gd name="connsiteX79" fmla="*/ 8287657 w 11263086"/>
              <a:gd name="connsiteY79" fmla="*/ 1582057 h 2685143"/>
              <a:gd name="connsiteX80" fmla="*/ 8505371 w 11263086"/>
              <a:gd name="connsiteY80" fmla="*/ 1654629 h 2685143"/>
              <a:gd name="connsiteX81" fmla="*/ 8548914 w 11263086"/>
              <a:gd name="connsiteY81" fmla="*/ 1669143 h 2685143"/>
              <a:gd name="connsiteX82" fmla="*/ 8592457 w 11263086"/>
              <a:gd name="connsiteY82" fmla="*/ 1683657 h 2685143"/>
              <a:gd name="connsiteX83" fmla="*/ 8694057 w 11263086"/>
              <a:gd name="connsiteY83" fmla="*/ 1712686 h 2685143"/>
              <a:gd name="connsiteX84" fmla="*/ 8766628 w 11263086"/>
              <a:gd name="connsiteY84" fmla="*/ 1582057 h 2685143"/>
              <a:gd name="connsiteX85" fmla="*/ 8824686 w 11263086"/>
              <a:gd name="connsiteY85" fmla="*/ 1494972 h 2685143"/>
              <a:gd name="connsiteX86" fmla="*/ 8839200 w 11263086"/>
              <a:gd name="connsiteY86" fmla="*/ 1451429 h 2685143"/>
              <a:gd name="connsiteX87" fmla="*/ 8926286 w 11263086"/>
              <a:gd name="connsiteY87" fmla="*/ 1407886 h 2685143"/>
              <a:gd name="connsiteX88" fmla="*/ 9027886 w 11263086"/>
              <a:gd name="connsiteY88" fmla="*/ 1422400 h 2685143"/>
              <a:gd name="connsiteX89" fmla="*/ 9042400 w 11263086"/>
              <a:gd name="connsiteY89" fmla="*/ 1480457 h 2685143"/>
              <a:gd name="connsiteX90" fmla="*/ 9013371 w 11263086"/>
              <a:gd name="connsiteY90" fmla="*/ 1712686 h 2685143"/>
              <a:gd name="connsiteX91" fmla="*/ 9071428 w 11263086"/>
              <a:gd name="connsiteY91" fmla="*/ 1959429 h 2685143"/>
              <a:gd name="connsiteX92" fmla="*/ 9114971 w 11263086"/>
              <a:gd name="connsiteY92" fmla="*/ 1973943 h 2685143"/>
              <a:gd name="connsiteX93" fmla="*/ 9158514 w 11263086"/>
              <a:gd name="connsiteY93" fmla="*/ 2017486 h 2685143"/>
              <a:gd name="connsiteX94" fmla="*/ 9216571 w 11263086"/>
              <a:gd name="connsiteY94" fmla="*/ 2104572 h 2685143"/>
              <a:gd name="connsiteX95" fmla="*/ 9332686 w 11263086"/>
              <a:gd name="connsiteY95" fmla="*/ 2148115 h 2685143"/>
              <a:gd name="connsiteX96" fmla="*/ 9448800 w 11263086"/>
              <a:gd name="connsiteY96" fmla="*/ 2235200 h 2685143"/>
              <a:gd name="connsiteX97" fmla="*/ 9550400 w 11263086"/>
              <a:gd name="connsiteY97" fmla="*/ 2278743 h 2685143"/>
              <a:gd name="connsiteX98" fmla="*/ 9681028 w 11263086"/>
              <a:gd name="connsiteY98" fmla="*/ 2336800 h 2685143"/>
              <a:gd name="connsiteX99" fmla="*/ 9840686 w 11263086"/>
              <a:gd name="connsiteY99" fmla="*/ 2380343 h 2685143"/>
              <a:gd name="connsiteX100" fmla="*/ 9971314 w 11263086"/>
              <a:gd name="connsiteY100" fmla="*/ 2394857 h 2685143"/>
              <a:gd name="connsiteX101" fmla="*/ 10101943 w 11263086"/>
              <a:gd name="connsiteY101" fmla="*/ 2423886 h 2685143"/>
              <a:gd name="connsiteX102" fmla="*/ 10247086 w 11263086"/>
              <a:gd name="connsiteY102" fmla="*/ 2438400 h 2685143"/>
              <a:gd name="connsiteX103" fmla="*/ 10464800 w 11263086"/>
              <a:gd name="connsiteY103" fmla="*/ 2481943 h 2685143"/>
              <a:gd name="connsiteX104" fmla="*/ 10914743 w 11263086"/>
              <a:gd name="connsiteY104" fmla="*/ 2510972 h 2685143"/>
              <a:gd name="connsiteX105" fmla="*/ 11248571 w 11263086"/>
              <a:gd name="connsiteY105" fmla="*/ 2510972 h 2685143"/>
              <a:gd name="connsiteX106" fmla="*/ 11263086 w 11263086"/>
              <a:gd name="connsiteY106" fmla="*/ 2569029 h 2685143"/>
              <a:gd name="connsiteX107" fmla="*/ 11248571 w 11263086"/>
              <a:gd name="connsiteY107" fmla="*/ 2612572 h 2685143"/>
              <a:gd name="connsiteX108" fmla="*/ 11205028 w 11263086"/>
              <a:gd name="connsiteY108" fmla="*/ 2641600 h 2685143"/>
              <a:gd name="connsiteX109" fmla="*/ 11176000 w 11263086"/>
              <a:gd name="connsiteY109" fmla="*/ 2685143 h 2685143"/>
              <a:gd name="connsiteX110" fmla="*/ 11132457 w 11263086"/>
              <a:gd name="connsiteY110" fmla="*/ 2583543 h 2685143"/>
              <a:gd name="connsiteX111" fmla="*/ 11117943 w 11263086"/>
              <a:gd name="connsiteY111" fmla="*/ 2540000 h 2685143"/>
              <a:gd name="connsiteX112" fmla="*/ 11074400 w 11263086"/>
              <a:gd name="connsiteY112" fmla="*/ 2525486 h 2685143"/>
              <a:gd name="connsiteX113" fmla="*/ 10987314 w 11263086"/>
              <a:gd name="connsiteY113" fmla="*/ 2569029 h 2685143"/>
              <a:gd name="connsiteX114" fmla="*/ 10842171 w 11263086"/>
              <a:gd name="connsiteY114" fmla="*/ 2612572 h 2685143"/>
              <a:gd name="connsiteX115" fmla="*/ 10755086 w 11263086"/>
              <a:gd name="connsiteY115" fmla="*/ 2598057 h 2685143"/>
              <a:gd name="connsiteX116" fmla="*/ 10624457 w 11263086"/>
              <a:gd name="connsiteY116" fmla="*/ 2583543 h 2685143"/>
              <a:gd name="connsiteX117" fmla="*/ 10580914 w 11263086"/>
              <a:gd name="connsiteY117" fmla="*/ 2554515 h 2685143"/>
              <a:gd name="connsiteX118" fmla="*/ 10450286 w 11263086"/>
              <a:gd name="connsiteY118" fmla="*/ 2540000 h 2685143"/>
              <a:gd name="connsiteX119" fmla="*/ 10203543 w 11263086"/>
              <a:gd name="connsiteY119" fmla="*/ 2510972 h 2685143"/>
              <a:gd name="connsiteX120" fmla="*/ 9913257 w 11263086"/>
              <a:gd name="connsiteY120" fmla="*/ 2481943 h 2685143"/>
              <a:gd name="connsiteX121" fmla="*/ 9782628 w 11263086"/>
              <a:gd name="connsiteY121" fmla="*/ 2452915 h 2685143"/>
              <a:gd name="connsiteX122" fmla="*/ 9724571 w 11263086"/>
              <a:gd name="connsiteY122" fmla="*/ 2438400 h 2685143"/>
              <a:gd name="connsiteX123" fmla="*/ 9593943 w 11263086"/>
              <a:gd name="connsiteY123" fmla="*/ 2336800 h 2685143"/>
              <a:gd name="connsiteX124" fmla="*/ 9492343 w 11263086"/>
              <a:gd name="connsiteY124" fmla="*/ 2278743 h 2685143"/>
              <a:gd name="connsiteX125" fmla="*/ 9419771 w 11263086"/>
              <a:gd name="connsiteY125" fmla="*/ 2206172 h 2685143"/>
              <a:gd name="connsiteX126" fmla="*/ 9376228 w 11263086"/>
              <a:gd name="connsiteY126" fmla="*/ 2090057 h 2685143"/>
              <a:gd name="connsiteX127" fmla="*/ 9332686 w 11263086"/>
              <a:gd name="connsiteY127" fmla="*/ 2046515 h 2685143"/>
              <a:gd name="connsiteX128" fmla="*/ 9303657 w 11263086"/>
              <a:gd name="connsiteY128" fmla="*/ 2002972 h 2685143"/>
              <a:gd name="connsiteX129" fmla="*/ 9289143 w 11263086"/>
              <a:gd name="connsiteY129" fmla="*/ 1915886 h 2685143"/>
              <a:gd name="connsiteX130" fmla="*/ 9274628 w 11263086"/>
              <a:gd name="connsiteY130" fmla="*/ 1741715 h 2685143"/>
              <a:gd name="connsiteX131" fmla="*/ 9245600 w 11263086"/>
              <a:gd name="connsiteY131" fmla="*/ 1654629 h 2685143"/>
              <a:gd name="connsiteX132" fmla="*/ 9274628 w 11263086"/>
              <a:gd name="connsiteY132" fmla="*/ 1567543 h 2685143"/>
              <a:gd name="connsiteX133" fmla="*/ 9303657 w 11263086"/>
              <a:gd name="connsiteY133" fmla="*/ 1494972 h 2685143"/>
              <a:gd name="connsiteX134" fmla="*/ 9318171 w 11263086"/>
              <a:gd name="connsiteY134" fmla="*/ 1436915 h 2685143"/>
              <a:gd name="connsiteX135" fmla="*/ 9332686 w 11263086"/>
              <a:gd name="connsiteY135" fmla="*/ 1393372 h 2685143"/>
              <a:gd name="connsiteX136" fmla="*/ 9318171 w 11263086"/>
              <a:gd name="connsiteY136" fmla="*/ 1291772 h 2685143"/>
              <a:gd name="connsiteX137" fmla="*/ 9303657 w 11263086"/>
              <a:gd name="connsiteY137" fmla="*/ 1088572 h 2685143"/>
              <a:gd name="connsiteX138" fmla="*/ 9289143 w 11263086"/>
              <a:gd name="connsiteY138" fmla="*/ 1045029 h 2685143"/>
              <a:gd name="connsiteX139" fmla="*/ 9245600 w 11263086"/>
              <a:gd name="connsiteY139" fmla="*/ 1030515 h 2685143"/>
              <a:gd name="connsiteX140" fmla="*/ 9173028 w 11263086"/>
              <a:gd name="connsiteY140" fmla="*/ 1016000 h 2685143"/>
              <a:gd name="connsiteX141" fmla="*/ 9129486 w 11263086"/>
              <a:gd name="connsiteY141" fmla="*/ 986972 h 2685143"/>
              <a:gd name="connsiteX142" fmla="*/ 8955314 w 11263086"/>
              <a:gd name="connsiteY142" fmla="*/ 972457 h 2685143"/>
              <a:gd name="connsiteX143" fmla="*/ 8926286 w 11263086"/>
              <a:gd name="connsiteY143" fmla="*/ 1016000 h 2685143"/>
              <a:gd name="connsiteX144" fmla="*/ 8897257 w 11263086"/>
              <a:gd name="connsiteY144" fmla="*/ 1103086 h 2685143"/>
              <a:gd name="connsiteX145" fmla="*/ 8882743 w 11263086"/>
              <a:gd name="connsiteY145" fmla="*/ 1146629 h 2685143"/>
              <a:gd name="connsiteX146" fmla="*/ 8853714 w 11263086"/>
              <a:gd name="connsiteY146" fmla="*/ 1190172 h 2685143"/>
              <a:gd name="connsiteX147" fmla="*/ 8824686 w 11263086"/>
              <a:gd name="connsiteY147" fmla="*/ 1277257 h 2685143"/>
              <a:gd name="connsiteX148" fmla="*/ 8810171 w 11263086"/>
              <a:gd name="connsiteY148" fmla="*/ 1320800 h 2685143"/>
              <a:gd name="connsiteX149" fmla="*/ 8795657 w 11263086"/>
              <a:gd name="connsiteY149" fmla="*/ 1422400 h 2685143"/>
              <a:gd name="connsiteX150" fmla="*/ 8708571 w 11263086"/>
              <a:gd name="connsiteY150" fmla="*/ 1494972 h 2685143"/>
              <a:gd name="connsiteX151" fmla="*/ 8490857 w 11263086"/>
              <a:gd name="connsiteY151" fmla="*/ 1480457 h 2685143"/>
              <a:gd name="connsiteX152" fmla="*/ 8447314 w 11263086"/>
              <a:gd name="connsiteY152" fmla="*/ 1451429 h 2685143"/>
              <a:gd name="connsiteX153" fmla="*/ 8403771 w 11263086"/>
              <a:gd name="connsiteY153" fmla="*/ 1436915 h 2685143"/>
              <a:gd name="connsiteX154" fmla="*/ 8374743 w 11263086"/>
              <a:gd name="connsiteY154" fmla="*/ 1393372 h 2685143"/>
              <a:gd name="connsiteX155" fmla="*/ 8273143 w 11263086"/>
              <a:gd name="connsiteY155" fmla="*/ 1378857 h 2685143"/>
              <a:gd name="connsiteX156" fmla="*/ 8215086 w 11263086"/>
              <a:gd name="connsiteY156" fmla="*/ 1364343 h 2685143"/>
              <a:gd name="connsiteX157" fmla="*/ 8128000 w 11263086"/>
              <a:gd name="connsiteY157" fmla="*/ 1306286 h 2685143"/>
              <a:gd name="connsiteX158" fmla="*/ 7968343 w 11263086"/>
              <a:gd name="connsiteY158" fmla="*/ 1233715 h 2685143"/>
              <a:gd name="connsiteX159" fmla="*/ 7910286 w 11263086"/>
              <a:gd name="connsiteY159" fmla="*/ 1204686 h 2685143"/>
              <a:gd name="connsiteX160" fmla="*/ 7852228 w 11263086"/>
              <a:gd name="connsiteY160" fmla="*/ 1190172 h 2685143"/>
              <a:gd name="connsiteX161" fmla="*/ 7808686 w 11263086"/>
              <a:gd name="connsiteY161" fmla="*/ 1161143 h 2685143"/>
              <a:gd name="connsiteX162" fmla="*/ 7721600 w 11263086"/>
              <a:gd name="connsiteY162" fmla="*/ 1132115 h 2685143"/>
              <a:gd name="connsiteX163" fmla="*/ 7678057 w 11263086"/>
              <a:gd name="connsiteY163" fmla="*/ 1103086 h 2685143"/>
              <a:gd name="connsiteX164" fmla="*/ 7547428 w 11263086"/>
              <a:gd name="connsiteY164" fmla="*/ 1059543 h 2685143"/>
              <a:gd name="connsiteX165" fmla="*/ 7460343 w 11263086"/>
              <a:gd name="connsiteY165" fmla="*/ 1074057 h 2685143"/>
              <a:gd name="connsiteX166" fmla="*/ 7416800 w 11263086"/>
              <a:gd name="connsiteY166" fmla="*/ 1088572 h 2685143"/>
              <a:gd name="connsiteX167" fmla="*/ 7373257 w 11263086"/>
              <a:gd name="connsiteY167" fmla="*/ 1059543 h 2685143"/>
              <a:gd name="connsiteX168" fmla="*/ 7271657 w 11263086"/>
              <a:gd name="connsiteY168" fmla="*/ 928915 h 2685143"/>
              <a:gd name="connsiteX169" fmla="*/ 7155543 w 11263086"/>
              <a:gd name="connsiteY169" fmla="*/ 798286 h 2685143"/>
              <a:gd name="connsiteX170" fmla="*/ 7112000 w 11263086"/>
              <a:gd name="connsiteY170" fmla="*/ 783772 h 2685143"/>
              <a:gd name="connsiteX171" fmla="*/ 7010400 w 11263086"/>
              <a:gd name="connsiteY171" fmla="*/ 711200 h 2685143"/>
              <a:gd name="connsiteX172" fmla="*/ 6894286 w 11263086"/>
              <a:gd name="connsiteY172" fmla="*/ 624115 h 2685143"/>
              <a:gd name="connsiteX173" fmla="*/ 6865257 w 11263086"/>
              <a:gd name="connsiteY173" fmla="*/ 580572 h 2685143"/>
              <a:gd name="connsiteX174" fmla="*/ 6778171 w 11263086"/>
              <a:gd name="connsiteY174" fmla="*/ 493486 h 2685143"/>
              <a:gd name="connsiteX175" fmla="*/ 6749143 w 11263086"/>
              <a:gd name="connsiteY175" fmla="*/ 449943 h 2685143"/>
              <a:gd name="connsiteX176" fmla="*/ 6720114 w 11263086"/>
              <a:gd name="connsiteY176" fmla="*/ 391886 h 2685143"/>
              <a:gd name="connsiteX177" fmla="*/ 6676571 w 11263086"/>
              <a:gd name="connsiteY177" fmla="*/ 377372 h 2685143"/>
              <a:gd name="connsiteX178" fmla="*/ 6633028 w 11263086"/>
              <a:gd name="connsiteY178" fmla="*/ 348343 h 2685143"/>
              <a:gd name="connsiteX179" fmla="*/ 6574971 w 11263086"/>
              <a:gd name="connsiteY179" fmla="*/ 333829 h 2685143"/>
              <a:gd name="connsiteX180" fmla="*/ 6487886 w 11263086"/>
              <a:gd name="connsiteY180" fmla="*/ 304800 h 2685143"/>
              <a:gd name="connsiteX181" fmla="*/ 6444343 w 11263086"/>
              <a:gd name="connsiteY181" fmla="*/ 290286 h 2685143"/>
              <a:gd name="connsiteX182" fmla="*/ 6400800 w 11263086"/>
              <a:gd name="connsiteY182" fmla="*/ 246743 h 2685143"/>
              <a:gd name="connsiteX183" fmla="*/ 6270171 w 11263086"/>
              <a:gd name="connsiteY183" fmla="*/ 217715 h 2685143"/>
              <a:gd name="connsiteX184" fmla="*/ 6183086 w 11263086"/>
              <a:gd name="connsiteY184" fmla="*/ 130629 h 2685143"/>
              <a:gd name="connsiteX185" fmla="*/ 6154057 w 11263086"/>
              <a:gd name="connsiteY185" fmla="*/ 87086 h 2685143"/>
              <a:gd name="connsiteX186" fmla="*/ 6066971 w 11263086"/>
              <a:gd name="connsiteY186" fmla="*/ 72572 h 2685143"/>
              <a:gd name="connsiteX187" fmla="*/ 5994400 w 11263086"/>
              <a:gd name="connsiteY187" fmla="*/ 58057 h 2685143"/>
              <a:gd name="connsiteX188" fmla="*/ 5907314 w 11263086"/>
              <a:gd name="connsiteY188" fmla="*/ 14515 h 2685143"/>
              <a:gd name="connsiteX189" fmla="*/ 5863771 w 11263086"/>
              <a:gd name="connsiteY189" fmla="*/ 0 h 2685143"/>
              <a:gd name="connsiteX190" fmla="*/ 5167086 w 11263086"/>
              <a:gd name="connsiteY190" fmla="*/ 14515 h 2685143"/>
              <a:gd name="connsiteX191" fmla="*/ 4949371 w 11263086"/>
              <a:gd name="connsiteY191" fmla="*/ 58057 h 2685143"/>
              <a:gd name="connsiteX192" fmla="*/ 4891314 w 11263086"/>
              <a:gd name="connsiteY192" fmla="*/ 72572 h 2685143"/>
              <a:gd name="connsiteX193" fmla="*/ 4557486 w 11263086"/>
              <a:gd name="connsiteY193" fmla="*/ 101600 h 2685143"/>
              <a:gd name="connsiteX194" fmla="*/ 4484914 w 11263086"/>
              <a:gd name="connsiteY194" fmla="*/ 116115 h 2685143"/>
              <a:gd name="connsiteX195" fmla="*/ 4296228 w 11263086"/>
              <a:gd name="connsiteY195" fmla="*/ 101600 h 2685143"/>
              <a:gd name="connsiteX196" fmla="*/ 3686628 w 11263086"/>
              <a:gd name="connsiteY196" fmla="*/ 145143 h 2685143"/>
              <a:gd name="connsiteX197" fmla="*/ 3556000 w 11263086"/>
              <a:gd name="connsiteY197" fmla="*/ 174172 h 2685143"/>
              <a:gd name="connsiteX198" fmla="*/ 3512457 w 11263086"/>
              <a:gd name="connsiteY198" fmla="*/ 203200 h 2685143"/>
              <a:gd name="connsiteX199" fmla="*/ 3018971 w 11263086"/>
              <a:gd name="connsiteY199" fmla="*/ 217715 h 2685143"/>
              <a:gd name="connsiteX200" fmla="*/ 2540000 w 11263086"/>
              <a:gd name="connsiteY200" fmla="*/ 203200 h 2685143"/>
              <a:gd name="connsiteX201" fmla="*/ 2206171 w 11263086"/>
              <a:gd name="connsiteY201" fmla="*/ 217715 h 2685143"/>
              <a:gd name="connsiteX202" fmla="*/ 2061028 w 11263086"/>
              <a:gd name="connsiteY202" fmla="*/ 246743 h 2685143"/>
              <a:gd name="connsiteX203" fmla="*/ 1988457 w 11263086"/>
              <a:gd name="connsiteY203" fmla="*/ 261257 h 2685143"/>
              <a:gd name="connsiteX204" fmla="*/ 1944914 w 11263086"/>
              <a:gd name="connsiteY204" fmla="*/ 275772 h 2685143"/>
              <a:gd name="connsiteX205" fmla="*/ 1814286 w 11263086"/>
              <a:gd name="connsiteY205" fmla="*/ 290286 h 2685143"/>
              <a:gd name="connsiteX206" fmla="*/ 1727200 w 11263086"/>
              <a:gd name="connsiteY206" fmla="*/ 304800 h 2685143"/>
              <a:gd name="connsiteX207" fmla="*/ 1306286 w 11263086"/>
              <a:gd name="connsiteY207" fmla="*/ 304800 h 2685143"/>
              <a:gd name="connsiteX208" fmla="*/ 391886 w 11263086"/>
              <a:gd name="connsiteY208" fmla="*/ 319315 h 2685143"/>
              <a:gd name="connsiteX209" fmla="*/ 261257 w 11263086"/>
              <a:gd name="connsiteY209" fmla="*/ 333829 h 2685143"/>
              <a:gd name="connsiteX210" fmla="*/ 43543 w 11263086"/>
              <a:gd name="connsiteY210" fmla="*/ 362857 h 2685143"/>
              <a:gd name="connsiteX211" fmla="*/ 29028 w 11263086"/>
              <a:gd name="connsiteY211" fmla="*/ 406400 h 2685143"/>
              <a:gd name="connsiteX212" fmla="*/ 29028 w 11263086"/>
              <a:gd name="connsiteY212" fmla="*/ 406400 h 2685143"/>
              <a:gd name="connsiteX0" fmla="*/ 13834 w 11272611"/>
              <a:gd name="connsiteY0" fmla="*/ 456634 h 2685143"/>
              <a:gd name="connsiteX1" fmla="*/ 0 w 11272611"/>
              <a:gd name="connsiteY1" fmla="*/ 641237 h 2685143"/>
              <a:gd name="connsiteX2" fmla="*/ 140153 w 11272611"/>
              <a:gd name="connsiteY2" fmla="*/ 624115 h 2685143"/>
              <a:gd name="connsiteX3" fmla="*/ 285296 w 11272611"/>
              <a:gd name="connsiteY3" fmla="*/ 653143 h 2685143"/>
              <a:gd name="connsiteX4" fmla="*/ 328839 w 11272611"/>
              <a:gd name="connsiteY4" fmla="*/ 696686 h 2685143"/>
              <a:gd name="connsiteX5" fmla="*/ 401411 w 11272611"/>
              <a:gd name="connsiteY5" fmla="*/ 711200 h 2685143"/>
              <a:gd name="connsiteX6" fmla="*/ 546553 w 11272611"/>
              <a:gd name="connsiteY6" fmla="*/ 754743 h 2685143"/>
              <a:gd name="connsiteX7" fmla="*/ 662668 w 11272611"/>
              <a:gd name="connsiteY7" fmla="*/ 769257 h 2685143"/>
              <a:gd name="connsiteX8" fmla="*/ 749753 w 11272611"/>
              <a:gd name="connsiteY8" fmla="*/ 812800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28839 w 11272611"/>
              <a:gd name="connsiteY4" fmla="*/ 696686 h 2685143"/>
              <a:gd name="connsiteX5" fmla="*/ 401411 w 11272611"/>
              <a:gd name="connsiteY5" fmla="*/ 711200 h 2685143"/>
              <a:gd name="connsiteX6" fmla="*/ 546553 w 11272611"/>
              <a:gd name="connsiteY6" fmla="*/ 754743 h 2685143"/>
              <a:gd name="connsiteX7" fmla="*/ 662668 w 11272611"/>
              <a:gd name="connsiteY7" fmla="*/ 769257 h 2685143"/>
              <a:gd name="connsiteX8" fmla="*/ 749753 w 11272611"/>
              <a:gd name="connsiteY8" fmla="*/ 812800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01411 w 11272611"/>
              <a:gd name="connsiteY5" fmla="*/ 711200 h 2685143"/>
              <a:gd name="connsiteX6" fmla="*/ 546553 w 11272611"/>
              <a:gd name="connsiteY6" fmla="*/ 754743 h 2685143"/>
              <a:gd name="connsiteX7" fmla="*/ 662668 w 11272611"/>
              <a:gd name="connsiteY7" fmla="*/ 769257 h 2685143"/>
              <a:gd name="connsiteX8" fmla="*/ 749753 w 11272611"/>
              <a:gd name="connsiteY8" fmla="*/ 812800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46553 w 11272611"/>
              <a:gd name="connsiteY6" fmla="*/ 754743 h 2685143"/>
              <a:gd name="connsiteX7" fmla="*/ 662668 w 11272611"/>
              <a:gd name="connsiteY7" fmla="*/ 769257 h 2685143"/>
              <a:gd name="connsiteX8" fmla="*/ 749753 w 11272611"/>
              <a:gd name="connsiteY8" fmla="*/ 812800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62668 w 11272611"/>
              <a:gd name="connsiteY7" fmla="*/ 769257 h 2685143"/>
              <a:gd name="connsiteX8" fmla="*/ 749753 w 11272611"/>
              <a:gd name="connsiteY8" fmla="*/ 812800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62668 w 11272611"/>
              <a:gd name="connsiteY7" fmla="*/ 769257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44271 w 11272611"/>
              <a:gd name="connsiteY201" fmla="*/ 339159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18180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18180 h 2685143"/>
              <a:gd name="connsiteX203" fmla="*/ 1997982 w 11272611"/>
              <a:gd name="connsiteY203" fmla="*/ 335076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7362 w 11272611"/>
              <a:gd name="connsiteY210" fmla="*/ 446200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38553 w 11272611"/>
              <a:gd name="connsiteY211" fmla="*/ 406400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86201 w 11272611"/>
              <a:gd name="connsiteY28" fmla="*/ 306954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80535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80535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2590 w 11272611"/>
              <a:gd name="connsiteY32" fmla="*/ 230075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03826 w 11272611"/>
              <a:gd name="connsiteY31" fmla="*/ 242207 h 2685143"/>
              <a:gd name="connsiteX32" fmla="*/ 4402590 w 11272611"/>
              <a:gd name="connsiteY32" fmla="*/ 230075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03826 w 11272611"/>
              <a:gd name="connsiteY31" fmla="*/ 242207 h 2685143"/>
              <a:gd name="connsiteX32" fmla="*/ 4402590 w 11272611"/>
              <a:gd name="connsiteY32" fmla="*/ 230075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590948 w 11272611"/>
              <a:gd name="connsiteY39" fmla="*/ 74954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03826 w 11272611"/>
              <a:gd name="connsiteY31" fmla="*/ 242207 h 2685143"/>
              <a:gd name="connsiteX32" fmla="*/ 4402590 w 11272611"/>
              <a:gd name="connsiteY32" fmla="*/ 230075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590948 w 11272611"/>
              <a:gd name="connsiteY39" fmla="*/ 74954 h 2685143"/>
              <a:gd name="connsiteX40" fmla="*/ 5691527 w 11272611"/>
              <a:gd name="connsiteY40" fmla="*/ 103528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03826 w 11272611"/>
              <a:gd name="connsiteY31" fmla="*/ 242207 h 2685143"/>
              <a:gd name="connsiteX32" fmla="*/ 4402590 w 11272611"/>
              <a:gd name="connsiteY32" fmla="*/ 230075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590948 w 11272611"/>
              <a:gd name="connsiteY39" fmla="*/ 74954 h 2685143"/>
              <a:gd name="connsiteX40" fmla="*/ 5691527 w 11272611"/>
              <a:gd name="connsiteY40" fmla="*/ 103528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15239 w 11272611"/>
              <a:gd name="connsiteY41" fmla="*/ 87173 h 2670716"/>
              <a:gd name="connsiteX42" fmla="*/ 5931353 w 11272611"/>
              <a:gd name="connsiteY42" fmla="*/ 101688 h 2670716"/>
              <a:gd name="connsiteX43" fmla="*/ 5974896 w 11272611"/>
              <a:gd name="connsiteY43" fmla="*/ 116202 h 2670716"/>
              <a:gd name="connsiteX44" fmla="*/ 6018439 w 11272611"/>
              <a:gd name="connsiteY44" fmla="*/ 145230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15239 w 11272611"/>
              <a:gd name="connsiteY41" fmla="*/ 87173 h 2670716"/>
              <a:gd name="connsiteX42" fmla="*/ 5931353 w 11272611"/>
              <a:gd name="connsiteY42" fmla="*/ 101688 h 2670716"/>
              <a:gd name="connsiteX43" fmla="*/ 5974896 w 11272611"/>
              <a:gd name="connsiteY43" fmla="*/ 116202 h 2670716"/>
              <a:gd name="connsiteX44" fmla="*/ 6018439 w 11272611"/>
              <a:gd name="connsiteY44" fmla="*/ 145230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31353 w 11272611"/>
              <a:gd name="connsiteY42" fmla="*/ 101688 h 2670716"/>
              <a:gd name="connsiteX43" fmla="*/ 5974896 w 11272611"/>
              <a:gd name="connsiteY43" fmla="*/ 116202 h 2670716"/>
              <a:gd name="connsiteX44" fmla="*/ 6018439 w 11272611"/>
              <a:gd name="connsiteY44" fmla="*/ 145230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4896 w 11272611"/>
              <a:gd name="connsiteY43" fmla="*/ 116202 h 2670716"/>
              <a:gd name="connsiteX44" fmla="*/ 6018439 w 11272611"/>
              <a:gd name="connsiteY44" fmla="*/ 145230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18439 w 11272611"/>
              <a:gd name="connsiteY44" fmla="*/ 145230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279696 w 11272611"/>
              <a:gd name="connsiteY50" fmla="*/ 348430 h 2670716"/>
              <a:gd name="connsiteX51" fmla="*/ 6346598 w 11272611"/>
              <a:gd name="connsiteY51" fmla="*/ 384830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82896 w 11272611"/>
              <a:gd name="connsiteY53" fmla="*/ 479059 h 2670716"/>
              <a:gd name="connsiteX54" fmla="*/ 6533809 w 11272611"/>
              <a:gd name="connsiteY54" fmla="*/ 555940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594702 w 11272611"/>
              <a:gd name="connsiteY55" fmla="*/ 612070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594702 w 11272611"/>
              <a:gd name="connsiteY55" fmla="*/ 612070 h 2670716"/>
              <a:gd name="connsiteX56" fmla="*/ 6642553 w 11272611"/>
              <a:gd name="connsiteY56" fmla="*/ 653230 h 2670716"/>
              <a:gd name="connsiteX57" fmla="*/ 6686324 w 11272611"/>
              <a:gd name="connsiteY57" fmla="*/ 7058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594702 w 11272611"/>
              <a:gd name="connsiteY55" fmla="*/ 612070 h 2670716"/>
              <a:gd name="connsiteX56" fmla="*/ 6642553 w 11272611"/>
              <a:gd name="connsiteY56" fmla="*/ 653230 h 2670716"/>
              <a:gd name="connsiteX57" fmla="*/ 6686324 w 11272611"/>
              <a:gd name="connsiteY57" fmla="*/ 705845 h 2670716"/>
              <a:gd name="connsiteX58" fmla="*/ 6761503 w 11272611"/>
              <a:gd name="connsiteY58" fmla="*/ 773427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594702 w 11272611"/>
              <a:gd name="connsiteY55" fmla="*/ 612070 h 2670716"/>
              <a:gd name="connsiteX56" fmla="*/ 6642553 w 11272611"/>
              <a:gd name="connsiteY56" fmla="*/ 653230 h 2670716"/>
              <a:gd name="connsiteX57" fmla="*/ 6686324 w 11272611"/>
              <a:gd name="connsiteY57" fmla="*/ 705845 h 2670716"/>
              <a:gd name="connsiteX58" fmla="*/ 6761503 w 11272611"/>
              <a:gd name="connsiteY58" fmla="*/ 773427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46913 w 11272611"/>
              <a:gd name="connsiteY185" fmla="*/ 89328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6096 w 11272611"/>
              <a:gd name="connsiteY177" fmla="*/ 362861 h 2670632"/>
              <a:gd name="connsiteX178" fmla="*/ 6642553 w 11272611"/>
              <a:gd name="connsiteY178" fmla="*/ 333832 h 2670632"/>
              <a:gd name="connsiteX179" fmla="*/ 6584496 w 11272611"/>
              <a:gd name="connsiteY179" fmla="*/ 319318 h 2670632"/>
              <a:gd name="connsiteX180" fmla="*/ 6497411 w 11272611"/>
              <a:gd name="connsiteY180" fmla="*/ 290289 h 2670632"/>
              <a:gd name="connsiteX181" fmla="*/ 6453868 w 11272611"/>
              <a:gd name="connsiteY181" fmla="*/ 275775 h 2670632"/>
              <a:gd name="connsiteX182" fmla="*/ 6410325 w 11272611"/>
              <a:gd name="connsiteY182" fmla="*/ 232232 h 2670632"/>
              <a:gd name="connsiteX183" fmla="*/ 6279696 w 11272611"/>
              <a:gd name="connsiteY183" fmla="*/ 203204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6096 w 11272611"/>
              <a:gd name="connsiteY177" fmla="*/ 362861 h 2670632"/>
              <a:gd name="connsiteX178" fmla="*/ 6642553 w 11272611"/>
              <a:gd name="connsiteY178" fmla="*/ 333832 h 2670632"/>
              <a:gd name="connsiteX179" fmla="*/ 6584496 w 11272611"/>
              <a:gd name="connsiteY179" fmla="*/ 319318 h 2670632"/>
              <a:gd name="connsiteX180" fmla="*/ 6497411 w 11272611"/>
              <a:gd name="connsiteY180" fmla="*/ 290289 h 2670632"/>
              <a:gd name="connsiteX181" fmla="*/ 6453868 w 11272611"/>
              <a:gd name="connsiteY181" fmla="*/ 275775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6096 w 11272611"/>
              <a:gd name="connsiteY177" fmla="*/ 362861 h 2670632"/>
              <a:gd name="connsiteX178" fmla="*/ 6642553 w 11272611"/>
              <a:gd name="connsiteY178" fmla="*/ 333832 h 2670632"/>
              <a:gd name="connsiteX179" fmla="*/ 6584496 w 11272611"/>
              <a:gd name="connsiteY179" fmla="*/ 319318 h 2670632"/>
              <a:gd name="connsiteX180" fmla="*/ 6497411 w 11272611"/>
              <a:gd name="connsiteY180" fmla="*/ 290289 h 2670632"/>
              <a:gd name="connsiteX181" fmla="*/ 6453868 w 11272611"/>
              <a:gd name="connsiteY181" fmla="*/ 275775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6096 w 11272611"/>
              <a:gd name="connsiteY177" fmla="*/ 362861 h 2670632"/>
              <a:gd name="connsiteX178" fmla="*/ 6642553 w 11272611"/>
              <a:gd name="connsiteY178" fmla="*/ 333832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6096 w 11272611"/>
              <a:gd name="connsiteY177" fmla="*/ 362861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10211 w 11272611"/>
              <a:gd name="connsiteY68" fmla="*/ 117566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10211 w 11272611"/>
              <a:gd name="connsiteY68" fmla="*/ 117566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6986587 w 11272611"/>
              <a:gd name="connsiteY171" fmla="*/ 758601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18853 w 11272611"/>
              <a:gd name="connsiteY164" fmla="*/ 1085513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73294 w 11272611"/>
              <a:gd name="connsiteY163" fmla="*/ 1143344 h 2670632"/>
              <a:gd name="connsiteX164" fmla="*/ 7518853 w 11272611"/>
              <a:gd name="connsiteY164" fmla="*/ 1085513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90869 w 11272611"/>
              <a:gd name="connsiteY151" fmla="*/ 1606440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90869 w 11272611"/>
              <a:gd name="connsiteY151" fmla="*/ 1606440 h 2670632"/>
              <a:gd name="connsiteX152" fmla="*/ 8528277 w 11272611"/>
              <a:gd name="connsiteY152" fmla="*/ 1594080 h 2670632"/>
              <a:gd name="connsiteX153" fmla="*/ 8413296 w 11272611"/>
              <a:gd name="connsiteY153" fmla="*/ 1422404 h 2670632"/>
              <a:gd name="connsiteX154" fmla="*/ 8384268 w 11272611"/>
              <a:gd name="connsiteY154" fmla="*/ 1378861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384268 w 11272611"/>
              <a:gd name="connsiteY154" fmla="*/ 1378861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279845 w 11272611"/>
              <a:gd name="connsiteY137" fmla="*/ 1205030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79845 w 11272611"/>
              <a:gd name="connsiteY137" fmla="*/ 1205030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192192 w 11272611"/>
              <a:gd name="connsiteY135" fmla="*/ 1405055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090819 w 11272611"/>
              <a:gd name="connsiteY131" fmla="*/ 1671075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090819 w 11272611"/>
              <a:gd name="connsiteY131" fmla="*/ 1671075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090819 w 11272611"/>
              <a:gd name="connsiteY131" fmla="*/ 1671075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090819 w 11272611"/>
              <a:gd name="connsiteY131" fmla="*/ 1671075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062697 w 11272611"/>
              <a:gd name="connsiteY130" fmla="*/ 1770067 h 2670632"/>
              <a:gd name="connsiteX131" fmla="*/ 9090819 w 11272611"/>
              <a:gd name="connsiteY131" fmla="*/ 1671075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062697 w 11272611"/>
              <a:gd name="connsiteY130" fmla="*/ 1770067 h 2670632"/>
              <a:gd name="connsiteX131" fmla="*/ 9071769 w 11272611"/>
              <a:gd name="connsiteY131" fmla="*/ 1668694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11507 w 11272611"/>
              <a:gd name="connsiteY82" fmla="*/ 17453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01943 w 11272611"/>
              <a:gd name="connsiteY101" fmla="*/ 2449856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73695 w 11272611"/>
              <a:gd name="connsiteY100" fmla="*/ 2416065 h 2670632"/>
              <a:gd name="connsiteX101" fmla="*/ 10101943 w 11272611"/>
              <a:gd name="connsiteY101" fmla="*/ 2449856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20211 w 11272611"/>
              <a:gd name="connsiteY119" fmla="*/ 2479792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500518 w 11272611"/>
              <a:gd name="connsiteY103" fmla="*/ 2503151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20211 w 11272611"/>
              <a:gd name="connsiteY119" fmla="*/ 2479792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64611 w 11286586"/>
              <a:gd name="connsiteY115" fmla="*/ 2583546 h 2670632"/>
              <a:gd name="connsiteX116" fmla="*/ 10633982 w 11286586"/>
              <a:gd name="connsiteY116" fmla="*/ 2569032 h 2670632"/>
              <a:gd name="connsiteX117" fmla="*/ 10590439 w 11286586"/>
              <a:gd name="connsiteY117" fmla="*/ 2540004 h 2670632"/>
              <a:gd name="connsiteX118" fmla="*/ 10459811 w 11286586"/>
              <a:gd name="connsiteY118" fmla="*/ 252548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64611 w 11286586"/>
              <a:gd name="connsiteY115" fmla="*/ 2583546 h 2670632"/>
              <a:gd name="connsiteX116" fmla="*/ 10686369 w 11286586"/>
              <a:gd name="connsiteY116" fmla="*/ 2535695 h 2670632"/>
              <a:gd name="connsiteX117" fmla="*/ 10590439 w 11286586"/>
              <a:gd name="connsiteY117" fmla="*/ 2540004 h 2670632"/>
              <a:gd name="connsiteX118" fmla="*/ 10459811 w 11286586"/>
              <a:gd name="connsiteY118" fmla="*/ 252548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64611 w 11286586"/>
              <a:gd name="connsiteY115" fmla="*/ 2583546 h 2670632"/>
              <a:gd name="connsiteX116" fmla="*/ 10686369 w 11286586"/>
              <a:gd name="connsiteY116" fmla="*/ 2535695 h 2670632"/>
              <a:gd name="connsiteX117" fmla="*/ 10590439 w 11286586"/>
              <a:gd name="connsiteY117" fmla="*/ 2540004 h 2670632"/>
              <a:gd name="connsiteX118" fmla="*/ 10493148 w 11286586"/>
              <a:gd name="connsiteY118" fmla="*/ 250643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64611 w 11286586"/>
              <a:gd name="connsiteY115" fmla="*/ 2583546 h 2670632"/>
              <a:gd name="connsiteX116" fmla="*/ 10686369 w 11286586"/>
              <a:gd name="connsiteY116" fmla="*/ 2535695 h 2670632"/>
              <a:gd name="connsiteX117" fmla="*/ 10590439 w 11286586"/>
              <a:gd name="connsiteY117" fmla="*/ 2540004 h 2670632"/>
              <a:gd name="connsiteX118" fmla="*/ 10493148 w 11286586"/>
              <a:gd name="connsiteY118" fmla="*/ 250643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64611 w 11286586"/>
              <a:gd name="connsiteY115" fmla="*/ 2583546 h 2670632"/>
              <a:gd name="connsiteX116" fmla="*/ 10686369 w 11286586"/>
              <a:gd name="connsiteY116" fmla="*/ 2535695 h 2670632"/>
              <a:gd name="connsiteX117" fmla="*/ 10597582 w 11286586"/>
              <a:gd name="connsiteY117" fmla="*/ 2523335 h 2670632"/>
              <a:gd name="connsiteX118" fmla="*/ 10493148 w 11286586"/>
              <a:gd name="connsiteY118" fmla="*/ 250643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74136 w 11286586"/>
              <a:gd name="connsiteY115" fmla="*/ 2543065 h 2670632"/>
              <a:gd name="connsiteX116" fmla="*/ 10686369 w 11286586"/>
              <a:gd name="connsiteY116" fmla="*/ 2535695 h 2670632"/>
              <a:gd name="connsiteX117" fmla="*/ 10597582 w 11286586"/>
              <a:gd name="connsiteY117" fmla="*/ 2523335 h 2670632"/>
              <a:gd name="connsiteX118" fmla="*/ 10493148 w 11286586"/>
              <a:gd name="connsiteY118" fmla="*/ 250643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75508 w 11286586"/>
              <a:gd name="connsiteY114" fmla="*/ 2548055 h 2670632"/>
              <a:gd name="connsiteX115" fmla="*/ 10774136 w 11286586"/>
              <a:gd name="connsiteY115" fmla="*/ 2543065 h 2670632"/>
              <a:gd name="connsiteX116" fmla="*/ 10686369 w 11286586"/>
              <a:gd name="connsiteY116" fmla="*/ 2535695 h 2670632"/>
              <a:gd name="connsiteX117" fmla="*/ 10597582 w 11286586"/>
              <a:gd name="connsiteY117" fmla="*/ 2523335 h 2670632"/>
              <a:gd name="connsiteX118" fmla="*/ 10493148 w 11286586"/>
              <a:gd name="connsiteY118" fmla="*/ 250643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76679"/>
              <a:gd name="connsiteY0" fmla="*/ 442123 h 2670632"/>
              <a:gd name="connsiteX1" fmla="*/ 0 w 11276679"/>
              <a:gd name="connsiteY1" fmla="*/ 626726 h 2670632"/>
              <a:gd name="connsiteX2" fmla="*/ 140153 w 11276679"/>
              <a:gd name="connsiteY2" fmla="*/ 628654 h 2670632"/>
              <a:gd name="connsiteX3" fmla="*/ 285296 w 11276679"/>
              <a:gd name="connsiteY3" fmla="*/ 638632 h 2670632"/>
              <a:gd name="connsiteX4" fmla="*/ 352652 w 11276679"/>
              <a:gd name="connsiteY4" fmla="*/ 658362 h 2670632"/>
              <a:gd name="connsiteX5" fmla="*/ 463323 w 11276679"/>
              <a:gd name="connsiteY5" fmla="*/ 682402 h 2670632"/>
              <a:gd name="connsiteX6" fmla="*/ 591797 w 11276679"/>
              <a:gd name="connsiteY6" fmla="*/ 725944 h 2670632"/>
              <a:gd name="connsiteX7" fmla="*/ 696005 w 11276679"/>
              <a:gd name="connsiteY7" fmla="*/ 738078 h 2670632"/>
              <a:gd name="connsiteX8" fmla="*/ 778328 w 11276679"/>
              <a:gd name="connsiteY8" fmla="*/ 762570 h 2670632"/>
              <a:gd name="connsiteX9" fmla="*/ 909411 w 11276679"/>
              <a:gd name="connsiteY9" fmla="*/ 754746 h 2670632"/>
              <a:gd name="connsiteX10" fmla="*/ 952953 w 11276679"/>
              <a:gd name="connsiteY10" fmla="*/ 740232 h 2670632"/>
              <a:gd name="connsiteX11" fmla="*/ 996496 w 11276679"/>
              <a:gd name="connsiteY11" fmla="*/ 711204 h 2670632"/>
              <a:gd name="connsiteX12" fmla="*/ 1069068 w 11276679"/>
              <a:gd name="connsiteY12" fmla="*/ 696689 h 2670632"/>
              <a:gd name="connsiteX13" fmla="*/ 1112611 w 11276679"/>
              <a:gd name="connsiteY13" fmla="*/ 667661 h 2670632"/>
              <a:gd name="connsiteX14" fmla="*/ 1199696 w 11276679"/>
              <a:gd name="connsiteY14" fmla="*/ 638632 h 2670632"/>
              <a:gd name="connsiteX15" fmla="*/ 1243239 w 11276679"/>
              <a:gd name="connsiteY15" fmla="*/ 609604 h 2670632"/>
              <a:gd name="connsiteX16" fmla="*/ 1381012 w 11276679"/>
              <a:gd name="connsiteY16" fmla="*/ 547011 h 2670632"/>
              <a:gd name="connsiteX17" fmla="*/ 1449047 w 11276679"/>
              <a:gd name="connsiteY17" fmla="*/ 520363 h 2670632"/>
              <a:gd name="connsiteX18" fmla="*/ 1504496 w 11276679"/>
              <a:gd name="connsiteY18" fmla="*/ 501087 h 2670632"/>
              <a:gd name="connsiteX19" fmla="*/ 1591582 w 11276679"/>
              <a:gd name="connsiteY19" fmla="*/ 478975 h 2670632"/>
              <a:gd name="connsiteX20" fmla="*/ 1658938 w 11276679"/>
              <a:gd name="connsiteY20" fmla="*/ 459471 h 2670632"/>
              <a:gd name="connsiteX21" fmla="*/ 1809296 w 11276679"/>
              <a:gd name="connsiteY21" fmla="*/ 435432 h 2670632"/>
              <a:gd name="connsiteX22" fmla="*/ 1910896 w 11276679"/>
              <a:gd name="connsiteY22" fmla="*/ 420918 h 2670632"/>
              <a:gd name="connsiteX23" fmla="*/ 1983468 w 11276679"/>
              <a:gd name="connsiteY23" fmla="*/ 406404 h 2670632"/>
              <a:gd name="connsiteX24" fmla="*/ 2114096 w 11276679"/>
              <a:gd name="connsiteY24" fmla="*/ 377375 h 2670632"/>
              <a:gd name="connsiteX25" fmla="*/ 2399959 w 11276679"/>
              <a:gd name="connsiteY25" fmla="*/ 326915 h 2670632"/>
              <a:gd name="connsiteX26" fmla="*/ 2738211 w 11276679"/>
              <a:gd name="connsiteY26" fmla="*/ 333832 h 2670632"/>
              <a:gd name="connsiteX27" fmla="*/ 2887889 w 11276679"/>
              <a:gd name="connsiteY27" fmla="*/ 297432 h 2670632"/>
              <a:gd name="connsiteX28" fmla="*/ 2986201 w 11276679"/>
              <a:gd name="connsiteY28" fmla="*/ 292443 h 2670632"/>
              <a:gd name="connsiteX29" fmla="*/ 3128055 w 11276679"/>
              <a:gd name="connsiteY29" fmla="*/ 280312 h 2670632"/>
              <a:gd name="connsiteX30" fmla="*/ 3913868 w 11276679"/>
              <a:gd name="connsiteY30" fmla="*/ 261261 h 2670632"/>
              <a:gd name="connsiteX31" fmla="*/ 4303826 w 11276679"/>
              <a:gd name="connsiteY31" fmla="*/ 227696 h 2670632"/>
              <a:gd name="connsiteX32" fmla="*/ 4402590 w 11276679"/>
              <a:gd name="connsiteY32" fmla="*/ 215564 h 2670632"/>
              <a:gd name="connsiteX33" fmla="*/ 4494439 w 11276679"/>
              <a:gd name="connsiteY33" fmla="*/ 203204 h 2670632"/>
              <a:gd name="connsiteX34" fmla="*/ 4649107 w 11276679"/>
              <a:gd name="connsiteY34" fmla="*/ 174401 h 2670632"/>
              <a:gd name="connsiteX35" fmla="*/ 4784725 w 11276679"/>
              <a:gd name="connsiteY35" fmla="*/ 145146 h 2670632"/>
              <a:gd name="connsiteX36" fmla="*/ 4828268 w 11276679"/>
              <a:gd name="connsiteY36" fmla="*/ 130632 h 2670632"/>
              <a:gd name="connsiteX37" fmla="*/ 4958896 w 11276679"/>
              <a:gd name="connsiteY37" fmla="*/ 116118 h 2670632"/>
              <a:gd name="connsiteX38" fmla="*/ 5104039 w 11276679"/>
              <a:gd name="connsiteY38" fmla="*/ 72575 h 2670632"/>
              <a:gd name="connsiteX39" fmla="*/ 5590948 w 11276679"/>
              <a:gd name="connsiteY39" fmla="*/ 60443 h 2670632"/>
              <a:gd name="connsiteX40" fmla="*/ 5691527 w 11276679"/>
              <a:gd name="connsiteY40" fmla="*/ 89017 h 2670632"/>
              <a:gd name="connsiteX41" fmla="*/ 5824764 w 11276679"/>
              <a:gd name="connsiteY41" fmla="*/ 118045 h 2670632"/>
              <a:gd name="connsiteX42" fmla="*/ 5921828 w 11276679"/>
              <a:gd name="connsiteY42" fmla="*/ 146848 h 2670632"/>
              <a:gd name="connsiteX43" fmla="*/ 5979658 w 11276679"/>
              <a:gd name="connsiteY43" fmla="*/ 173268 h 2670632"/>
              <a:gd name="connsiteX44" fmla="*/ 6030345 w 11276679"/>
              <a:gd name="connsiteY44" fmla="*/ 195152 h 2670632"/>
              <a:gd name="connsiteX45" fmla="*/ 6112668 w 11276679"/>
              <a:gd name="connsiteY45" fmla="*/ 228944 h 2670632"/>
              <a:gd name="connsiteX46" fmla="*/ 6149068 w 11276679"/>
              <a:gd name="connsiteY46" fmla="*/ 250602 h 2670632"/>
              <a:gd name="connsiteX47" fmla="*/ 6192611 w 11276679"/>
              <a:gd name="connsiteY47" fmla="*/ 262962 h 2670632"/>
              <a:gd name="connsiteX48" fmla="*/ 6221865 w 11276679"/>
              <a:gd name="connsiteY48" fmla="*/ 294144 h 2670632"/>
              <a:gd name="connsiteX49" fmla="*/ 6250668 w 11276679"/>
              <a:gd name="connsiteY49" fmla="*/ 304804 h 2670632"/>
              <a:gd name="connsiteX50" fmla="*/ 6310652 w 11276679"/>
              <a:gd name="connsiteY50" fmla="*/ 348346 h 2670632"/>
              <a:gd name="connsiteX51" fmla="*/ 6346598 w 11276679"/>
              <a:gd name="connsiteY51" fmla="*/ 384746 h 2670632"/>
              <a:gd name="connsiteX52" fmla="*/ 6407489 w 11276679"/>
              <a:gd name="connsiteY52" fmla="*/ 430669 h 2670632"/>
              <a:gd name="connsiteX53" fmla="*/ 6473371 w 11276679"/>
              <a:gd name="connsiteY53" fmla="*/ 502787 h 2670632"/>
              <a:gd name="connsiteX54" fmla="*/ 6533809 w 11276679"/>
              <a:gd name="connsiteY54" fmla="*/ 555856 h 2670632"/>
              <a:gd name="connsiteX55" fmla="*/ 6594702 w 11276679"/>
              <a:gd name="connsiteY55" fmla="*/ 611986 h 2670632"/>
              <a:gd name="connsiteX56" fmla="*/ 6642553 w 11276679"/>
              <a:gd name="connsiteY56" fmla="*/ 653146 h 2670632"/>
              <a:gd name="connsiteX57" fmla="*/ 6686324 w 11276679"/>
              <a:gd name="connsiteY57" fmla="*/ 705761 h 2670632"/>
              <a:gd name="connsiteX58" fmla="*/ 6761503 w 11276679"/>
              <a:gd name="connsiteY58" fmla="*/ 773343 h 2670632"/>
              <a:gd name="connsiteX59" fmla="*/ 6819333 w 11276679"/>
              <a:gd name="connsiteY59" fmla="*/ 826411 h 2670632"/>
              <a:gd name="connsiteX60" fmla="*/ 6870020 w 11276679"/>
              <a:gd name="connsiteY60" fmla="*/ 881406 h 2670632"/>
              <a:gd name="connsiteX61" fmla="*/ 6920706 w 11276679"/>
              <a:gd name="connsiteY61" fmla="*/ 924949 h 2670632"/>
              <a:gd name="connsiteX62" fmla="*/ 6983526 w 11276679"/>
              <a:gd name="connsiteY62" fmla="*/ 976316 h 2670632"/>
              <a:gd name="connsiteX63" fmla="*/ 7048500 w 11276679"/>
              <a:gd name="connsiteY63" fmla="*/ 1031538 h 2670632"/>
              <a:gd name="connsiteX64" fmla="*/ 7133658 w 11276679"/>
              <a:gd name="connsiteY64" fmla="*/ 1084379 h 2670632"/>
              <a:gd name="connsiteX65" fmla="*/ 7167676 w 11276679"/>
              <a:gd name="connsiteY65" fmla="*/ 1117944 h 2670632"/>
              <a:gd name="connsiteX66" fmla="*/ 7199086 w 11276679"/>
              <a:gd name="connsiteY66" fmla="*/ 1135973 h 2670632"/>
              <a:gd name="connsiteX67" fmla="*/ 7252153 w 11276679"/>
              <a:gd name="connsiteY67" fmla="*/ 1161146 h 2670632"/>
              <a:gd name="connsiteX68" fmla="*/ 7303067 w 11276679"/>
              <a:gd name="connsiteY68" fmla="*/ 1194711 h 2670632"/>
              <a:gd name="connsiteX69" fmla="*/ 7390380 w 11276679"/>
              <a:gd name="connsiteY69" fmla="*/ 1223739 h 2670632"/>
              <a:gd name="connsiteX70" fmla="*/ 7410337 w 11276679"/>
              <a:gd name="connsiteY70" fmla="*/ 1195618 h 2670632"/>
              <a:gd name="connsiteX71" fmla="*/ 7487217 w 11276679"/>
              <a:gd name="connsiteY71" fmla="*/ 1176795 h 2670632"/>
              <a:gd name="connsiteX72" fmla="*/ 7556953 w 11276679"/>
              <a:gd name="connsiteY72" fmla="*/ 1227255 h 2670632"/>
              <a:gd name="connsiteX73" fmla="*/ 7677603 w 11276679"/>
              <a:gd name="connsiteY73" fmla="*/ 1287239 h 2670632"/>
              <a:gd name="connsiteX74" fmla="*/ 7759927 w 11276679"/>
              <a:gd name="connsiteY74" fmla="*/ 1328174 h 2670632"/>
              <a:gd name="connsiteX75" fmla="*/ 7834426 w 11276679"/>
              <a:gd name="connsiteY75" fmla="*/ 1345070 h 2670632"/>
              <a:gd name="connsiteX76" fmla="*/ 7951788 w 11276679"/>
              <a:gd name="connsiteY76" fmla="*/ 1371944 h 2670632"/>
              <a:gd name="connsiteX77" fmla="*/ 8155440 w 11276679"/>
              <a:gd name="connsiteY77" fmla="*/ 1405962 h 2670632"/>
              <a:gd name="connsiteX78" fmla="*/ 8302965 w 11276679"/>
              <a:gd name="connsiteY78" fmla="*/ 1464925 h 2670632"/>
              <a:gd name="connsiteX79" fmla="*/ 8392432 w 11276679"/>
              <a:gd name="connsiteY79" fmla="*/ 1503252 h 2670632"/>
              <a:gd name="connsiteX80" fmla="*/ 8514896 w 11276679"/>
              <a:gd name="connsiteY80" fmla="*/ 1640118 h 2670632"/>
              <a:gd name="connsiteX81" fmla="*/ 8541770 w 11276679"/>
              <a:gd name="connsiteY81" fmla="*/ 1716545 h 2670632"/>
              <a:gd name="connsiteX82" fmla="*/ 8611507 w 11276679"/>
              <a:gd name="connsiteY82" fmla="*/ 1745346 h 2670632"/>
              <a:gd name="connsiteX83" fmla="*/ 8739301 w 11276679"/>
              <a:gd name="connsiteY83" fmla="*/ 1798187 h 2670632"/>
              <a:gd name="connsiteX84" fmla="*/ 8776153 w 11276679"/>
              <a:gd name="connsiteY84" fmla="*/ 1567546 h 2670632"/>
              <a:gd name="connsiteX85" fmla="*/ 8834211 w 11276679"/>
              <a:gd name="connsiteY85" fmla="*/ 1480461 h 2670632"/>
              <a:gd name="connsiteX86" fmla="*/ 8848725 w 11276679"/>
              <a:gd name="connsiteY86" fmla="*/ 1436918 h 2670632"/>
              <a:gd name="connsiteX87" fmla="*/ 8878661 w 11276679"/>
              <a:gd name="connsiteY87" fmla="*/ 1362418 h 2670632"/>
              <a:gd name="connsiteX88" fmla="*/ 9001693 w 11276679"/>
              <a:gd name="connsiteY88" fmla="*/ 1424557 h 2670632"/>
              <a:gd name="connsiteX89" fmla="*/ 8999537 w 11276679"/>
              <a:gd name="connsiteY89" fmla="*/ 1504046 h 2670632"/>
              <a:gd name="connsiteX90" fmla="*/ 9022896 w 11276679"/>
              <a:gd name="connsiteY90" fmla="*/ 1698175 h 2670632"/>
              <a:gd name="connsiteX91" fmla="*/ 9057140 w 11276679"/>
              <a:gd name="connsiteY91" fmla="*/ 1866337 h 2670632"/>
              <a:gd name="connsiteX92" fmla="*/ 9124496 w 11276679"/>
              <a:gd name="connsiteY92" fmla="*/ 1959432 h 2670632"/>
              <a:gd name="connsiteX93" fmla="*/ 9208520 w 11276679"/>
              <a:gd name="connsiteY93" fmla="*/ 1998213 h 2670632"/>
              <a:gd name="connsiteX94" fmla="*/ 9285627 w 11276679"/>
              <a:gd name="connsiteY94" fmla="*/ 2054342 h 2670632"/>
              <a:gd name="connsiteX95" fmla="*/ 9361261 w 11276679"/>
              <a:gd name="connsiteY95" fmla="*/ 2116935 h 2670632"/>
              <a:gd name="connsiteX96" fmla="*/ 9458325 w 11276679"/>
              <a:gd name="connsiteY96" fmla="*/ 2220689 h 2670632"/>
              <a:gd name="connsiteX97" fmla="*/ 9559925 w 11276679"/>
              <a:gd name="connsiteY97" fmla="*/ 2264232 h 2670632"/>
              <a:gd name="connsiteX98" fmla="*/ 9690553 w 11276679"/>
              <a:gd name="connsiteY98" fmla="*/ 2322289 h 2670632"/>
              <a:gd name="connsiteX99" fmla="*/ 9840686 w 11276679"/>
              <a:gd name="connsiteY99" fmla="*/ 2377738 h 2670632"/>
              <a:gd name="connsiteX100" fmla="*/ 9973695 w 11276679"/>
              <a:gd name="connsiteY100" fmla="*/ 2416065 h 2670632"/>
              <a:gd name="connsiteX101" fmla="*/ 10101943 w 11276679"/>
              <a:gd name="connsiteY101" fmla="*/ 2449856 h 2670632"/>
              <a:gd name="connsiteX102" fmla="*/ 10251848 w 11276679"/>
              <a:gd name="connsiteY102" fmla="*/ 2478658 h 2670632"/>
              <a:gd name="connsiteX103" fmla="*/ 10500518 w 11276679"/>
              <a:gd name="connsiteY103" fmla="*/ 2503151 h 2670632"/>
              <a:gd name="connsiteX104" fmla="*/ 10929031 w 11276679"/>
              <a:gd name="connsiteY104" fmla="*/ 2544086 h 2670632"/>
              <a:gd name="connsiteX105" fmla="*/ 11241428 w 11276679"/>
              <a:gd name="connsiteY105" fmla="*/ 2467886 h 2670632"/>
              <a:gd name="connsiteX106" fmla="*/ 11272611 w 11276679"/>
              <a:gd name="connsiteY106" fmla="*/ 2554518 h 2670632"/>
              <a:gd name="connsiteX107" fmla="*/ 11258096 w 11276679"/>
              <a:gd name="connsiteY107" fmla="*/ 2598061 h 2670632"/>
              <a:gd name="connsiteX108" fmla="*/ 11214553 w 11276679"/>
              <a:gd name="connsiteY108" fmla="*/ 2627089 h 2670632"/>
              <a:gd name="connsiteX109" fmla="*/ 11185525 w 11276679"/>
              <a:gd name="connsiteY109" fmla="*/ 2670632 h 2670632"/>
              <a:gd name="connsiteX110" fmla="*/ 11141982 w 11276679"/>
              <a:gd name="connsiteY110" fmla="*/ 2569032 h 2670632"/>
              <a:gd name="connsiteX111" fmla="*/ 11127468 w 11276679"/>
              <a:gd name="connsiteY111" fmla="*/ 2525489 h 2670632"/>
              <a:gd name="connsiteX112" fmla="*/ 11083925 w 11276679"/>
              <a:gd name="connsiteY112" fmla="*/ 2510975 h 2670632"/>
              <a:gd name="connsiteX113" fmla="*/ 10996839 w 11276679"/>
              <a:gd name="connsiteY113" fmla="*/ 2554518 h 2670632"/>
              <a:gd name="connsiteX114" fmla="*/ 10875508 w 11276679"/>
              <a:gd name="connsiteY114" fmla="*/ 2548055 h 2670632"/>
              <a:gd name="connsiteX115" fmla="*/ 10774136 w 11276679"/>
              <a:gd name="connsiteY115" fmla="*/ 2543065 h 2670632"/>
              <a:gd name="connsiteX116" fmla="*/ 10686369 w 11276679"/>
              <a:gd name="connsiteY116" fmla="*/ 2535695 h 2670632"/>
              <a:gd name="connsiteX117" fmla="*/ 10597582 w 11276679"/>
              <a:gd name="connsiteY117" fmla="*/ 2523335 h 2670632"/>
              <a:gd name="connsiteX118" fmla="*/ 10493148 w 11276679"/>
              <a:gd name="connsiteY118" fmla="*/ 2506439 h 2670632"/>
              <a:gd name="connsiteX119" fmla="*/ 10220211 w 11276679"/>
              <a:gd name="connsiteY119" fmla="*/ 2479792 h 2670632"/>
              <a:gd name="connsiteX120" fmla="*/ 9998982 w 11276679"/>
              <a:gd name="connsiteY120" fmla="*/ 2426951 h 2670632"/>
              <a:gd name="connsiteX121" fmla="*/ 9904071 w 11276679"/>
              <a:gd name="connsiteY121" fmla="*/ 2409829 h 2670632"/>
              <a:gd name="connsiteX122" fmla="*/ 9798389 w 11276679"/>
              <a:gd name="connsiteY122" fmla="*/ 2373883 h 2670632"/>
              <a:gd name="connsiteX123" fmla="*/ 9641568 w 11276679"/>
              <a:gd name="connsiteY123" fmla="*/ 2319908 h 2670632"/>
              <a:gd name="connsiteX124" fmla="*/ 9528062 w 11276679"/>
              <a:gd name="connsiteY124" fmla="*/ 2261851 h 2670632"/>
              <a:gd name="connsiteX125" fmla="*/ 9453109 w 11276679"/>
              <a:gd name="connsiteY125" fmla="*/ 2196424 h 2670632"/>
              <a:gd name="connsiteX126" fmla="*/ 9388134 w 11276679"/>
              <a:gd name="connsiteY126" fmla="*/ 2132696 h 2670632"/>
              <a:gd name="connsiteX127" fmla="*/ 9361261 w 11276679"/>
              <a:gd name="connsiteY127" fmla="*/ 2108204 h 2670632"/>
              <a:gd name="connsiteX128" fmla="*/ 9339376 w 11276679"/>
              <a:gd name="connsiteY128" fmla="*/ 2093236 h 2670632"/>
              <a:gd name="connsiteX129" fmla="*/ 9212943 w 11276679"/>
              <a:gd name="connsiteY129" fmla="*/ 1987100 h 2670632"/>
              <a:gd name="connsiteX130" fmla="*/ 9062697 w 11276679"/>
              <a:gd name="connsiteY130" fmla="*/ 1770067 h 2670632"/>
              <a:gd name="connsiteX131" fmla="*/ 9071769 w 11276679"/>
              <a:gd name="connsiteY131" fmla="*/ 1668694 h 2670632"/>
              <a:gd name="connsiteX132" fmla="*/ 9074603 w 11276679"/>
              <a:gd name="connsiteY132" fmla="*/ 1593513 h 2670632"/>
              <a:gd name="connsiteX133" fmla="*/ 9101251 w 11276679"/>
              <a:gd name="connsiteY133" fmla="*/ 1537611 h 2670632"/>
              <a:gd name="connsiteX134" fmla="*/ 9156246 w 11276679"/>
              <a:gd name="connsiteY134" fmla="*/ 1470029 h 2670632"/>
              <a:gd name="connsiteX135" fmla="*/ 9201717 w 11276679"/>
              <a:gd name="connsiteY135" fmla="*/ 1400292 h 2670632"/>
              <a:gd name="connsiteX136" fmla="*/ 9244352 w 11276679"/>
              <a:gd name="connsiteY136" fmla="*/ 1327267 h 2670632"/>
              <a:gd name="connsiteX137" fmla="*/ 9265558 w 11276679"/>
              <a:gd name="connsiteY137" fmla="*/ 1202649 h 2670632"/>
              <a:gd name="connsiteX138" fmla="*/ 9253424 w 11276679"/>
              <a:gd name="connsiteY138" fmla="*/ 1113862 h 2670632"/>
              <a:gd name="connsiteX139" fmla="*/ 9236075 w 11276679"/>
              <a:gd name="connsiteY139" fmla="*/ 1085060 h 2670632"/>
              <a:gd name="connsiteX140" fmla="*/ 9180171 w 11276679"/>
              <a:gd name="connsiteY140" fmla="*/ 1046733 h 2670632"/>
              <a:gd name="connsiteX141" fmla="*/ 9129486 w 11276679"/>
              <a:gd name="connsiteY141" fmla="*/ 1012942 h 2670632"/>
              <a:gd name="connsiteX142" fmla="*/ 9007701 w 11276679"/>
              <a:gd name="connsiteY142" fmla="*/ 941277 h 2670632"/>
              <a:gd name="connsiteX143" fmla="*/ 8957242 w 11276679"/>
              <a:gd name="connsiteY143" fmla="*/ 1006252 h 2670632"/>
              <a:gd name="connsiteX144" fmla="*/ 8906782 w 11276679"/>
              <a:gd name="connsiteY144" fmla="*/ 1088575 h 2670632"/>
              <a:gd name="connsiteX145" fmla="*/ 8880362 w 11276679"/>
              <a:gd name="connsiteY145" fmla="*/ 1110687 h 2670632"/>
              <a:gd name="connsiteX146" fmla="*/ 8863239 w 11276679"/>
              <a:gd name="connsiteY146" fmla="*/ 1175661 h 2670632"/>
              <a:gd name="connsiteX147" fmla="*/ 8869930 w 11276679"/>
              <a:gd name="connsiteY147" fmla="*/ 1250839 h 2670632"/>
              <a:gd name="connsiteX148" fmla="*/ 8867321 w 11276679"/>
              <a:gd name="connsiteY148" fmla="*/ 1315814 h 2670632"/>
              <a:gd name="connsiteX149" fmla="*/ 8814707 w 11276679"/>
              <a:gd name="connsiteY149" fmla="*/ 1512664 h 2670632"/>
              <a:gd name="connsiteX150" fmla="*/ 8677615 w 11276679"/>
              <a:gd name="connsiteY150" fmla="*/ 1556661 h 2670632"/>
              <a:gd name="connsiteX151" fmla="*/ 8590869 w 11276679"/>
              <a:gd name="connsiteY151" fmla="*/ 1606440 h 2670632"/>
              <a:gd name="connsiteX152" fmla="*/ 8528277 w 11276679"/>
              <a:gd name="connsiteY152" fmla="*/ 1594080 h 2670632"/>
              <a:gd name="connsiteX153" fmla="*/ 8468064 w 11276679"/>
              <a:gd name="connsiteY153" fmla="*/ 1565279 h 2670632"/>
              <a:gd name="connsiteX154" fmla="*/ 8417606 w 11276679"/>
              <a:gd name="connsiteY154" fmla="*/ 1536023 h 2670632"/>
              <a:gd name="connsiteX155" fmla="*/ 8382681 w 11276679"/>
              <a:gd name="connsiteY155" fmla="*/ 1509602 h 2670632"/>
              <a:gd name="connsiteX156" fmla="*/ 8243661 w 11276679"/>
              <a:gd name="connsiteY156" fmla="*/ 1423651 h 2670632"/>
              <a:gd name="connsiteX157" fmla="*/ 8139906 w 11276679"/>
              <a:gd name="connsiteY157" fmla="*/ 1377500 h 2670632"/>
              <a:gd name="connsiteX158" fmla="*/ 7999299 w 11276679"/>
              <a:gd name="connsiteY158" fmla="*/ 1333504 h 2670632"/>
              <a:gd name="connsiteX159" fmla="*/ 7926955 w 11276679"/>
              <a:gd name="connsiteY159" fmla="*/ 1278281 h 2670632"/>
              <a:gd name="connsiteX160" fmla="*/ 7876040 w 11276679"/>
              <a:gd name="connsiteY160" fmla="*/ 1242336 h 2670632"/>
              <a:gd name="connsiteX161" fmla="*/ 7815830 w 11276679"/>
              <a:gd name="connsiteY161" fmla="*/ 1208544 h 2670632"/>
              <a:gd name="connsiteX162" fmla="*/ 7757319 w 11276679"/>
              <a:gd name="connsiteY162" fmla="*/ 1179517 h 2670632"/>
              <a:gd name="connsiteX163" fmla="*/ 7673294 w 11276679"/>
              <a:gd name="connsiteY163" fmla="*/ 1143344 h 2670632"/>
              <a:gd name="connsiteX164" fmla="*/ 7533141 w 11276679"/>
              <a:gd name="connsiteY164" fmla="*/ 1071225 h 2670632"/>
              <a:gd name="connsiteX165" fmla="*/ 7486537 w 11276679"/>
              <a:gd name="connsiteY165" fmla="*/ 1159558 h 2670632"/>
              <a:gd name="connsiteX166" fmla="*/ 7414419 w 11276679"/>
              <a:gd name="connsiteY166" fmla="*/ 1183598 h 2670632"/>
              <a:gd name="connsiteX167" fmla="*/ 7337539 w 11276679"/>
              <a:gd name="connsiteY167" fmla="*/ 1125994 h 2670632"/>
              <a:gd name="connsiteX168" fmla="*/ 7226414 w 11276679"/>
              <a:gd name="connsiteY168" fmla="*/ 1033467 h 2670632"/>
              <a:gd name="connsiteX169" fmla="*/ 7160305 w 11276679"/>
              <a:gd name="connsiteY169" fmla="*/ 976657 h 2670632"/>
              <a:gd name="connsiteX170" fmla="*/ 7088187 w 11276679"/>
              <a:gd name="connsiteY170" fmla="*/ 888323 h 2670632"/>
              <a:gd name="connsiteX171" fmla="*/ 6986587 w 11276679"/>
              <a:gd name="connsiteY171" fmla="*/ 758601 h 2670632"/>
              <a:gd name="connsiteX172" fmla="*/ 6913336 w 11276679"/>
              <a:gd name="connsiteY172" fmla="*/ 642942 h 2670632"/>
              <a:gd name="connsiteX173" fmla="*/ 6874782 w 11276679"/>
              <a:gd name="connsiteY173" fmla="*/ 589873 h 2670632"/>
              <a:gd name="connsiteX174" fmla="*/ 6832939 w 11276679"/>
              <a:gd name="connsiteY174" fmla="*/ 545650 h 2670632"/>
              <a:gd name="connsiteX175" fmla="*/ 6758668 w 11276679"/>
              <a:gd name="connsiteY175" fmla="*/ 464007 h 2670632"/>
              <a:gd name="connsiteX176" fmla="*/ 6722496 w 11276679"/>
              <a:gd name="connsiteY176" fmla="*/ 427381 h 2670632"/>
              <a:gd name="connsiteX177" fmla="*/ 6681333 w 11276679"/>
              <a:gd name="connsiteY177" fmla="*/ 396199 h 2670632"/>
              <a:gd name="connsiteX178" fmla="*/ 6640171 w 11276679"/>
              <a:gd name="connsiteY178" fmla="*/ 369551 h 2670632"/>
              <a:gd name="connsiteX179" fmla="*/ 6584496 w 11276679"/>
              <a:gd name="connsiteY179" fmla="*/ 319318 h 2670632"/>
              <a:gd name="connsiteX180" fmla="*/ 6497411 w 11276679"/>
              <a:gd name="connsiteY180" fmla="*/ 290289 h 2670632"/>
              <a:gd name="connsiteX181" fmla="*/ 6465775 w 11276679"/>
              <a:gd name="connsiteY181" fmla="*/ 266250 h 2670632"/>
              <a:gd name="connsiteX182" fmla="*/ 6410325 w 11276679"/>
              <a:gd name="connsiteY182" fmla="*/ 232232 h 2670632"/>
              <a:gd name="connsiteX183" fmla="*/ 6317796 w 11276679"/>
              <a:gd name="connsiteY183" fmla="*/ 179391 h 2670632"/>
              <a:gd name="connsiteX184" fmla="*/ 6192611 w 11276679"/>
              <a:gd name="connsiteY184" fmla="*/ 116118 h 2670632"/>
              <a:gd name="connsiteX185" fmla="*/ 6146913 w 11276679"/>
              <a:gd name="connsiteY185" fmla="*/ 89244 h 2670632"/>
              <a:gd name="connsiteX186" fmla="*/ 6076496 w 11276679"/>
              <a:gd name="connsiteY186" fmla="*/ 58061 h 2670632"/>
              <a:gd name="connsiteX187" fmla="*/ 6008687 w 11276679"/>
              <a:gd name="connsiteY187" fmla="*/ 29259 h 2670632"/>
              <a:gd name="connsiteX188" fmla="*/ 5916839 w 11276679"/>
              <a:gd name="connsiteY188" fmla="*/ 4 h 2670632"/>
              <a:gd name="connsiteX189" fmla="*/ 5787571 w 11276679"/>
              <a:gd name="connsiteY189" fmla="*/ 30733 h 2670632"/>
              <a:gd name="connsiteX190" fmla="*/ 5217093 w 11276679"/>
              <a:gd name="connsiteY190" fmla="*/ 61916 h 2670632"/>
              <a:gd name="connsiteX191" fmla="*/ 5037477 w 11276679"/>
              <a:gd name="connsiteY191" fmla="*/ 81646 h 2670632"/>
              <a:gd name="connsiteX192" fmla="*/ 4917508 w 11276679"/>
              <a:gd name="connsiteY192" fmla="*/ 91399 h 2670632"/>
              <a:gd name="connsiteX193" fmla="*/ 4617017 w 11276679"/>
              <a:gd name="connsiteY193" fmla="*/ 115664 h 2670632"/>
              <a:gd name="connsiteX194" fmla="*/ 4480152 w 11276679"/>
              <a:gd name="connsiteY194" fmla="*/ 130179 h 2670632"/>
              <a:gd name="connsiteX195" fmla="*/ 4291466 w 11276679"/>
              <a:gd name="connsiteY195" fmla="*/ 149002 h 2670632"/>
              <a:gd name="connsiteX196" fmla="*/ 3879509 w 11276679"/>
              <a:gd name="connsiteY196" fmla="*/ 218739 h 2670632"/>
              <a:gd name="connsiteX197" fmla="*/ 3656012 w 11276679"/>
              <a:gd name="connsiteY197" fmla="*/ 245386 h 2670632"/>
              <a:gd name="connsiteX198" fmla="*/ 3379107 w 11276679"/>
              <a:gd name="connsiteY198" fmla="*/ 264889 h 2670632"/>
              <a:gd name="connsiteX199" fmla="*/ 2761796 w 11276679"/>
              <a:gd name="connsiteY199" fmla="*/ 315123 h 2670632"/>
              <a:gd name="connsiteX200" fmla="*/ 2523331 w 11276679"/>
              <a:gd name="connsiteY200" fmla="*/ 324420 h 2670632"/>
              <a:gd name="connsiteX201" fmla="*/ 2244271 w 11276679"/>
              <a:gd name="connsiteY201" fmla="*/ 324648 h 2670632"/>
              <a:gd name="connsiteX202" fmla="*/ 2080078 w 11276679"/>
              <a:gd name="connsiteY202" fmla="*/ 322719 h 2670632"/>
              <a:gd name="connsiteX203" fmla="*/ 1997982 w 11276679"/>
              <a:gd name="connsiteY203" fmla="*/ 320565 h 2670632"/>
              <a:gd name="connsiteX204" fmla="*/ 1918720 w 11276679"/>
              <a:gd name="connsiteY204" fmla="*/ 332699 h 2670632"/>
              <a:gd name="connsiteX205" fmla="*/ 1804761 w 11276679"/>
              <a:gd name="connsiteY205" fmla="*/ 347212 h 2670632"/>
              <a:gd name="connsiteX206" fmla="*/ 1558131 w 11276679"/>
              <a:gd name="connsiteY206" fmla="*/ 387920 h 2670632"/>
              <a:gd name="connsiteX207" fmla="*/ 1180079 w 11276679"/>
              <a:gd name="connsiteY207" fmla="*/ 421257 h 2670632"/>
              <a:gd name="connsiteX208" fmla="*/ 456180 w 11276679"/>
              <a:gd name="connsiteY208" fmla="*/ 383385 h 2670632"/>
              <a:gd name="connsiteX209" fmla="*/ 268401 w 11276679"/>
              <a:gd name="connsiteY209" fmla="*/ 405043 h 2670632"/>
              <a:gd name="connsiteX210" fmla="*/ 114981 w 11276679"/>
              <a:gd name="connsiteY210" fmla="*/ 426927 h 2670632"/>
              <a:gd name="connsiteX211" fmla="*/ 71891 w 11276679"/>
              <a:gd name="connsiteY211" fmla="*/ 432371 h 2670632"/>
              <a:gd name="connsiteX212" fmla="*/ 14741 w 11276679"/>
              <a:gd name="connsiteY212" fmla="*/ 439514 h 2670632"/>
              <a:gd name="connsiteX0" fmla="*/ 13834 w 11276679"/>
              <a:gd name="connsiteY0" fmla="*/ 442123 h 2670632"/>
              <a:gd name="connsiteX1" fmla="*/ 0 w 11276679"/>
              <a:gd name="connsiteY1" fmla="*/ 626726 h 2670632"/>
              <a:gd name="connsiteX2" fmla="*/ 140153 w 11276679"/>
              <a:gd name="connsiteY2" fmla="*/ 628654 h 2670632"/>
              <a:gd name="connsiteX3" fmla="*/ 285296 w 11276679"/>
              <a:gd name="connsiteY3" fmla="*/ 638632 h 2670632"/>
              <a:gd name="connsiteX4" fmla="*/ 352652 w 11276679"/>
              <a:gd name="connsiteY4" fmla="*/ 658362 h 2670632"/>
              <a:gd name="connsiteX5" fmla="*/ 463323 w 11276679"/>
              <a:gd name="connsiteY5" fmla="*/ 682402 h 2670632"/>
              <a:gd name="connsiteX6" fmla="*/ 591797 w 11276679"/>
              <a:gd name="connsiteY6" fmla="*/ 725944 h 2670632"/>
              <a:gd name="connsiteX7" fmla="*/ 696005 w 11276679"/>
              <a:gd name="connsiteY7" fmla="*/ 738078 h 2670632"/>
              <a:gd name="connsiteX8" fmla="*/ 778328 w 11276679"/>
              <a:gd name="connsiteY8" fmla="*/ 762570 h 2670632"/>
              <a:gd name="connsiteX9" fmla="*/ 909411 w 11276679"/>
              <a:gd name="connsiteY9" fmla="*/ 754746 h 2670632"/>
              <a:gd name="connsiteX10" fmla="*/ 952953 w 11276679"/>
              <a:gd name="connsiteY10" fmla="*/ 740232 h 2670632"/>
              <a:gd name="connsiteX11" fmla="*/ 996496 w 11276679"/>
              <a:gd name="connsiteY11" fmla="*/ 711204 h 2670632"/>
              <a:gd name="connsiteX12" fmla="*/ 1069068 w 11276679"/>
              <a:gd name="connsiteY12" fmla="*/ 696689 h 2670632"/>
              <a:gd name="connsiteX13" fmla="*/ 1112611 w 11276679"/>
              <a:gd name="connsiteY13" fmla="*/ 667661 h 2670632"/>
              <a:gd name="connsiteX14" fmla="*/ 1199696 w 11276679"/>
              <a:gd name="connsiteY14" fmla="*/ 638632 h 2670632"/>
              <a:gd name="connsiteX15" fmla="*/ 1243239 w 11276679"/>
              <a:gd name="connsiteY15" fmla="*/ 609604 h 2670632"/>
              <a:gd name="connsiteX16" fmla="*/ 1381012 w 11276679"/>
              <a:gd name="connsiteY16" fmla="*/ 547011 h 2670632"/>
              <a:gd name="connsiteX17" fmla="*/ 1449047 w 11276679"/>
              <a:gd name="connsiteY17" fmla="*/ 520363 h 2670632"/>
              <a:gd name="connsiteX18" fmla="*/ 1504496 w 11276679"/>
              <a:gd name="connsiteY18" fmla="*/ 501087 h 2670632"/>
              <a:gd name="connsiteX19" fmla="*/ 1591582 w 11276679"/>
              <a:gd name="connsiteY19" fmla="*/ 478975 h 2670632"/>
              <a:gd name="connsiteX20" fmla="*/ 1658938 w 11276679"/>
              <a:gd name="connsiteY20" fmla="*/ 459471 h 2670632"/>
              <a:gd name="connsiteX21" fmla="*/ 1809296 w 11276679"/>
              <a:gd name="connsiteY21" fmla="*/ 435432 h 2670632"/>
              <a:gd name="connsiteX22" fmla="*/ 1910896 w 11276679"/>
              <a:gd name="connsiteY22" fmla="*/ 420918 h 2670632"/>
              <a:gd name="connsiteX23" fmla="*/ 1983468 w 11276679"/>
              <a:gd name="connsiteY23" fmla="*/ 406404 h 2670632"/>
              <a:gd name="connsiteX24" fmla="*/ 2114096 w 11276679"/>
              <a:gd name="connsiteY24" fmla="*/ 377375 h 2670632"/>
              <a:gd name="connsiteX25" fmla="*/ 2399959 w 11276679"/>
              <a:gd name="connsiteY25" fmla="*/ 326915 h 2670632"/>
              <a:gd name="connsiteX26" fmla="*/ 2738211 w 11276679"/>
              <a:gd name="connsiteY26" fmla="*/ 333832 h 2670632"/>
              <a:gd name="connsiteX27" fmla="*/ 2887889 w 11276679"/>
              <a:gd name="connsiteY27" fmla="*/ 297432 h 2670632"/>
              <a:gd name="connsiteX28" fmla="*/ 2986201 w 11276679"/>
              <a:gd name="connsiteY28" fmla="*/ 292443 h 2670632"/>
              <a:gd name="connsiteX29" fmla="*/ 3128055 w 11276679"/>
              <a:gd name="connsiteY29" fmla="*/ 280312 h 2670632"/>
              <a:gd name="connsiteX30" fmla="*/ 3913868 w 11276679"/>
              <a:gd name="connsiteY30" fmla="*/ 261261 h 2670632"/>
              <a:gd name="connsiteX31" fmla="*/ 4303826 w 11276679"/>
              <a:gd name="connsiteY31" fmla="*/ 227696 h 2670632"/>
              <a:gd name="connsiteX32" fmla="*/ 4402590 w 11276679"/>
              <a:gd name="connsiteY32" fmla="*/ 215564 h 2670632"/>
              <a:gd name="connsiteX33" fmla="*/ 4494439 w 11276679"/>
              <a:gd name="connsiteY33" fmla="*/ 203204 h 2670632"/>
              <a:gd name="connsiteX34" fmla="*/ 4649107 w 11276679"/>
              <a:gd name="connsiteY34" fmla="*/ 174401 h 2670632"/>
              <a:gd name="connsiteX35" fmla="*/ 4784725 w 11276679"/>
              <a:gd name="connsiteY35" fmla="*/ 145146 h 2670632"/>
              <a:gd name="connsiteX36" fmla="*/ 4828268 w 11276679"/>
              <a:gd name="connsiteY36" fmla="*/ 130632 h 2670632"/>
              <a:gd name="connsiteX37" fmla="*/ 4958896 w 11276679"/>
              <a:gd name="connsiteY37" fmla="*/ 116118 h 2670632"/>
              <a:gd name="connsiteX38" fmla="*/ 5104039 w 11276679"/>
              <a:gd name="connsiteY38" fmla="*/ 72575 h 2670632"/>
              <a:gd name="connsiteX39" fmla="*/ 5590948 w 11276679"/>
              <a:gd name="connsiteY39" fmla="*/ 60443 h 2670632"/>
              <a:gd name="connsiteX40" fmla="*/ 5691527 w 11276679"/>
              <a:gd name="connsiteY40" fmla="*/ 89017 h 2670632"/>
              <a:gd name="connsiteX41" fmla="*/ 5824764 w 11276679"/>
              <a:gd name="connsiteY41" fmla="*/ 118045 h 2670632"/>
              <a:gd name="connsiteX42" fmla="*/ 5921828 w 11276679"/>
              <a:gd name="connsiteY42" fmla="*/ 146848 h 2670632"/>
              <a:gd name="connsiteX43" fmla="*/ 5979658 w 11276679"/>
              <a:gd name="connsiteY43" fmla="*/ 173268 h 2670632"/>
              <a:gd name="connsiteX44" fmla="*/ 6030345 w 11276679"/>
              <a:gd name="connsiteY44" fmla="*/ 195152 h 2670632"/>
              <a:gd name="connsiteX45" fmla="*/ 6112668 w 11276679"/>
              <a:gd name="connsiteY45" fmla="*/ 228944 h 2670632"/>
              <a:gd name="connsiteX46" fmla="*/ 6149068 w 11276679"/>
              <a:gd name="connsiteY46" fmla="*/ 250602 h 2670632"/>
              <a:gd name="connsiteX47" fmla="*/ 6192611 w 11276679"/>
              <a:gd name="connsiteY47" fmla="*/ 262962 h 2670632"/>
              <a:gd name="connsiteX48" fmla="*/ 6221865 w 11276679"/>
              <a:gd name="connsiteY48" fmla="*/ 294144 h 2670632"/>
              <a:gd name="connsiteX49" fmla="*/ 6250668 w 11276679"/>
              <a:gd name="connsiteY49" fmla="*/ 304804 h 2670632"/>
              <a:gd name="connsiteX50" fmla="*/ 6310652 w 11276679"/>
              <a:gd name="connsiteY50" fmla="*/ 348346 h 2670632"/>
              <a:gd name="connsiteX51" fmla="*/ 6346598 w 11276679"/>
              <a:gd name="connsiteY51" fmla="*/ 384746 h 2670632"/>
              <a:gd name="connsiteX52" fmla="*/ 6407489 w 11276679"/>
              <a:gd name="connsiteY52" fmla="*/ 430669 h 2670632"/>
              <a:gd name="connsiteX53" fmla="*/ 6473371 w 11276679"/>
              <a:gd name="connsiteY53" fmla="*/ 502787 h 2670632"/>
              <a:gd name="connsiteX54" fmla="*/ 6533809 w 11276679"/>
              <a:gd name="connsiteY54" fmla="*/ 555856 h 2670632"/>
              <a:gd name="connsiteX55" fmla="*/ 6594702 w 11276679"/>
              <a:gd name="connsiteY55" fmla="*/ 611986 h 2670632"/>
              <a:gd name="connsiteX56" fmla="*/ 6642553 w 11276679"/>
              <a:gd name="connsiteY56" fmla="*/ 653146 h 2670632"/>
              <a:gd name="connsiteX57" fmla="*/ 6686324 w 11276679"/>
              <a:gd name="connsiteY57" fmla="*/ 705761 h 2670632"/>
              <a:gd name="connsiteX58" fmla="*/ 6761503 w 11276679"/>
              <a:gd name="connsiteY58" fmla="*/ 773343 h 2670632"/>
              <a:gd name="connsiteX59" fmla="*/ 6819333 w 11276679"/>
              <a:gd name="connsiteY59" fmla="*/ 826411 h 2670632"/>
              <a:gd name="connsiteX60" fmla="*/ 6870020 w 11276679"/>
              <a:gd name="connsiteY60" fmla="*/ 881406 h 2670632"/>
              <a:gd name="connsiteX61" fmla="*/ 6920706 w 11276679"/>
              <a:gd name="connsiteY61" fmla="*/ 924949 h 2670632"/>
              <a:gd name="connsiteX62" fmla="*/ 6983526 w 11276679"/>
              <a:gd name="connsiteY62" fmla="*/ 976316 h 2670632"/>
              <a:gd name="connsiteX63" fmla="*/ 7048500 w 11276679"/>
              <a:gd name="connsiteY63" fmla="*/ 1031538 h 2670632"/>
              <a:gd name="connsiteX64" fmla="*/ 7133658 w 11276679"/>
              <a:gd name="connsiteY64" fmla="*/ 1084379 h 2670632"/>
              <a:gd name="connsiteX65" fmla="*/ 7167676 w 11276679"/>
              <a:gd name="connsiteY65" fmla="*/ 1117944 h 2670632"/>
              <a:gd name="connsiteX66" fmla="*/ 7199086 w 11276679"/>
              <a:gd name="connsiteY66" fmla="*/ 1135973 h 2670632"/>
              <a:gd name="connsiteX67" fmla="*/ 7252153 w 11276679"/>
              <a:gd name="connsiteY67" fmla="*/ 1161146 h 2670632"/>
              <a:gd name="connsiteX68" fmla="*/ 7303067 w 11276679"/>
              <a:gd name="connsiteY68" fmla="*/ 1194711 h 2670632"/>
              <a:gd name="connsiteX69" fmla="*/ 7390380 w 11276679"/>
              <a:gd name="connsiteY69" fmla="*/ 1223739 h 2670632"/>
              <a:gd name="connsiteX70" fmla="*/ 7410337 w 11276679"/>
              <a:gd name="connsiteY70" fmla="*/ 1195618 h 2670632"/>
              <a:gd name="connsiteX71" fmla="*/ 7487217 w 11276679"/>
              <a:gd name="connsiteY71" fmla="*/ 1176795 h 2670632"/>
              <a:gd name="connsiteX72" fmla="*/ 7556953 w 11276679"/>
              <a:gd name="connsiteY72" fmla="*/ 1227255 h 2670632"/>
              <a:gd name="connsiteX73" fmla="*/ 7677603 w 11276679"/>
              <a:gd name="connsiteY73" fmla="*/ 1287239 h 2670632"/>
              <a:gd name="connsiteX74" fmla="*/ 7759927 w 11276679"/>
              <a:gd name="connsiteY74" fmla="*/ 1328174 h 2670632"/>
              <a:gd name="connsiteX75" fmla="*/ 7834426 w 11276679"/>
              <a:gd name="connsiteY75" fmla="*/ 1345070 h 2670632"/>
              <a:gd name="connsiteX76" fmla="*/ 7951788 w 11276679"/>
              <a:gd name="connsiteY76" fmla="*/ 1371944 h 2670632"/>
              <a:gd name="connsiteX77" fmla="*/ 8155440 w 11276679"/>
              <a:gd name="connsiteY77" fmla="*/ 1405962 h 2670632"/>
              <a:gd name="connsiteX78" fmla="*/ 8302965 w 11276679"/>
              <a:gd name="connsiteY78" fmla="*/ 1464925 h 2670632"/>
              <a:gd name="connsiteX79" fmla="*/ 8392432 w 11276679"/>
              <a:gd name="connsiteY79" fmla="*/ 1503252 h 2670632"/>
              <a:gd name="connsiteX80" fmla="*/ 8514896 w 11276679"/>
              <a:gd name="connsiteY80" fmla="*/ 1640118 h 2670632"/>
              <a:gd name="connsiteX81" fmla="*/ 8541770 w 11276679"/>
              <a:gd name="connsiteY81" fmla="*/ 1716545 h 2670632"/>
              <a:gd name="connsiteX82" fmla="*/ 8611507 w 11276679"/>
              <a:gd name="connsiteY82" fmla="*/ 1745346 h 2670632"/>
              <a:gd name="connsiteX83" fmla="*/ 8739301 w 11276679"/>
              <a:gd name="connsiteY83" fmla="*/ 1798187 h 2670632"/>
              <a:gd name="connsiteX84" fmla="*/ 8776153 w 11276679"/>
              <a:gd name="connsiteY84" fmla="*/ 1567546 h 2670632"/>
              <a:gd name="connsiteX85" fmla="*/ 8834211 w 11276679"/>
              <a:gd name="connsiteY85" fmla="*/ 1480461 h 2670632"/>
              <a:gd name="connsiteX86" fmla="*/ 8848725 w 11276679"/>
              <a:gd name="connsiteY86" fmla="*/ 1436918 h 2670632"/>
              <a:gd name="connsiteX87" fmla="*/ 8878661 w 11276679"/>
              <a:gd name="connsiteY87" fmla="*/ 1362418 h 2670632"/>
              <a:gd name="connsiteX88" fmla="*/ 9001693 w 11276679"/>
              <a:gd name="connsiteY88" fmla="*/ 1424557 h 2670632"/>
              <a:gd name="connsiteX89" fmla="*/ 8999537 w 11276679"/>
              <a:gd name="connsiteY89" fmla="*/ 1504046 h 2670632"/>
              <a:gd name="connsiteX90" fmla="*/ 9022896 w 11276679"/>
              <a:gd name="connsiteY90" fmla="*/ 1698175 h 2670632"/>
              <a:gd name="connsiteX91" fmla="*/ 9057140 w 11276679"/>
              <a:gd name="connsiteY91" fmla="*/ 1866337 h 2670632"/>
              <a:gd name="connsiteX92" fmla="*/ 9124496 w 11276679"/>
              <a:gd name="connsiteY92" fmla="*/ 1959432 h 2670632"/>
              <a:gd name="connsiteX93" fmla="*/ 9208520 w 11276679"/>
              <a:gd name="connsiteY93" fmla="*/ 1998213 h 2670632"/>
              <a:gd name="connsiteX94" fmla="*/ 9285627 w 11276679"/>
              <a:gd name="connsiteY94" fmla="*/ 2054342 h 2670632"/>
              <a:gd name="connsiteX95" fmla="*/ 9361261 w 11276679"/>
              <a:gd name="connsiteY95" fmla="*/ 2116935 h 2670632"/>
              <a:gd name="connsiteX96" fmla="*/ 9458325 w 11276679"/>
              <a:gd name="connsiteY96" fmla="*/ 2220689 h 2670632"/>
              <a:gd name="connsiteX97" fmla="*/ 9559925 w 11276679"/>
              <a:gd name="connsiteY97" fmla="*/ 2264232 h 2670632"/>
              <a:gd name="connsiteX98" fmla="*/ 9690553 w 11276679"/>
              <a:gd name="connsiteY98" fmla="*/ 2322289 h 2670632"/>
              <a:gd name="connsiteX99" fmla="*/ 9840686 w 11276679"/>
              <a:gd name="connsiteY99" fmla="*/ 2377738 h 2670632"/>
              <a:gd name="connsiteX100" fmla="*/ 9973695 w 11276679"/>
              <a:gd name="connsiteY100" fmla="*/ 2416065 h 2670632"/>
              <a:gd name="connsiteX101" fmla="*/ 10101943 w 11276679"/>
              <a:gd name="connsiteY101" fmla="*/ 2449856 h 2670632"/>
              <a:gd name="connsiteX102" fmla="*/ 10251848 w 11276679"/>
              <a:gd name="connsiteY102" fmla="*/ 2478658 h 2670632"/>
              <a:gd name="connsiteX103" fmla="*/ 10500518 w 11276679"/>
              <a:gd name="connsiteY103" fmla="*/ 2503151 h 2670632"/>
              <a:gd name="connsiteX104" fmla="*/ 10929031 w 11276679"/>
              <a:gd name="connsiteY104" fmla="*/ 2544086 h 2670632"/>
              <a:gd name="connsiteX105" fmla="*/ 11241428 w 11276679"/>
              <a:gd name="connsiteY105" fmla="*/ 2453598 h 2670632"/>
              <a:gd name="connsiteX106" fmla="*/ 11272611 w 11276679"/>
              <a:gd name="connsiteY106" fmla="*/ 2554518 h 2670632"/>
              <a:gd name="connsiteX107" fmla="*/ 11258096 w 11276679"/>
              <a:gd name="connsiteY107" fmla="*/ 2598061 h 2670632"/>
              <a:gd name="connsiteX108" fmla="*/ 11214553 w 11276679"/>
              <a:gd name="connsiteY108" fmla="*/ 2627089 h 2670632"/>
              <a:gd name="connsiteX109" fmla="*/ 11185525 w 11276679"/>
              <a:gd name="connsiteY109" fmla="*/ 2670632 h 2670632"/>
              <a:gd name="connsiteX110" fmla="*/ 11141982 w 11276679"/>
              <a:gd name="connsiteY110" fmla="*/ 2569032 h 2670632"/>
              <a:gd name="connsiteX111" fmla="*/ 11127468 w 11276679"/>
              <a:gd name="connsiteY111" fmla="*/ 2525489 h 2670632"/>
              <a:gd name="connsiteX112" fmla="*/ 11083925 w 11276679"/>
              <a:gd name="connsiteY112" fmla="*/ 2510975 h 2670632"/>
              <a:gd name="connsiteX113" fmla="*/ 10996839 w 11276679"/>
              <a:gd name="connsiteY113" fmla="*/ 2554518 h 2670632"/>
              <a:gd name="connsiteX114" fmla="*/ 10875508 w 11276679"/>
              <a:gd name="connsiteY114" fmla="*/ 2548055 h 2670632"/>
              <a:gd name="connsiteX115" fmla="*/ 10774136 w 11276679"/>
              <a:gd name="connsiteY115" fmla="*/ 2543065 h 2670632"/>
              <a:gd name="connsiteX116" fmla="*/ 10686369 w 11276679"/>
              <a:gd name="connsiteY116" fmla="*/ 2535695 h 2670632"/>
              <a:gd name="connsiteX117" fmla="*/ 10597582 w 11276679"/>
              <a:gd name="connsiteY117" fmla="*/ 2523335 h 2670632"/>
              <a:gd name="connsiteX118" fmla="*/ 10493148 w 11276679"/>
              <a:gd name="connsiteY118" fmla="*/ 2506439 h 2670632"/>
              <a:gd name="connsiteX119" fmla="*/ 10220211 w 11276679"/>
              <a:gd name="connsiteY119" fmla="*/ 2479792 h 2670632"/>
              <a:gd name="connsiteX120" fmla="*/ 9998982 w 11276679"/>
              <a:gd name="connsiteY120" fmla="*/ 2426951 h 2670632"/>
              <a:gd name="connsiteX121" fmla="*/ 9904071 w 11276679"/>
              <a:gd name="connsiteY121" fmla="*/ 2409829 h 2670632"/>
              <a:gd name="connsiteX122" fmla="*/ 9798389 w 11276679"/>
              <a:gd name="connsiteY122" fmla="*/ 2373883 h 2670632"/>
              <a:gd name="connsiteX123" fmla="*/ 9641568 w 11276679"/>
              <a:gd name="connsiteY123" fmla="*/ 2319908 h 2670632"/>
              <a:gd name="connsiteX124" fmla="*/ 9528062 w 11276679"/>
              <a:gd name="connsiteY124" fmla="*/ 2261851 h 2670632"/>
              <a:gd name="connsiteX125" fmla="*/ 9453109 w 11276679"/>
              <a:gd name="connsiteY125" fmla="*/ 2196424 h 2670632"/>
              <a:gd name="connsiteX126" fmla="*/ 9388134 w 11276679"/>
              <a:gd name="connsiteY126" fmla="*/ 2132696 h 2670632"/>
              <a:gd name="connsiteX127" fmla="*/ 9361261 w 11276679"/>
              <a:gd name="connsiteY127" fmla="*/ 2108204 h 2670632"/>
              <a:gd name="connsiteX128" fmla="*/ 9339376 w 11276679"/>
              <a:gd name="connsiteY128" fmla="*/ 2093236 h 2670632"/>
              <a:gd name="connsiteX129" fmla="*/ 9212943 w 11276679"/>
              <a:gd name="connsiteY129" fmla="*/ 1987100 h 2670632"/>
              <a:gd name="connsiteX130" fmla="*/ 9062697 w 11276679"/>
              <a:gd name="connsiteY130" fmla="*/ 1770067 h 2670632"/>
              <a:gd name="connsiteX131" fmla="*/ 9071769 w 11276679"/>
              <a:gd name="connsiteY131" fmla="*/ 1668694 h 2670632"/>
              <a:gd name="connsiteX132" fmla="*/ 9074603 w 11276679"/>
              <a:gd name="connsiteY132" fmla="*/ 1593513 h 2670632"/>
              <a:gd name="connsiteX133" fmla="*/ 9101251 w 11276679"/>
              <a:gd name="connsiteY133" fmla="*/ 1537611 h 2670632"/>
              <a:gd name="connsiteX134" fmla="*/ 9156246 w 11276679"/>
              <a:gd name="connsiteY134" fmla="*/ 1470029 h 2670632"/>
              <a:gd name="connsiteX135" fmla="*/ 9201717 w 11276679"/>
              <a:gd name="connsiteY135" fmla="*/ 1400292 h 2670632"/>
              <a:gd name="connsiteX136" fmla="*/ 9244352 w 11276679"/>
              <a:gd name="connsiteY136" fmla="*/ 1327267 h 2670632"/>
              <a:gd name="connsiteX137" fmla="*/ 9265558 w 11276679"/>
              <a:gd name="connsiteY137" fmla="*/ 1202649 h 2670632"/>
              <a:gd name="connsiteX138" fmla="*/ 9253424 w 11276679"/>
              <a:gd name="connsiteY138" fmla="*/ 1113862 h 2670632"/>
              <a:gd name="connsiteX139" fmla="*/ 9236075 w 11276679"/>
              <a:gd name="connsiteY139" fmla="*/ 1085060 h 2670632"/>
              <a:gd name="connsiteX140" fmla="*/ 9180171 w 11276679"/>
              <a:gd name="connsiteY140" fmla="*/ 1046733 h 2670632"/>
              <a:gd name="connsiteX141" fmla="*/ 9129486 w 11276679"/>
              <a:gd name="connsiteY141" fmla="*/ 1012942 h 2670632"/>
              <a:gd name="connsiteX142" fmla="*/ 9007701 w 11276679"/>
              <a:gd name="connsiteY142" fmla="*/ 941277 h 2670632"/>
              <a:gd name="connsiteX143" fmla="*/ 8957242 w 11276679"/>
              <a:gd name="connsiteY143" fmla="*/ 1006252 h 2670632"/>
              <a:gd name="connsiteX144" fmla="*/ 8906782 w 11276679"/>
              <a:gd name="connsiteY144" fmla="*/ 1088575 h 2670632"/>
              <a:gd name="connsiteX145" fmla="*/ 8880362 w 11276679"/>
              <a:gd name="connsiteY145" fmla="*/ 1110687 h 2670632"/>
              <a:gd name="connsiteX146" fmla="*/ 8863239 w 11276679"/>
              <a:gd name="connsiteY146" fmla="*/ 1175661 h 2670632"/>
              <a:gd name="connsiteX147" fmla="*/ 8869930 w 11276679"/>
              <a:gd name="connsiteY147" fmla="*/ 1250839 h 2670632"/>
              <a:gd name="connsiteX148" fmla="*/ 8867321 w 11276679"/>
              <a:gd name="connsiteY148" fmla="*/ 1315814 h 2670632"/>
              <a:gd name="connsiteX149" fmla="*/ 8814707 w 11276679"/>
              <a:gd name="connsiteY149" fmla="*/ 1512664 h 2670632"/>
              <a:gd name="connsiteX150" fmla="*/ 8677615 w 11276679"/>
              <a:gd name="connsiteY150" fmla="*/ 1556661 h 2670632"/>
              <a:gd name="connsiteX151" fmla="*/ 8590869 w 11276679"/>
              <a:gd name="connsiteY151" fmla="*/ 1606440 h 2670632"/>
              <a:gd name="connsiteX152" fmla="*/ 8528277 w 11276679"/>
              <a:gd name="connsiteY152" fmla="*/ 1594080 h 2670632"/>
              <a:gd name="connsiteX153" fmla="*/ 8468064 w 11276679"/>
              <a:gd name="connsiteY153" fmla="*/ 1565279 h 2670632"/>
              <a:gd name="connsiteX154" fmla="*/ 8417606 w 11276679"/>
              <a:gd name="connsiteY154" fmla="*/ 1536023 h 2670632"/>
              <a:gd name="connsiteX155" fmla="*/ 8382681 w 11276679"/>
              <a:gd name="connsiteY155" fmla="*/ 1509602 h 2670632"/>
              <a:gd name="connsiteX156" fmla="*/ 8243661 w 11276679"/>
              <a:gd name="connsiteY156" fmla="*/ 1423651 h 2670632"/>
              <a:gd name="connsiteX157" fmla="*/ 8139906 w 11276679"/>
              <a:gd name="connsiteY157" fmla="*/ 1377500 h 2670632"/>
              <a:gd name="connsiteX158" fmla="*/ 7999299 w 11276679"/>
              <a:gd name="connsiteY158" fmla="*/ 1333504 h 2670632"/>
              <a:gd name="connsiteX159" fmla="*/ 7926955 w 11276679"/>
              <a:gd name="connsiteY159" fmla="*/ 1278281 h 2670632"/>
              <a:gd name="connsiteX160" fmla="*/ 7876040 w 11276679"/>
              <a:gd name="connsiteY160" fmla="*/ 1242336 h 2670632"/>
              <a:gd name="connsiteX161" fmla="*/ 7815830 w 11276679"/>
              <a:gd name="connsiteY161" fmla="*/ 1208544 h 2670632"/>
              <a:gd name="connsiteX162" fmla="*/ 7757319 w 11276679"/>
              <a:gd name="connsiteY162" fmla="*/ 1179517 h 2670632"/>
              <a:gd name="connsiteX163" fmla="*/ 7673294 w 11276679"/>
              <a:gd name="connsiteY163" fmla="*/ 1143344 h 2670632"/>
              <a:gd name="connsiteX164" fmla="*/ 7533141 w 11276679"/>
              <a:gd name="connsiteY164" fmla="*/ 1071225 h 2670632"/>
              <a:gd name="connsiteX165" fmla="*/ 7486537 w 11276679"/>
              <a:gd name="connsiteY165" fmla="*/ 1159558 h 2670632"/>
              <a:gd name="connsiteX166" fmla="*/ 7414419 w 11276679"/>
              <a:gd name="connsiteY166" fmla="*/ 1183598 h 2670632"/>
              <a:gd name="connsiteX167" fmla="*/ 7337539 w 11276679"/>
              <a:gd name="connsiteY167" fmla="*/ 1125994 h 2670632"/>
              <a:gd name="connsiteX168" fmla="*/ 7226414 w 11276679"/>
              <a:gd name="connsiteY168" fmla="*/ 1033467 h 2670632"/>
              <a:gd name="connsiteX169" fmla="*/ 7160305 w 11276679"/>
              <a:gd name="connsiteY169" fmla="*/ 976657 h 2670632"/>
              <a:gd name="connsiteX170" fmla="*/ 7088187 w 11276679"/>
              <a:gd name="connsiteY170" fmla="*/ 888323 h 2670632"/>
              <a:gd name="connsiteX171" fmla="*/ 6986587 w 11276679"/>
              <a:gd name="connsiteY171" fmla="*/ 758601 h 2670632"/>
              <a:gd name="connsiteX172" fmla="*/ 6913336 w 11276679"/>
              <a:gd name="connsiteY172" fmla="*/ 642942 h 2670632"/>
              <a:gd name="connsiteX173" fmla="*/ 6874782 w 11276679"/>
              <a:gd name="connsiteY173" fmla="*/ 589873 h 2670632"/>
              <a:gd name="connsiteX174" fmla="*/ 6832939 w 11276679"/>
              <a:gd name="connsiteY174" fmla="*/ 545650 h 2670632"/>
              <a:gd name="connsiteX175" fmla="*/ 6758668 w 11276679"/>
              <a:gd name="connsiteY175" fmla="*/ 464007 h 2670632"/>
              <a:gd name="connsiteX176" fmla="*/ 6722496 w 11276679"/>
              <a:gd name="connsiteY176" fmla="*/ 427381 h 2670632"/>
              <a:gd name="connsiteX177" fmla="*/ 6681333 w 11276679"/>
              <a:gd name="connsiteY177" fmla="*/ 396199 h 2670632"/>
              <a:gd name="connsiteX178" fmla="*/ 6640171 w 11276679"/>
              <a:gd name="connsiteY178" fmla="*/ 369551 h 2670632"/>
              <a:gd name="connsiteX179" fmla="*/ 6584496 w 11276679"/>
              <a:gd name="connsiteY179" fmla="*/ 319318 h 2670632"/>
              <a:gd name="connsiteX180" fmla="*/ 6497411 w 11276679"/>
              <a:gd name="connsiteY180" fmla="*/ 290289 h 2670632"/>
              <a:gd name="connsiteX181" fmla="*/ 6465775 w 11276679"/>
              <a:gd name="connsiteY181" fmla="*/ 266250 h 2670632"/>
              <a:gd name="connsiteX182" fmla="*/ 6410325 w 11276679"/>
              <a:gd name="connsiteY182" fmla="*/ 232232 h 2670632"/>
              <a:gd name="connsiteX183" fmla="*/ 6317796 w 11276679"/>
              <a:gd name="connsiteY183" fmla="*/ 179391 h 2670632"/>
              <a:gd name="connsiteX184" fmla="*/ 6192611 w 11276679"/>
              <a:gd name="connsiteY184" fmla="*/ 116118 h 2670632"/>
              <a:gd name="connsiteX185" fmla="*/ 6146913 w 11276679"/>
              <a:gd name="connsiteY185" fmla="*/ 89244 h 2670632"/>
              <a:gd name="connsiteX186" fmla="*/ 6076496 w 11276679"/>
              <a:gd name="connsiteY186" fmla="*/ 58061 h 2670632"/>
              <a:gd name="connsiteX187" fmla="*/ 6008687 w 11276679"/>
              <a:gd name="connsiteY187" fmla="*/ 29259 h 2670632"/>
              <a:gd name="connsiteX188" fmla="*/ 5916839 w 11276679"/>
              <a:gd name="connsiteY188" fmla="*/ 4 h 2670632"/>
              <a:gd name="connsiteX189" fmla="*/ 5787571 w 11276679"/>
              <a:gd name="connsiteY189" fmla="*/ 30733 h 2670632"/>
              <a:gd name="connsiteX190" fmla="*/ 5217093 w 11276679"/>
              <a:gd name="connsiteY190" fmla="*/ 61916 h 2670632"/>
              <a:gd name="connsiteX191" fmla="*/ 5037477 w 11276679"/>
              <a:gd name="connsiteY191" fmla="*/ 81646 h 2670632"/>
              <a:gd name="connsiteX192" fmla="*/ 4917508 w 11276679"/>
              <a:gd name="connsiteY192" fmla="*/ 91399 h 2670632"/>
              <a:gd name="connsiteX193" fmla="*/ 4617017 w 11276679"/>
              <a:gd name="connsiteY193" fmla="*/ 115664 h 2670632"/>
              <a:gd name="connsiteX194" fmla="*/ 4480152 w 11276679"/>
              <a:gd name="connsiteY194" fmla="*/ 130179 h 2670632"/>
              <a:gd name="connsiteX195" fmla="*/ 4291466 w 11276679"/>
              <a:gd name="connsiteY195" fmla="*/ 149002 h 2670632"/>
              <a:gd name="connsiteX196" fmla="*/ 3879509 w 11276679"/>
              <a:gd name="connsiteY196" fmla="*/ 218739 h 2670632"/>
              <a:gd name="connsiteX197" fmla="*/ 3656012 w 11276679"/>
              <a:gd name="connsiteY197" fmla="*/ 245386 h 2670632"/>
              <a:gd name="connsiteX198" fmla="*/ 3379107 w 11276679"/>
              <a:gd name="connsiteY198" fmla="*/ 264889 h 2670632"/>
              <a:gd name="connsiteX199" fmla="*/ 2761796 w 11276679"/>
              <a:gd name="connsiteY199" fmla="*/ 315123 h 2670632"/>
              <a:gd name="connsiteX200" fmla="*/ 2523331 w 11276679"/>
              <a:gd name="connsiteY200" fmla="*/ 324420 h 2670632"/>
              <a:gd name="connsiteX201" fmla="*/ 2244271 w 11276679"/>
              <a:gd name="connsiteY201" fmla="*/ 324648 h 2670632"/>
              <a:gd name="connsiteX202" fmla="*/ 2080078 w 11276679"/>
              <a:gd name="connsiteY202" fmla="*/ 322719 h 2670632"/>
              <a:gd name="connsiteX203" fmla="*/ 1997982 w 11276679"/>
              <a:gd name="connsiteY203" fmla="*/ 320565 h 2670632"/>
              <a:gd name="connsiteX204" fmla="*/ 1918720 w 11276679"/>
              <a:gd name="connsiteY204" fmla="*/ 332699 h 2670632"/>
              <a:gd name="connsiteX205" fmla="*/ 1804761 w 11276679"/>
              <a:gd name="connsiteY205" fmla="*/ 347212 h 2670632"/>
              <a:gd name="connsiteX206" fmla="*/ 1558131 w 11276679"/>
              <a:gd name="connsiteY206" fmla="*/ 387920 h 2670632"/>
              <a:gd name="connsiteX207" fmla="*/ 1180079 w 11276679"/>
              <a:gd name="connsiteY207" fmla="*/ 421257 h 2670632"/>
              <a:gd name="connsiteX208" fmla="*/ 456180 w 11276679"/>
              <a:gd name="connsiteY208" fmla="*/ 383385 h 2670632"/>
              <a:gd name="connsiteX209" fmla="*/ 268401 w 11276679"/>
              <a:gd name="connsiteY209" fmla="*/ 405043 h 2670632"/>
              <a:gd name="connsiteX210" fmla="*/ 114981 w 11276679"/>
              <a:gd name="connsiteY210" fmla="*/ 426927 h 2670632"/>
              <a:gd name="connsiteX211" fmla="*/ 71891 w 11276679"/>
              <a:gd name="connsiteY211" fmla="*/ 432371 h 2670632"/>
              <a:gd name="connsiteX212" fmla="*/ 14741 w 11276679"/>
              <a:gd name="connsiteY212" fmla="*/ 439514 h 2670632"/>
              <a:gd name="connsiteX0" fmla="*/ 13834 w 11273582"/>
              <a:gd name="connsiteY0" fmla="*/ 442123 h 2670632"/>
              <a:gd name="connsiteX1" fmla="*/ 0 w 11273582"/>
              <a:gd name="connsiteY1" fmla="*/ 626726 h 2670632"/>
              <a:gd name="connsiteX2" fmla="*/ 140153 w 11273582"/>
              <a:gd name="connsiteY2" fmla="*/ 628654 h 2670632"/>
              <a:gd name="connsiteX3" fmla="*/ 285296 w 11273582"/>
              <a:gd name="connsiteY3" fmla="*/ 638632 h 2670632"/>
              <a:gd name="connsiteX4" fmla="*/ 352652 w 11273582"/>
              <a:gd name="connsiteY4" fmla="*/ 658362 h 2670632"/>
              <a:gd name="connsiteX5" fmla="*/ 463323 w 11273582"/>
              <a:gd name="connsiteY5" fmla="*/ 682402 h 2670632"/>
              <a:gd name="connsiteX6" fmla="*/ 591797 w 11273582"/>
              <a:gd name="connsiteY6" fmla="*/ 725944 h 2670632"/>
              <a:gd name="connsiteX7" fmla="*/ 696005 w 11273582"/>
              <a:gd name="connsiteY7" fmla="*/ 738078 h 2670632"/>
              <a:gd name="connsiteX8" fmla="*/ 778328 w 11273582"/>
              <a:gd name="connsiteY8" fmla="*/ 762570 h 2670632"/>
              <a:gd name="connsiteX9" fmla="*/ 909411 w 11273582"/>
              <a:gd name="connsiteY9" fmla="*/ 754746 h 2670632"/>
              <a:gd name="connsiteX10" fmla="*/ 952953 w 11273582"/>
              <a:gd name="connsiteY10" fmla="*/ 740232 h 2670632"/>
              <a:gd name="connsiteX11" fmla="*/ 996496 w 11273582"/>
              <a:gd name="connsiteY11" fmla="*/ 711204 h 2670632"/>
              <a:gd name="connsiteX12" fmla="*/ 1069068 w 11273582"/>
              <a:gd name="connsiteY12" fmla="*/ 696689 h 2670632"/>
              <a:gd name="connsiteX13" fmla="*/ 1112611 w 11273582"/>
              <a:gd name="connsiteY13" fmla="*/ 667661 h 2670632"/>
              <a:gd name="connsiteX14" fmla="*/ 1199696 w 11273582"/>
              <a:gd name="connsiteY14" fmla="*/ 638632 h 2670632"/>
              <a:gd name="connsiteX15" fmla="*/ 1243239 w 11273582"/>
              <a:gd name="connsiteY15" fmla="*/ 609604 h 2670632"/>
              <a:gd name="connsiteX16" fmla="*/ 1381012 w 11273582"/>
              <a:gd name="connsiteY16" fmla="*/ 547011 h 2670632"/>
              <a:gd name="connsiteX17" fmla="*/ 1449047 w 11273582"/>
              <a:gd name="connsiteY17" fmla="*/ 520363 h 2670632"/>
              <a:gd name="connsiteX18" fmla="*/ 1504496 w 11273582"/>
              <a:gd name="connsiteY18" fmla="*/ 501087 h 2670632"/>
              <a:gd name="connsiteX19" fmla="*/ 1591582 w 11273582"/>
              <a:gd name="connsiteY19" fmla="*/ 478975 h 2670632"/>
              <a:gd name="connsiteX20" fmla="*/ 1658938 w 11273582"/>
              <a:gd name="connsiteY20" fmla="*/ 459471 h 2670632"/>
              <a:gd name="connsiteX21" fmla="*/ 1809296 w 11273582"/>
              <a:gd name="connsiteY21" fmla="*/ 435432 h 2670632"/>
              <a:gd name="connsiteX22" fmla="*/ 1910896 w 11273582"/>
              <a:gd name="connsiteY22" fmla="*/ 420918 h 2670632"/>
              <a:gd name="connsiteX23" fmla="*/ 1983468 w 11273582"/>
              <a:gd name="connsiteY23" fmla="*/ 406404 h 2670632"/>
              <a:gd name="connsiteX24" fmla="*/ 2114096 w 11273582"/>
              <a:gd name="connsiteY24" fmla="*/ 377375 h 2670632"/>
              <a:gd name="connsiteX25" fmla="*/ 2399959 w 11273582"/>
              <a:gd name="connsiteY25" fmla="*/ 326915 h 2670632"/>
              <a:gd name="connsiteX26" fmla="*/ 2738211 w 11273582"/>
              <a:gd name="connsiteY26" fmla="*/ 333832 h 2670632"/>
              <a:gd name="connsiteX27" fmla="*/ 2887889 w 11273582"/>
              <a:gd name="connsiteY27" fmla="*/ 297432 h 2670632"/>
              <a:gd name="connsiteX28" fmla="*/ 2986201 w 11273582"/>
              <a:gd name="connsiteY28" fmla="*/ 292443 h 2670632"/>
              <a:gd name="connsiteX29" fmla="*/ 3128055 w 11273582"/>
              <a:gd name="connsiteY29" fmla="*/ 280312 h 2670632"/>
              <a:gd name="connsiteX30" fmla="*/ 3913868 w 11273582"/>
              <a:gd name="connsiteY30" fmla="*/ 261261 h 2670632"/>
              <a:gd name="connsiteX31" fmla="*/ 4303826 w 11273582"/>
              <a:gd name="connsiteY31" fmla="*/ 227696 h 2670632"/>
              <a:gd name="connsiteX32" fmla="*/ 4402590 w 11273582"/>
              <a:gd name="connsiteY32" fmla="*/ 215564 h 2670632"/>
              <a:gd name="connsiteX33" fmla="*/ 4494439 w 11273582"/>
              <a:gd name="connsiteY33" fmla="*/ 203204 h 2670632"/>
              <a:gd name="connsiteX34" fmla="*/ 4649107 w 11273582"/>
              <a:gd name="connsiteY34" fmla="*/ 174401 h 2670632"/>
              <a:gd name="connsiteX35" fmla="*/ 4784725 w 11273582"/>
              <a:gd name="connsiteY35" fmla="*/ 145146 h 2670632"/>
              <a:gd name="connsiteX36" fmla="*/ 4828268 w 11273582"/>
              <a:gd name="connsiteY36" fmla="*/ 130632 h 2670632"/>
              <a:gd name="connsiteX37" fmla="*/ 4958896 w 11273582"/>
              <a:gd name="connsiteY37" fmla="*/ 116118 h 2670632"/>
              <a:gd name="connsiteX38" fmla="*/ 5104039 w 11273582"/>
              <a:gd name="connsiteY38" fmla="*/ 72575 h 2670632"/>
              <a:gd name="connsiteX39" fmla="*/ 5590948 w 11273582"/>
              <a:gd name="connsiteY39" fmla="*/ 60443 h 2670632"/>
              <a:gd name="connsiteX40" fmla="*/ 5691527 w 11273582"/>
              <a:gd name="connsiteY40" fmla="*/ 89017 h 2670632"/>
              <a:gd name="connsiteX41" fmla="*/ 5824764 w 11273582"/>
              <a:gd name="connsiteY41" fmla="*/ 118045 h 2670632"/>
              <a:gd name="connsiteX42" fmla="*/ 5921828 w 11273582"/>
              <a:gd name="connsiteY42" fmla="*/ 146848 h 2670632"/>
              <a:gd name="connsiteX43" fmla="*/ 5979658 w 11273582"/>
              <a:gd name="connsiteY43" fmla="*/ 173268 h 2670632"/>
              <a:gd name="connsiteX44" fmla="*/ 6030345 w 11273582"/>
              <a:gd name="connsiteY44" fmla="*/ 195152 h 2670632"/>
              <a:gd name="connsiteX45" fmla="*/ 6112668 w 11273582"/>
              <a:gd name="connsiteY45" fmla="*/ 228944 h 2670632"/>
              <a:gd name="connsiteX46" fmla="*/ 6149068 w 11273582"/>
              <a:gd name="connsiteY46" fmla="*/ 250602 h 2670632"/>
              <a:gd name="connsiteX47" fmla="*/ 6192611 w 11273582"/>
              <a:gd name="connsiteY47" fmla="*/ 262962 h 2670632"/>
              <a:gd name="connsiteX48" fmla="*/ 6221865 w 11273582"/>
              <a:gd name="connsiteY48" fmla="*/ 294144 h 2670632"/>
              <a:gd name="connsiteX49" fmla="*/ 6250668 w 11273582"/>
              <a:gd name="connsiteY49" fmla="*/ 304804 h 2670632"/>
              <a:gd name="connsiteX50" fmla="*/ 6310652 w 11273582"/>
              <a:gd name="connsiteY50" fmla="*/ 348346 h 2670632"/>
              <a:gd name="connsiteX51" fmla="*/ 6346598 w 11273582"/>
              <a:gd name="connsiteY51" fmla="*/ 384746 h 2670632"/>
              <a:gd name="connsiteX52" fmla="*/ 6407489 w 11273582"/>
              <a:gd name="connsiteY52" fmla="*/ 430669 h 2670632"/>
              <a:gd name="connsiteX53" fmla="*/ 6473371 w 11273582"/>
              <a:gd name="connsiteY53" fmla="*/ 502787 h 2670632"/>
              <a:gd name="connsiteX54" fmla="*/ 6533809 w 11273582"/>
              <a:gd name="connsiteY54" fmla="*/ 555856 h 2670632"/>
              <a:gd name="connsiteX55" fmla="*/ 6594702 w 11273582"/>
              <a:gd name="connsiteY55" fmla="*/ 611986 h 2670632"/>
              <a:gd name="connsiteX56" fmla="*/ 6642553 w 11273582"/>
              <a:gd name="connsiteY56" fmla="*/ 653146 h 2670632"/>
              <a:gd name="connsiteX57" fmla="*/ 6686324 w 11273582"/>
              <a:gd name="connsiteY57" fmla="*/ 705761 h 2670632"/>
              <a:gd name="connsiteX58" fmla="*/ 6761503 w 11273582"/>
              <a:gd name="connsiteY58" fmla="*/ 773343 h 2670632"/>
              <a:gd name="connsiteX59" fmla="*/ 6819333 w 11273582"/>
              <a:gd name="connsiteY59" fmla="*/ 826411 h 2670632"/>
              <a:gd name="connsiteX60" fmla="*/ 6870020 w 11273582"/>
              <a:gd name="connsiteY60" fmla="*/ 881406 h 2670632"/>
              <a:gd name="connsiteX61" fmla="*/ 6920706 w 11273582"/>
              <a:gd name="connsiteY61" fmla="*/ 924949 h 2670632"/>
              <a:gd name="connsiteX62" fmla="*/ 6983526 w 11273582"/>
              <a:gd name="connsiteY62" fmla="*/ 976316 h 2670632"/>
              <a:gd name="connsiteX63" fmla="*/ 7048500 w 11273582"/>
              <a:gd name="connsiteY63" fmla="*/ 1031538 h 2670632"/>
              <a:gd name="connsiteX64" fmla="*/ 7133658 w 11273582"/>
              <a:gd name="connsiteY64" fmla="*/ 1084379 h 2670632"/>
              <a:gd name="connsiteX65" fmla="*/ 7167676 w 11273582"/>
              <a:gd name="connsiteY65" fmla="*/ 1117944 h 2670632"/>
              <a:gd name="connsiteX66" fmla="*/ 7199086 w 11273582"/>
              <a:gd name="connsiteY66" fmla="*/ 1135973 h 2670632"/>
              <a:gd name="connsiteX67" fmla="*/ 7252153 w 11273582"/>
              <a:gd name="connsiteY67" fmla="*/ 1161146 h 2670632"/>
              <a:gd name="connsiteX68" fmla="*/ 7303067 w 11273582"/>
              <a:gd name="connsiteY68" fmla="*/ 1194711 h 2670632"/>
              <a:gd name="connsiteX69" fmla="*/ 7390380 w 11273582"/>
              <a:gd name="connsiteY69" fmla="*/ 1223739 h 2670632"/>
              <a:gd name="connsiteX70" fmla="*/ 7410337 w 11273582"/>
              <a:gd name="connsiteY70" fmla="*/ 1195618 h 2670632"/>
              <a:gd name="connsiteX71" fmla="*/ 7487217 w 11273582"/>
              <a:gd name="connsiteY71" fmla="*/ 1176795 h 2670632"/>
              <a:gd name="connsiteX72" fmla="*/ 7556953 w 11273582"/>
              <a:gd name="connsiteY72" fmla="*/ 1227255 h 2670632"/>
              <a:gd name="connsiteX73" fmla="*/ 7677603 w 11273582"/>
              <a:gd name="connsiteY73" fmla="*/ 1287239 h 2670632"/>
              <a:gd name="connsiteX74" fmla="*/ 7759927 w 11273582"/>
              <a:gd name="connsiteY74" fmla="*/ 1328174 h 2670632"/>
              <a:gd name="connsiteX75" fmla="*/ 7834426 w 11273582"/>
              <a:gd name="connsiteY75" fmla="*/ 1345070 h 2670632"/>
              <a:gd name="connsiteX76" fmla="*/ 7951788 w 11273582"/>
              <a:gd name="connsiteY76" fmla="*/ 1371944 h 2670632"/>
              <a:gd name="connsiteX77" fmla="*/ 8155440 w 11273582"/>
              <a:gd name="connsiteY77" fmla="*/ 1405962 h 2670632"/>
              <a:gd name="connsiteX78" fmla="*/ 8302965 w 11273582"/>
              <a:gd name="connsiteY78" fmla="*/ 1464925 h 2670632"/>
              <a:gd name="connsiteX79" fmla="*/ 8392432 w 11273582"/>
              <a:gd name="connsiteY79" fmla="*/ 1503252 h 2670632"/>
              <a:gd name="connsiteX80" fmla="*/ 8514896 w 11273582"/>
              <a:gd name="connsiteY80" fmla="*/ 1640118 h 2670632"/>
              <a:gd name="connsiteX81" fmla="*/ 8541770 w 11273582"/>
              <a:gd name="connsiteY81" fmla="*/ 1716545 h 2670632"/>
              <a:gd name="connsiteX82" fmla="*/ 8611507 w 11273582"/>
              <a:gd name="connsiteY82" fmla="*/ 1745346 h 2670632"/>
              <a:gd name="connsiteX83" fmla="*/ 8739301 w 11273582"/>
              <a:gd name="connsiteY83" fmla="*/ 1798187 h 2670632"/>
              <a:gd name="connsiteX84" fmla="*/ 8776153 w 11273582"/>
              <a:gd name="connsiteY84" fmla="*/ 1567546 h 2670632"/>
              <a:gd name="connsiteX85" fmla="*/ 8834211 w 11273582"/>
              <a:gd name="connsiteY85" fmla="*/ 1480461 h 2670632"/>
              <a:gd name="connsiteX86" fmla="*/ 8848725 w 11273582"/>
              <a:gd name="connsiteY86" fmla="*/ 1436918 h 2670632"/>
              <a:gd name="connsiteX87" fmla="*/ 8878661 w 11273582"/>
              <a:gd name="connsiteY87" fmla="*/ 1362418 h 2670632"/>
              <a:gd name="connsiteX88" fmla="*/ 9001693 w 11273582"/>
              <a:gd name="connsiteY88" fmla="*/ 1424557 h 2670632"/>
              <a:gd name="connsiteX89" fmla="*/ 8999537 w 11273582"/>
              <a:gd name="connsiteY89" fmla="*/ 1504046 h 2670632"/>
              <a:gd name="connsiteX90" fmla="*/ 9022896 w 11273582"/>
              <a:gd name="connsiteY90" fmla="*/ 1698175 h 2670632"/>
              <a:gd name="connsiteX91" fmla="*/ 9057140 w 11273582"/>
              <a:gd name="connsiteY91" fmla="*/ 1866337 h 2670632"/>
              <a:gd name="connsiteX92" fmla="*/ 9124496 w 11273582"/>
              <a:gd name="connsiteY92" fmla="*/ 1959432 h 2670632"/>
              <a:gd name="connsiteX93" fmla="*/ 9208520 w 11273582"/>
              <a:gd name="connsiteY93" fmla="*/ 1998213 h 2670632"/>
              <a:gd name="connsiteX94" fmla="*/ 9285627 w 11273582"/>
              <a:gd name="connsiteY94" fmla="*/ 2054342 h 2670632"/>
              <a:gd name="connsiteX95" fmla="*/ 9361261 w 11273582"/>
              <a:gd name="connsiteY95" fmla="*/ 2116935 h 2670632"/>
              <a:gd name="connsiteX96" fmla="*/ 9458325 w 11273582"/>
              <a:gd name="connsiteY96" fmla="*/ 2220689 h 2670632"/>
              <a:gd name="connsiteX97" fmla="*/ 9559925 w 11273582"/>
              <a:gd name="connsiteY97" fmla="*/ 2264232 h 2670632"/>
              <a:gd name="connsiteX98" fmla="*/ 9690553 w 11273582"/>
              <a:gd name="connsiteY98" fmla="*/ 2322289 h 2670632"/>
              <a:gd name="connsiteX99" fmla="*/ 9840686 w 11273582"/>
              <a:gd name="connsiteY99" fmla="*/ 2377738 h 2670632"/>
              <a:gd name="connsiteX100" fmla="*/ 9973695 w 11273582"/>
              <a:gd name="connsiteY100" fmla="*/ 2416065 h 2670632"/>
              <a:gd name="connsiteX101" fmla="*/ 10101943 w 11273582"/>
              <a:gd name="connsiteY101" fmla="*/ 2449856 h 2670632"/>
              <a:gd name="connsiteX102" fmla="*/ 10251848 w 11273582"/>
              <a:gd name="connsiteY102" fmla="*/ 2478658 h 2670632"/>
              <a:gd name="connsiteX103" fmla="*/ 10500518 w 11273582"/>
              <a:gd name="connsiteY103" fmla="*/ 2503151 h 2670632"/>
              <a:gd name="connsiteX104" fmla="*/ 10929031 w 11273582"/>
              <a:gd name="connsiteY104" fmla="*/ 2544086 h 2670632"/>
              <a:gd name="connsiteX105" fmla="*/ 11241428 w 11273582"/>
              <a:gd name="connsiteY105" fmla="*/ 2453598 h 2670632"/>
              <a:gd name="connsiteX106" fmla="*/ 11272611 w 11273582"/>
              <a:gd name="connsiteY106" fmla="*/ 2554518 h 2670632"/>
              <a:gd name="connsiteX107" fmla="*/ 11258096 w 11273582"/>
              <a:gd name="connsiteY107" fmla="*/ 2598061 h 2670632"/>
              <a:gd name="connsiteX108" fmla="*/ 11214553 w 11273582"/>
              <a:gd name="connsiteY108" fmla="*/ 2627089 h 2670632"/>
              <a:gd name="connsiteX109" fmla="*/ 11185525 w 11273582"/>
              <a:gd name="connsiteY109" fmla="*/ 2670632 h 2670632"/>
              <a:gd name="connsiteX110" fmla="*/ 11141982 w 11273582"/>
              <a:gd name="connsiteY110" fmla="*/ 2569032 h 2670632"/>
              <a:gd name="connsiteX111" fmla="*/ 11127468 w 11273582"/>
              <a:gd name="connsiteY111" fmla="*/ 2525489 h 2670632"/>
              <a:gd name="connsiteX112" fmla="*/ 11083925 w 11273582"/>
              <a:gd name="connsiteY112" fmla="*/ 2510975 h 2670632"/>
              <a:gd name="connsiteX113" fmla="*/ 10996839 w 11273582"/>
              <a:gd name="connsiteY113" fmla="*/ 2554518 h 2670632"/>
              <a:gd name="connsiteX114" fmla="*/ 10875508 w 11273582"/>
              <a:gd name="connsiteY114" fmla="*/ 2548055 h 2670632"/>
              <a:gd name="connsiteX115" fmla="*/ 10774136 w 11273582"/>
              <a:gd name="connsiteY115" fmla="*/ 2543065 h 2670632"/>
              <a:gd name="connsiteX116" fmla="*/ 10686369 w 11273582"/>
              <a:gd name="connsiteY116" fmla="*/ 2535695 h 2670632"/>
              <a:gd name="connsiteX117" fmla="*/ 10597582 w 11273582"/>
              <a:gd name="connsiteY117" fmla="*/ 2523335 h 2670632"/>
              <a:gd name="connsiteX118" fmla="*/ 10493148 w 11273582"/>
              <a:gd name="connsiteY118" fmla="*/ 2506439 h 2670632"/>
              <a:gd name="connsiteX119" fmla="*/ 10220211 w 11273582"/>
              <a:gd name="connsiteY119" fmla="*/ 2479792 h 2670632"/>
              <a:gd name="connsiteX120" fmla="*/ 9998982 w 11273582"/>
              <a:gd name="connsiteY120" fmla="*/ 2426951 h 2670632"/>
              <a:gd name="connsiteX121" fmla="*/ 9904071 w 11273582"/>
              <a:gd name="connsiteY121" fmla="*/ 2409829 h 2670632"/>
              <a:gd name="connsiteX122" fmla="*/ 9798389 w 11273582"/>
              <a:gd name="connsiteY122" fmla="*/ 2373883 h 2670632"/>
              <a:gd name="connsiteX123" fmla="*/ 9641568 w 11273582"/>
              <a:gd name="connsiteY123" fmla="*/ 2319908 h 2670632"/>
              <a:gd name="connsiteX124" fmla="*/ 9528062 w 11273582"/>
              <a:gd name="connsiteY124" fmla="*/ 2261851 h 2670632"/>
              <a:gd name="connsiteX125" fmla="*/ 9453109 w 11273582"/>
              <a:gd name="connsiteY125" fmla="*/ 2196424 h 2670632"/>
              <a:gd name="connsiteX126" fmla="*/ 9388134 w 11273582"/>
              <a:gd name="connsiteY126" fmla="*/ 2132696 h 2670632"/>
              <a:gd name="connsiteX127" fmla="*/ 9361261 w 11273582"/>
              <a:gd name="connsiteY127" fmla="*/ 2108204 h 2670632"/>
              <a:gd name="connsiteX128" fmla="*/ 9339376 w 11273582"/>
              <a:gd name="connsiteY128" fmla="*/ 2093236 h 2670632"/>
              <a:gd name="connsiteX129" fmla="*/ 9212943 w 11273582"/>
              <a:gd name="connsiteY129" fmla="*/ 1987100 h 2670632"/>
              <a:gd name="connsiteX130" fmla="*/ 9062697 w 11273582"/>
              <a:gd name="connsiteY130" fmla="*/ 1770067 h 2670632"/>
              <a:gd name="connsiteX131" fmla="*/ 9071769 w 11273582"/>
              <a:gd name="connsiteY131" fmla="*/ 1668694 h 2670632"/>
              <a:gd name="connsiteX132" fmla="*/ 9074603 w 11273582"/>
              <a:gd name="connsiteY132" fmla="*/ 1593513 h 2670632"/>
              <a:gd name="connsiteX133" fmla="*/ 9101251 w 11273582"/>
              <a:gd name="connsiteY133" fmla="*/ 1537611 h 2670632"/>
              <a:gd name="connsiteX134" fmla="*/ 9156246 w 11273582"/>
              <a:gd name="connsiteY134" fmla="*/ 1470029 h 2670632"/>
              <a:gd name="connsiteX135" fmla="*/ 9201717 w 11273582"/>
              <a:gd name="connsiteY135" fmla="*/ 1400292 h 2670632"/>
              <a:gd name="connsiteX136" fmla="*/ 9244352 w 11273582"/>
              <a:gd name="connsiteY136" fmla="*/ 1327267 h 2670632"/>
              <a:gd name="connsiteX137" fmla="*/ 9265558 w 11273582"/>
              <a:gd name="connsiteY137" fmla="*/ 1202649 h 2670632"/>
              <a:gd name="connsiteX138" fmla="*/ 9253424 w 11273582"/>
              <a:gd name="connsiteY138" fmla="*/ 1113862 h 2670632"/>
              <a:gd name="connsiteX139" fmla="*/ 9236075 w 11273582"/>
              <a:gd name="connsiteY139" fmla="*/ 1085060 h 2670632"/>
              <a:gd name="connsiteX140" fmla="*/ 9180171 w 11273582"/>
              <a:gd name="connsiteY140" fmla="*/ 1046733 h 2670632"/>
              <a:gd name="connsiteX141" fmla="*/ 9129486 w 11273582"/>
              <a:gd name="connsiteY141" fmla="*/ 1012942 h 2670632"/>
              <a:gd name="connsiteX142" fmla="*/ 9007701 w 11273582"/>
              <a:gd name="connsiteY142" fmla="*/ 941277 h 2670632"/>
              <a:gd name="connsiteX143" fmla="*/ 8957242 w 11273582"/>
              <a:gd name="connsiteY143" fmla="*/ 1006252 h 2670632"/>
              <a:gd name="connsiteX144" fmla="*/ 8906782 w 11273582"/>
              <a:gd name="connsiteY144" fmla="*/ 1088575 h 2670632"/>
              <a:gd name="connsiteX145" fmla="*/ 8880362 w 11273582"/>
              <a:gd name="connsiteY145" fmla="*/ 1110687 h 2670632"/>
              <a:gd name="connsiteX146" fmla="*/ 8863239 w 11273582"/>
              <a:gd name="connsiteY146" fmla="*/ 1175661 h 2670632"/>
              <a:gd name="connsiteX147" fmla="*/ 8869930 w 11273582"/>
              <a:gd name="connsiteY147" fmla="*/ 1250839 h 2670632"/>
              <a:gd name="connsiteX148" fmla="*/ 8867321 w 11273582"/>
              <a:gd name="connsiteY148" fmla="*/ 1315814 h 2670632"/>
              <a:gd name="connsiteX149" fmla="*/ 8814707 w 11273582"/>
              <a:gd name="connsiteY149" fmla="*/ 1512664 h 2670632"/>
              <a:gd name="connsiteX150" fmla="*/ 8677615 w 11273582"/>
              <a:gd name="connsiteY150" fmla="*/ 1556661 h 2670632"/>
              <a:gd name="connsiteX151" fmla="*/ 8590869 w 11273582"/>
              <a:gd name="connsiteY151" fmla="*/ 1606440 h 2670632"/>
              <a:gd name="connsiteX152" fmla="*/ 8528277 w 11273582"/>
              <a:gd name="connsiteY152" fmla="*/ 1594080 h 2670632"/>
              <a:gd name="connsiteX153" fmla="*/ 8468064 w 11273582"/>
              <a:gd name="connsiteY153" fmla="*/ 1565279 h 2670632"/>
              <a:gd name="connsiteX154" fmla="*/ 8417606 w 11273582"/>
              <a:gd name="connsiteY154" fmla="*/ 1536023 h 2670632"/>
              <a:gd name="connsiteX155" fmla="*/ 8382681 w 11273582"/>
              <a:gd name="connsiteY155" fmla="*/ 1509602 h 2670632"/>
              <a:gd name="connsiteX156" fmla="*/ 8243661 w 11273582"/>
              <a:gd name="connsiteY156" fmla="*/ 1423651 h 2670632"/>
              <a:gd name="connsiteX157" fmla="*/ 8139906 w 11273582"/>
              <a:gd name="connsiteY157" fmla="*/ 1377500 h 2670632"/>
              <a:gd name="connsiteX158" fmla="*/ 7999299 w 11273582"/>
              <a:gd name="connsiteY158" fmla="*/ 1333504 h 2670632"/>
              <a:gd name="connsiteX159" fmla="*/ 7926955 w 11273582"/>
              <a:gd name="connsiteY159" fmla="*/ 1278281 h 2670632"/>
              <a:gd name="connsiteX160" fmla="*/ 7876040 w 11273582"/>
              <a:gd name="connsiteY160" fmla="*/ 1242336 h 2670632"/>
              <a:gd name="connsiteX161" fmla="*/ 7815830 w 11273582"/>
              <a:gd name="connsiteY161" fmla="*/ 1208544 h 2670632"/>
              <a:gd name="connsiteX162" fmla="*/ 7757319 w 11273582"/>
              <a:gd name="connsiteY162" fmla="*/ 1179517 h 2670632"/>
              <a:gd name="connsiteX163" fmla="*/ 7673294 w 11273582"/>
              <a:gd name="connsiteY163" fmla="*/ 1143344 h 2670632"/>
              <a:gd name="connsiteX164" fmla="*/ 7533141 w 11273582"/>
              <a:gd name="connsiteY164" fmla="*/ 1071225 h 2670632"/>
              <a:gd name="connsiteX165" fmla="*/ 7486537 w 11273582"/>
              <a:gd name="connsiteY165" fmla="*/ 1159558 h 2670632"/>
              <a:gd name="connsiteX166" fmla="*/ 7414419 w 11273582"/>
              <a:gd name="connsiteY166" fmla="*/ 1183598 h 2670632"/>
              <a:gd name="connsiteX167" fmla="*/ 7337539 w 11273582"/>
              <a:gd name="connsiteY167" fmla="*/ 1125994 h 2670632"/>
              <a:gd name="connsiteX168" fmla="*/ 7226414 w 11273582"/>
              <a:gd name="connsiteY168" fmla="*/ 1033467 h 2670632"/>
              <a:gd name="connsiteX169" fmla="*/ 7160305 w 11273582"/>
              <a:gd name="connsiteY169" fmla="*/ 976657 h 2670632"/>
              <a:gd name="connsiteX170" fmla="*/ 7088187 w 11273582"/>
              <a:gd name="connsiteY170" fmla="*/ 888323 h 2670632"/>
              <a:gd name="connsiteX171" fmla="*/ 6986587 w 11273582"/>
              <a:gd name="connsiteY171" fmla="*/ 758601 h 2670632"/>
              <a:gd name="connsiteX172" fmla="*/ 6913336 w 11273582"/>
              <a:gd name="connsiteY172" fmla="*/ 642942 h 2670632"/>
              <a:gd name="connsiteX173" fmla="*/ 6874782 w 11273582"/>
              <a:gd name="connsiteY173" fmla="*/ 589873 h 2670632"/>
              <a:gd name="connsiteX174" fmla="*/ 6832939 w 11273582"/>
              <a:gd name="connsiteY174" fmla="*/ 545650 h 2670632"/>
              <a:gd name="connsiteX175" fmla="*/ 6758668 w 11273582"/>
              <a:gd name="connsiteY175" fmla="*/ 464007 h 2670632"/>
              <a:gd name="connsiteX176" fmla="*/ 6722496 w 11273582"/>
              <a:gd name="connsiteY176" fmla="*/ 427381 h 2670632"/>
              <a:gd name="connsiteX177" fmla="*/ 6681333 w 11273582"/>
              <a:gd name="connsiteY177" fmla="*/ 396199 h 2670632"/>
              <a:gd name="connsiteX178" fmla="*/ 6640171 w 11273582"/>
              <a:gd name="connsiteY178" fmla="*/ 369551 h 2670632"/>
              <a:gd name="connsiteX179" fmla="*/ 6584496 w 11273582"/>
              <a:gd name="connsiteY179" fmla="*/ 319318 h 2670632"/>
              <a:gd name="connsiteX180" fmla="*/ 6497411 w 11273582"/>
              <a:gd name="connsiteY180" fmla="*/ 290289 h 2670632"/>
              <a:gd name="connsiteX181" fmla="*/ 6465775 w 11273582"/>
              <a:gd name="connsiteY181" fmla="*/ 266250 h 2670632"/>
              <a:gd name="connsiteX182" fmla="*/ 6410325 w 11273582"/>
              <a:gd name="connsiteY182" fmla="*/ 232232 h 2670632"/>
              <a:gd name="connsiteX183" fmla="*/ 6317796 w 11273582"/>
              <a:gd name="connsiteY183" fmla="*/ 179391 h 2670632"/>
              <a:gd name="connsiteX184" fmla="*/ 6192611 w 11273582"/>
              <a:gd name="connsiteY184" fmla="*/ 116118 h 2670632"/>
              <a:gd name="connsiteX185" fmla="*/ 6146913 w 11273582"/>
              <a:gd name="connsiteY185" fmla="*/ 89244 h 2670632"/>
              <a:gd name="connsiteX186" fmla="*/ 6076496 w 11273582"/>
              <a:gd name="connsiteY186" fmla="*/ 58061 h 2670632"/>
              <a:gd name="connsiteX187" fmla="*/ 6008687 w 11273582"/>
              <a:gd name="connsiteY187" fmla="*/ 29259 h 2670632"/>
              <a:gd name="connsiteX188" fmla="*/ 5916839 w 11273582"/>
              <a:gd name="connsiteY188" fmla="*/ 4 h 2670632"/>
              <a:gd name="connsiteX189" fmla="*/ 5787571 w 11273582"/>
              <a:gd name="connsiteY189" fmla="*/ 30733 h 2670632"/>
              <a:gd name="connsiteX190" fmla="*/ 5217093 w 11273582"/>
              <a:gd name="connsiteY190" fmla="*/ 61916 h 2670632"/>
              <a:gd name="connsiteX191" fmla="*/ 5037477 w 11273582"/>
              <a:gd name="connsiteY191" fmla="*/ 81646 h 2670632"/>
              <a:gd name="connsiteX192" fmla="*/ 4917508 w 11273582"/>
              <a:gd name="connsiteY192" fmla="*/ 91399 h 2670632"/>
              <a:gd name="connsiteX193" fmla="*/ 4617017 w 11273582"/>
              <a:gd name="connsiteY193" fmla="*/ 115664 h 2670632"/>
              <a:gd name="connsiteX194" fmla="*/ 4480152 w 11273582"/>
              <a:gd name="connsiteY194" fmla="*/ 130179 h 2670632"/>
              <a:gd name="connsiteX195" fmla="*/ 4291466 w 11273582"/>
              <a:gd name="connsiteY195" fmla="*/ 149002 h 2670632"/>
              <a:gd name="connsiteX196" fmla="*/ 3879509 w 11273582"/>
              <a:gd name="connsiteY196" fmla="*/ 218739 h 2670632"/>
              <a:gd name="connsiteX197" fmla="*/ 3656012 w 11273582"/>
              <a:gd name="connsiteY197" fmla="*/ 245386 h 2670632"/>
              <a:gd name="connsiteX198" fmla="*/ 3379107 w 11273582"/>
              <a:gd name="connsiteY198" fmla="*/ 264889 h 2670632"/>
              <a:gd name="connsiteX199" fmla="*/ 2761796 w 11273582"/>
              <a:gd name="connsiteY199" fmla="*/ 315123 h 2670632"/>
              <a:gd name="connsiteX200" fmla="*/ 2523331 w 11273582"/>
              <a:gd name="connsiteY200" fmla="*/ 324420 h 2670632"/>
              <a:gd name="connsiteX201" fmla="*/ 2244271 w 11273582"/>
              <a:gd name="connsiteY201" fmla="*/ 324648 h 2670632"/>
              <a:gd name="connsiteX202" fmla="*/ 2080078 w 11273582"/>
              <a:gd name="connsiteY202" fmla="*/ 322719 h 2670632"/>
              <a:gd name="connsiteX203" fmla="*/ 1997982 w 11273582"/>
              <a:gd name="connsiteY203" fmla="*/ 320565 h 2670632"/>
              <a:gd name="connsiteX204" fmla="*/ 1918720 w 11273582"/>
              <a:gd name="connsiteY204" fmla="*/ 332699 h 2670632"/>
              <a:gd name="connsiteX205" fmla="*/ 1804761 w 11273582"/>
              <a:gd name="connsiteY205" fmla="*/ 347212 h 2670632"/>
              <a:gd name="connsiteX206" fmla="*/ 1558131 w 11273582"/>
              <a:gd name="connsiteY206" fmla="*/ 387920 h 2670632"/>
              <a:gd name="connsiteX207" fmla="*/ 1180079 w 11273582"/>
              <a:gd name="connsiteY207" fmla="*/ 421257 h 2670632"/>
              <a:gd name="connsiteX208" fmla="*/ 456180 w 11273582"/>
              <a:gd name="connsiteY208" fmla="*/ 383385 h 2670632"/>
              <a:gd name="connsiteX209" fmla="*/ 268401 w 11273582"/>
              <a:gd name="connsiteY209" fmla="*/ 405043 h 2670632"/>
              <a:gd name="connsiteX210" fmla="*/ 114981 w 11273582"/>
              <a:gd name="connsiteY210" fmla="*/ 426927 h 2670632"/>
              <a:gd name="connsiteX211" fmla="*/ 71891 w 11273582"/>
              <a:gd name="connsiteY211" fmla="*/ 432371 h 2670632"/>
              <a:gd name="connsiteX212" fmla="*/ 14741 w 11273582"/>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500518 w 11272611"/>
              <a:gd name="connsiteY103" fmla="*/ 2503151 h 2670632"/>
              <a:gd name="connsiteX104" fmla="*/ 10929031 w 11272611"/>
              <a:gd name="connsiteY104" fmla="*/ 2544086 h 2670632"/>
              <a:gd name="connsiteX105" fmla="*/ 11241428 w 11272611"/>
              <a:gd name="connsiteY105" fmla="*/ 2453598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75508 w 11272611"/>
              <a:gd name="connsiteY114" fmla="*/ 2548055 h 2670632"/>
              <a:gd name="connsiteX115" fmla="*/ 10774136 w 11272611"/>
              <a:gd name="connsiteY115" fmla="*/ 2543065 h 2670632"/>
              <a:gd name="connsiteX116" fmla="*/ 10686369 w 11272611"/>
              <a:gd name="connsiteY116" fmla="*/ 2535695 h 2670632"/>
              <a:gd name="connsiteX117" fmla="*/ 10597582 w 11272611"/>
              <a:gd name="connsiteY117" fmla="*/ 2523335 h 2670632"/>
              <a:gd name="connsiteX118" fmla="*/ 10493148 w 11272611"/>
              <a:gd name="connsiteY118" fmla="*/ 2506439 h 2670632"/>
              <a:gd name="connsiteX119" fmla="*/ 10220211 w 11272611"/>
              <a:gd name="connsiteY119" fmla="*/ 2479792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8967"/>
              <a:gd name="connsiteY0" fmla="*/ 442123 h 2670632"/>
              <a:gd name="connsiteX1" fmla="*/ 0 w 11278967"/>
              <a:gd name="connsiteY1" fmla="*/ 626726 h 2670632"/>
              <a:gd name="connsiteX2" fmla="*/ 140153 w 11278967"/>
              <a:gd name="connsiteY2" fmla="*/ 628654 h 2670632"/>
              <a:gd name="connsiteX3" fmla="*/ 285296 w 11278967"/>
              <a:gd name="connsiteY3" fmla="*/ 638632 h 2670632"/>
              <a:gd name="connsiteX4" fmla="*/ 352652 w 11278967"/>
              <a:gd name="connsiteY4" fmla="*/ 658362 h 2670632"/>
              <a:gd name="connsiteX5" fmla="*/ 463323 w 11278967"/>
              <a:gd name="connsiteY5" fmla="*/ 682402 h 2670632"/>
              <a:gd name="connsiteX6" fmla="*/ 591797 w 11278967"/>
              <a:gd name="connsiteY6" fmla="*/ 725944 h 2670632"/>
              <a:gd name="connsiteX7" fmla="*/ 696005 w 11278967"/>
              <a:gd name="connsiteY7" fmla="*/ 738078 h 2670632"/>
              <a:gd name="connsiteX8" fmla="*/ 778328 w 11278967"/>
              <a:gd name="connsiteY8" fmla="*/ 762570 h 2670632"/>
              <a:gd name="connsiteX9" fmla="*/ 909411 w 11278967"/>
              <a:gd name="connsiteY9" fmla="*/ 754746 h 2670632"/>
              <a:gd name="connsiteX10" fmla="*/ 952953 w 11278967"/>
              <a:gd name="connsiteY10" fmla="*/ 740232 h 2670632"/>
              <a:gd name="connsiteX11" fmla="*/ 996496 w 11278967"/>
              <a:gd name="connsiteY11" fmla="*/ 711204 h 2670632"/>
              <a:gd name="connsiteX12" fmla="*/ 1069068 w 11278967"/>
              <a:gd name="connsiteY12" fmla="*/ 696689 h 2670632"/>
              <a:gd name="connsiteX13" fmla="*/ 1112611 w 11278967"/>
              <a:gd name="connsiteY13" fmla="*/ 667661 h 2670632"/>
              <a:gd name="connsiteX14" fmla="*/ 1199696 w 11278967"/>
              <a:gd name="connsiteY14" fmla="*/ 638632 h 2670632"/>
              <a:gd name="connsiteX15" fmla="*/ 1243239 w 11278967"/>
              <a:gd name="connsiteY15" fmla="*/ 609604 h 2670632"/>
              <a:gd name="connsiteX16" fmla="*/ 1381012 w 11278967"/>
              <a:gd name="connsiteY16" fmla="*/ 547011 h 2670632"/>
              <a:gd name="connsiteX17" fmla="*/ 1449047 w 11278967"/>
              <a:gd name="connsiteY17" fmla="*/ 520363 h 2670632"/>
              <a:gd name="connsiteX18" fmla="*/ 1504496 w 11278967"/>
              <a:gd name="connsiteY18" fmla="*/ 501087 h 2670632"/>
              <a:gd name="connsiteX19" fmla="*/ 1591582 w 11278967"/>
              <a:gd name="connsiteY19" fmla="*/ 478975 h 2670632"/>
              <a:gd name="connsiteX20" fmla="*/ 1658938 w 11278967"/>
              <a:gd name="connsiteY20" fmla="*/ 459471 h 2670632"/>
              <a:gd name="connsiteX21" fmla="*/ 1809296 w 11278967"/>
              <a:gd name="connsiteY21" fmla="*/ 435432 h 2670632"/>
              <a:gd name="connsiteX22" fmla="*/ 1910896 w 11278967"/>
              <a:gd name="connsiteY22" fmla="*/ 420918 h 2670632"/>
              <a:gd name="connsiteX23" fmla="*/ 1983468 w 11278967"/>
              <a:gd name="connsiteY23" fmla="*/ 406404 h 2670632"/>
              <a:gd name="connsiteX24" fmla="*/ 2114096 w 11278967"/>
              <a:gd name="connsiteY24" fmla="*/ 377375 h 2670632"/>
              <a:gd name="connsiteX25" fmla="*/ 2399959 w 11278967"/>
              <a:gd name="connsiteY25" fmla="*/ 326915 h 2670632"/>
              <a:gd name="connsiteX26" fmla="*/ 2738211 w 11278967"/>
              <a:gd name="connsiteY26" fmla="*/ 333832 h 2670632"/>
              <a:gd name="connsiteX27" fmla="*/ 2887889 w 11278967"/>
              <a:gd name="connsiteY27" fmla="*/ 297432 h 2670632"/>
              <a:gd name="connsiteX28" fmla="*/ 2986201 w 11278967"/>
              <a:gd name="connsiteY28" fmla="*/ 292443 h 2670632"/>
              <a:gd name="connsiteX29" fmla="*/ 3128055 w 11278967"/>
              <a:gd name="connsiteY29" fmla="*/ 280312 h 2670632"/>
              <a:gd name="connsiteX30" fmla="*/ 3913868 w 11278967"/>
              <a:gd name="connsiteY30" fmla="*/ 261261 h 2670632"/>
              <a:gd name="connsiteX31" fmla="*/ 4303826 w 11278967"/>
              <a:gd name="connsiteY31" fmla="*/ 227696 h 2670632"/>
              <a:gd name="connsiteX32" fmla="*/ 4402590 w 11278967"/>
              <a:gd name="connsiteY32" fmla="*/ 215564 h 2670632"/>
              <a:gd name="connsiteX33" fmla="*/ 4494439 w 11278967"/>
              <a:gd name="connsiteY33" fmla="*/ 203204 h 2670632"/>
              <a:gd name="connsiteX34" fmla="*/ 4649107 w 11278967"/>
              <a:gd name="connsiteY34" fmla="*/ 174401 h 2670632"/>
              <a:gd name="connsiteX35" fmla="*/ 4784725 w 11278967"/>
              <a:gd name="connsiteY35" fmla="*/ 145146 h 2670632"/>
              <a:gd name="connsiteX36" fmla="*/ 4828268 w 11278967"/>
              <a:gd name="connsiteY36" fmla="*/ 130632 h 2670632"/>
              <a:gd name="connsiteX37" fmla="*/ 4958896 w 11278967"/>
              <a:gd name="connsiteY37" fmla="*/ 116118 h 2670632"/>
              <a:gd name="connsiteX38" fmla="*/ 5104039 w 11278967"/>
              <a:gd name="connsiteY38" fmla="*/ 72575 h 2670632"/>
              <a:gd name="connsiteX39" fmla="*/ 5590948 w 11278967"/>
              <a:gd name="connsiteY39" fmla="*/ 60443 h 2670632"/>
              <a:gd name="connsiteX40" fmla="*/ 5691527 w 11278967"/>
              <a:gd name="connsiteY40" fmla="*/ 89017 h 2670632"/>
              <a:gd name="connsiteX41" fmla="*/ 5824764 w 11278967"/>
              <a:gd name="connsiteY41" fmla="*/ 118045 h 2670632"/>
              <a:gd name="connsiteX42" fmla="*/ 5921828 w 11278967"/>
              <a:gd name="connsiteY42" fmla="*/ 146848 h 2670632"/>
              <a:gd name="connsiteX43" fmla="*/ 5979658 w 11278967"/>
              <a:gd name="connsiteY43" fmla="*/ 173268 h 2670632"/>
              <a:gd name="connsiteX44" fmla="*/ 6030345 w 11278967"/>
              <a:gd name="connsiteY44" fmla="*/ 195152 h 2670632"/>
              <a:gd name="connsiteX45" fmla="*/ 6112668 w 11278967"/>
              <a:gd name="connsiteY45" fmla="*/ 228944 h 2670632"/>
              <a:gd name="connsiteX46" fmla="*/ 6149068 w 11278967"/>
              <a:gd name="connsiteY46" fmla="*/ 250602 h 2670632"/>
              <a:gd name="connsiteX47" fmla="*/ 6192611 w 11278967"/>
              <a:gd name="connsiteY47" fmla="*/ 262962 h 2670632"/>
              <a:gd name="connsiteX48" fmla="*/ 6221865 w 11278967"/>
              <a:gd name="connsiteY48" fmla="*/ 294144 h 2670632"/>
              <a:gd name="connsiteX49" fmla="*/ 6250668 w 11278967"/>
              <a:gd name="connsiteY49" fmla="*/ 304804 h 2670632"/>
              <a:gd name="connsiteX50" fmla="*/ 6310652 w 11278967"/>
              <a:gd name="connsiteY50" fmla="*/ 348346 h 2670632"/>
              <a:gd name="connsiteX51" fmla="*/ 6346598 w 11278967"/>
              <a:gd name="connsiteY51" fmla="*/ 384746 h 2670632"/>
              <a:gd name="connsiteX52" fmla="*/ 6407489 w 11278967"/>
              <a:gd name="connsiteY52" fmla="*/ 430669 h 2670632"/>
              <a:gd name="connsiteX53" fmla="*/ 6473371 w 11278967"/>
              <a:gd name="connsiteY53" fmla="*/ 502787 h 2670632"/>
              <a:gd name="connsiteX54" fmla="*/ 6533809 w 11278967"/>
              <a:gd name="connsiteY54" fmla="*/ 555856 h 2670632"/>
              <a:gd name="connsiteX55" fmla="*/ 6594702 w 11278967"/>
              <a:gd name="connsiteY55" fmla="*/ 611986 h 2670632"/>
              <a:gd name="connsiteX56" fmla="*/ 6642553 w 11278967"/>
              <a:gd name="connsiteY56" fmla="*/ 653146 h 2670632"/>
              <a:gd name="connsiteX57" fmla="*/ 6686324 w 11278967"/>
              <a:gd name="connsiteY57" fmla="*/ 705761 h 2670632"/>
              <a:gd name="connsiteX58" fmla="*/ 6761503 w 11278967"/>
              <a:gd name="connsiteY58" fmla="*/ 773343 h 2670632"/>
              <a:gd name="connsiteX59" fmla="*/ 6819333 w 11278967"/>
              <a:gd name="connsiteY59" fmla="*/ 826411 h 2670632"/>
              <a:gd name="connsiteX60" fmla="*/ 6870020 w 11278967"/>
              <a:gd name="connsiteY60" fmla="*/ 881406 h 2670632"/>
              <a:gd name="connsiteX61" fmla="*/ 6920706 w 11278967"/>
              <a:gd name="connsiteY61" fmla="*/ 924949 h 2670632"/>
              <a:gd name="connsiteX62" fmla="*/ 6983526 w 11278967"/>
              <a:gd name="connsiteY62" fmla="*/ 976316 h 2670632"/>
              <a:gd name="connsiteX63" fmla="*/ 7048500 w 11278967"/>
              <a:gd name="connsiteY63" fmla="*/ 1031538 h 2670632"/>
              <a:gd name="connsiteX64" fmla="*/ 7133658 w 11278967"/>
              <a:gd name="connsiteY64" fmla="*/ 1084379 h 2670632"/>
              <a:gd name="connsiteX65" fmla="*/ 7167676 w 11278967"/>
              <a:gd name="connsiteY65" fmla="*/ 1117944 h 2670632"/>
              <a:gd name="connsiteX66" fmla="*/ 7199086 w 11278967"/>
              <a:gd name="connsiteY66" fmla="*/ 1135973 h 2670632"/>
              <a:gd name="connsiteX67" fmla="*/ 7252153 w 11278967"/>
              <a:gd name="connsiteY67" fmla="*/ 1161146 h 2670632"/>
              <a:gd name="connsiteX68" fmla="*/ 7303067 w 11278967"/>
              <a:gd name="connsiteY68" fmla="*/ 1194711 h 2670632"/>
              <a:gd name="connsiteX69" fmla="*/ 7390380 w 11278967"/>
              <a:gd name="connsiteY69" fmla="*/ 1223739 h 2670632"/>
              <a:gd name="connsiteX70" fmla="*/ 7410337 w 11278967"/>
              <a:gd name="connsiteY70" fmla="*/ 1195618 h 2670632"/>
              <a:gd name="connsiteX71" fmla="*/ 7487217 w 11278967"/>
              <a:gd name="connsiteY71" fmla="*/ 1176795 h 2670632"/>
              <a:gd name="connsiteX72" fmla="*/ 7556953 w 11278967"/>
              <a:gd name="connsiteY72" fmla="*/ 1227255 h 2670632"/>
              <a:gd name="connsiteX73" fmla="*/ 7677603 w 11278967"/>
              <a:gd name="connsiteY73" fmla="*/ 1287239 h 2670632"/>
              <a:gd name="connsiteX74" fmla="*/ 7759927 w 11278967"/>
              <a:gd name="connsiteY74" fmla="*/ 1328174 h 2670632"/>
              <a:gd name="connsiteX75" fmla="*/ 7834426 w 11278967"/>
              <a:gd name="connsiteY75" fmla="*/ 1345070 h 2670632"/>
              <a:gd name="connsiteX76" fmla="*/ 7951788 w 11278967"/>
              <a:gd name="connsiteY76" fmla="*/ 1371944 h 2670632"/>
              <a:gd name="connsiteX77" fmla="*/ 8155440 w 11278967"/>
              <a:gd name="connsiteY77" fmla="*/ 1405962 h 2670632"/>
              <a:gd name="connsiteX78" fmla="*/ 8302965 w 11278967"/>
              <a:gd name="connsiteY78" fmla="*/ 1464925 h 2670632"/>
              <a:gd name="connsiteX79" fmla="*/ 8392432 w 11278967"/>
              <a:gd name="connsiteY79" fmla="*/ 1503252 h 2670632"/>
              <a:gd name="connsiteX80" fmla="*/ 8514896 w 11278967"/>
              <a:gd name="connsiteY80" fmla="*/ 1640118 h 2670632"/>
              <a:gd name="connsiteX81" fmla="*/ 8541770 w 11278967"/>
              <a:gd name="connsiteY81" fmla="*/ 1716545 h 2670632"/>
              <a:gd name="connsiteX82" fmla="*/ 8611507 w 11278967"/>
              <a:gd name="connsiteY82" fmla="*/ 1745346 h 2670632"/>
              <a:gd name="connsiteX83" fmla="*/ 8739301 w 11278967"/>
              <a:gd name="connsiteY83" fmla="*/ 1798187 h 2670632"/>
              <a:gd name="connsiteX84" fmla="*/ 8776153 w 11278967"/>
              <a:gd name="connsiteY84" fmla="*/ 1567546 h 2670632"/>
              <a:gd name="connsiteX85" fmla="*/ 8834211 w 11278967"/>
              <a:gd name="connsiteY85" fmla="*/ 1480461 h 2670632"/>
              <a:gd name="connsiteX86" fmla="*/ 8848725 w 11278967"/>
              <a:gd name="connsiteY86" fmla="*/ 1436918 h 2670632"/>
              <a:gd name="connsiteX87" fmla="*/ 8878661 w 11278967"/>
              <a:gd name="connsiteY87" fmla="*/ 1362418 h 2670632"/>
              <a:gd name="connsiteX88" fmla="*/ 9001693 w 11278967"/>
              <a:gd name="connsiteY88" fmla="*/ 1424557 h 2670632"/>
              <a:gd name="connsiteX89" fmla="*/ 8999537 w 11278967"/>
              <a:gd name="connsiteY89" fmla="*/ 1504046 h 2670632"/>
              <a:gd name="connsiteX90" fmla="*/ 9022896 w 11278967"/>
              <a:gd name="connsiteY90" fmla="*/ 1698175 h 2670632"/>
              <a:gd name="connsiteX91" fmla="*/ 9057140 w 11278967"/>
              <a:gd name="connsiteY91" fmla="*/ 1866337 h 2670632"/>
              <a:gd name="connsiteX92" fmla="*/ 9124496 w 11278967"/>
              <a:gd name="connsiteY92" fmla="*/ 1959432 h 2670632"/>
              <a:gd name="connsiteX93" fmla="*/ 9208520 w 11278967"/>
              <a:gd name="connsiteY93" fmla="*/ 1998213 h 2670632"/>
              <a:gd name="connsiteX94" fmla="*/ 9285627 w 11278967"/>
              <a:gd name="connsiteY94" fmla="*/ 2054342 h 2670632"/>
              <a:gd name="connsiteX95" fmla="*/ 9361261 w 11278967"/>
              <a:gd name="connsiteY95" fmla="*/ 2116935 h 2670632"/>
              <a:gd name="connsiteX96" fmla="*/ 9458325 w 11278967"/>
              <a:gd name="connsiteY96" fmla="*/ 2220689 h 2670632"/>
              <a:gd name="connsiteX97" fmla="*/ 9559925 w 11278967"/>
              <a:gd name="connsiteY97" fmla="*/ 2264232 h 2670632"/>
              <a:gd name="connsiteX98" fmla="*/ 9690553 w 11278967"/>
              <a:gd name="connsiteY98" fmla="*/ 2322289 h 2670632"/>
              <a:gd name="connsiteX99" fmla="*/ 9840686 w 11278967"/>
              <a:gd name="connsiteY99" fmla="*/ 2377738 h 2670632"/>
              <a:gd name="connsiteX100" fmla="*/ 9973695 w 11278967"/>
              <a:gd name="connsiteY100" fmla="*/ 2416065 h 2670632"/>
              <a:gd name="connsiteX101" fmla="*/ 10101943 w 11278967"/>
              <a:gd name="connsiteY101" fmla="*/ 2449856 h 2670632"/>
              <a:gd name="connsiteX102" fmla="*/ 10251848 w 11278967"/>
              <a:gd name="connsiteY102" fmla="*/ 2478658 h 2670632"/>
              <a:gd name="connsiteX103" fmla="*/ 10500518 w 11278967"/>
              <a:gd name="connsiteY103" fmla="*/ 2503151 h 2670632"/>
              <a:gd name="connsiteX104" fmla="*/ 10929031 w 11278967"/>
              <a:gd name="connsiteY104" fmla="*/ 2544086 h 2670632"/>
              <a:gd name="connsiteX105" fmla="*/ 11241428 w 11278967"/>
              <a:gd name="connsiteY105" fmla="*/ 2453598 h 2670632"/>
              <a:gd name="connsiteX106" fmla="*/ 11272611 w 11278967"/>
              <a:gd name="connsiteY106" fmla="*/ 2554518 h 2670632"/>
              <a:gd name="connsiteX107" fmla="*/ 11258096 w 11278967"/>
              <a:gd name="connsiteY107" fmla="*/ 2598061 h 2670632"/>
              <a:gd name="connsiteX108" fmla="*/ 11214553 w 11278967"/>
              <a:gd name="connsiteY108" fmla="*/ 2627089 h 2670632"/>
              <a:gd name="connsiteX109" fmla="*/ 11185525 w 11278967"/>
              <a:gd name="connsiteY109" fmla="*/ 2670632 h 2670632"/>
              <a:gd name="connsiteX110" fmla="*/ 11141982 w 11278967"/>
              <a:gd name="connsiteY110" fmla="*/ 2569032 h 2670632"/>
              <a:gd name="connsiteX111" fmla="*/ 11127468 w 11278967"/>
              <a:gd name="connsiteY111" fmla="*/ 2525489 h 2670632"/>
              <a:gd name="connsiteX112" fmla="*/ 11083925 w 11278967"/>
              <a:gd name="connsiteY112" fmla="*/ 2510975 h 2670632"/>
              <a:gd name="connsiteX113" fmla="*/ 10996839 w 11278967"/>
              <a:gd name="connsiteY113" fmla="*/ 2554518 h 2670632"/>
              <a:gd name="connsiteX114" fmla="*/ 10875508 w 11278967"/>
              <a:gd name="connsiteY114" fmla="*/ 2548055 h 2670632"/>
              <a:gd name="connsiteX115" fmla="*/ 10774136 w 11278967"/>
              <a:gd name="connsiteY115" fmla="*/ 2543065 h 2670632"/>
              <a:gd name="connsiteX116" fmla="*/ 10686369 w 11278967"/>
              <a:gd name="connsiteY116" fmla="*/ 2535695 h 2670632"/>
              <a:gd name="connsiteX117" fmla="*/ 10597582 w 11278967"/>
              <a:gd name="connsiteY117" fmla="*/ 2523335 h 2670632"/>
              <a:gd name="connsiteX118" fmla="*/ 10493148 w 11278967"/>
              <a:gd name="connsiteY118" fmla="*/ 2506439 h 2670632"/>
              <a:gd name="connsiteX119" fmla="*/ 10220211 w 11278967"/>
              <a:gd name="connsiteY119" fmla="*/ 2479792 h 2670632"/>
              <a:gd name="connsiteX120" fmla="*/ 9998982 w 11278967"/>
              <a:gd name="connsiteY120" fmla="*/ 2426951 h 2670632"/>
              <a:gd name="connsiteX121" fmla="*/ 9904071 w 11278967"/>
              <a:gd name="connsiteY121" fmla="*/ 2409829 h 2670632"/>
              <a:gd name="connsiteX122" fmla="*/ 9798389 w 11278967"/>
              <a:gd name="connsiteY122" fmla="*/ 2373883 h 2670632"/>
              <a:gd name="connsiteX123" fmla="*/ 9641568 w 11278967"/>
              <a:gd name="connsiteY123" fmla="*/ 2319908 h 2670632"/>
              <a:gd name="connsiteX124" fmla="*/ 9528062 w 11278967"/>
              <a:gd name="connsiteY124" fmla="*/ 2261851 h 2670632"/>
              <a:gd name="connsiteX125" fmla="*/ 9453109 w 11278967"/>
              <a:gd name="connsiteY125" fmla="*/ 2196424 h 2670632"/>
              <a:gd name="connsiteX126" fmla="*/ 9388134 w 11278967"/>
              <a:gd name="connsiteY126" fmla="*/ 2132696 h 2670632"/>
              <a:gd name="connsiteX127" fmla="*/ 9361261 w 11278967"/>
              <a:gd name="connsiteY127" fmla="*/ 2108204 h 2670632"/>
              <a:gd name="connsiteX128" fmla="*/ 9339376 w 11278967"/>
              <a:gd name="connsiteY128" fmla="*/ 2093236 h 2670632"/>
              <a:gd name="connsiteX129" fmla="*/ 9212943 w 11278967"/>
              <a:gd name="connsiteY129" fmla="*/ 1987100 h 2670632"/>
              <a:gd name="connsiteX130" fmla="*/ 9062697 w 11278967"/>
              <a:gd name="connsiteY130" fmla="*/ 1770067 h 2670632"/>
              <a:gd name="connsiteX131" fmla="*/ 9071769 w 11278967"/>
              <a:gd name="connsiteY131" fmla="*/ 1668694 h 2670632"/>
              <a:gd name="connsiteX132" fmla="*/ 9074603 w 11278967"/>
              <a:gd name="connsiteY132" fmla="*/ 1593513 h 2670632"/>
              <a:gd name="connsiteX133" fmla="*/ 9101251 w 11278967"/>
              <a:gd name="connsiteY133" fmla="*/ 1537611 h 2670632"/>
              <a:gd name="connsiteX134" fmla="*/ 9156246 w 11278967"/>
              <a:gd name="connsiteY134" fmla="*/ 1470029 h 2670632"/>
              <a:gd name="connsiteX135" fmla="*/ 9201717 w 11278967"/>
              <a:gd name="connsiteY135" fmla="*/ 1400292 h 2670632"/>
              <a:gd name="connsiteX136" fmla="*/ 9244352 w 11278967"/>
              <a:gd name="connsiteY136" fmla="*/ 1327267 h 2670632"/>
              <a:gd name="connsiteX137" fmla="*/ 9265558 w 11278967"/>
              <a:gd name="connsiteY137" fmla="*/ 1202649 h 2670632"/>
              <a:gd name="connsiteX138" fmla="*/ 9253424 w 11278967"/>
              <a:gd name="connsiteY138" fmla="*/ 1113862 h 2670632"/>
              <a:gd name="connsiteX139" fmla="*/ 9236075 w 11278967"/>
              <a:gd name="connsiteY139" fmla="*/ 1085060 h 2670632"/>
              <a:gd name="connsiteX140" fmla="*/ 9180171 w 11278967"/>
              <a:gd name="connsiteY140" fmla="*/ 1046733 h 2670632"/>
              <a:gd name="connsiteX141" fmla="*/ 9129486 w 11278967"/>
              <a:gd name="connsiteY141" fmla="*/ 1012942 h 2670632"/>
              <a:gd name="connsiteX142" fmla="*/ 9007701 w 11278967"/>
              <a:gd name="connsiteY142" fmla="*/ 941277 h 2670632"/>
              <a:gd name="connsiteX143" fmla="*/ 8957242 w 11278967"/>
              <a:gd name="connsiteY143" fmla="*/ 1006252 h 2670632"/>
              <a:gd name="connsiteX144" fmla="*/ 8906782 w 11278967"/>
              <a:gd name="connsiteY144" fmla="*/ 1088575 h 2670632"/>
              <a:gd name="connsiteX145" fmla="*/ 8880362 w 11278967"/>
              <a:gd name="connsiteY145" fmla="*/ 1110687 h 2670632"/>
              <a:gd name="connsiteX146" fmla="*/ 8863239 w 11278967"/>
              <a:gd name="connsiteY146" fmla="*/ 1175661 h 2670632"/>
              <a:gd name="connsiteX147" fmla="*/ 8869930 w 11278967"/>
              <a:gd name="connsiteY147" fmla="*/ 1250839 h 2670632"/>
              <a:gd name="connsiteX148" fmla="*/ 8867321 w 11278967"/>
              <a:gd name="connsiteY148" fmla="*/ 1315814 h 2670632"/>
              <a:gd name="connsiteX149" fmla="*/ 8814707 w 11278967"/>
              <a:gd name="connsiteY149" fmla="*/ 1512664 h 2670632"/>
              <a:gd name="connsiteX150" fmla="*/ 8677615 w 11278967"/>
              <a:gd name="connsiteY150" fmla="*/ 1556661 h 2670632"/>
              <a:gd name="connsiteX151" fmla="*/ 8590869 w 11278967"/>
              <a:gd name="connsiteY151" fmla="*/ 1606440 h 2670632"/>
              <a:gd name="connsiteX152" fmla="*/ 8528277 w 11278967"/>
              <a:gd name="connsiteY152" fmla="*/ 1594080 h 2670632"/>
              <a:gd name="connsiteX153" fmla="*/ 8468064 w 11278967"/>
              <a:gd name="connsiteY153" fmla="*/ 1565279 h 2670632"/>
              <a:gd name="connsiteX154" fmla="*/ 8417606 w 11278967"/>
              <a:gd name="connsiteY154" fmla="*/ 1536023 h 2670632"/>
              <a:gd name="connsiteX155" fmla="*/ 8382681 w 11278967"/>
              <a:gd name="connsiteY155" fmla="*/ 1509602 h 2670632"/>
              <a:gd name="connsiteX156" fmla="*/ 8243661 w 11278967"/>
              <a:gd name="connsiteY156" fmla="*/ 1423651 h 2670632"/>
              <a:gd name="connsiteX157" fmla="*/ 8139906 w 11278967"/>
              <a:gd name="connsiteY157" fmla="*/ 1377500 h 2670632"/>
              <a:gd name="connsiteX158" fmla="*/ 7999299 w 11278967"/>
              <a:gd name="connsiteY158" fmla="*/ 1333504 h 2670632"/>
              <a:gd name="connsiteX159" fmla="*/ 7926955 w 11278967"/>
              <a:gd name="connsiteY159" fmla="*/ 1278281 h 2670632"/>
              <a:gd name="connsiteX160" fmla="*/ 7876040 w 11278967"/>
              <a:gd name="connsiteY160" fmla="*/ 1242336 h 2670632"/>
              <a:gd name="connsiteX161" fmla="*/ 7815830 w 11278967"/>
              <a:gd name="connsiteY161" fmla="*/ 1208544 h 2670632"/>
              <a:gd name="connsiteX162" fmla="*/ 7757319 w 11278967"/>
              <a:gd name="connsiteY162" fmla="*/ 1179517 h 2670632"/>
              <a:gd name="connsiteX163" fmla="*/ 7673294 w 11278967"/>
              <a:gd name="connsiteY163" fmla="*/ 1143344 h 2670632"/>
              <a:gd name="connsiteX164" fmla="*/ 7533141 w 11278967"/>
              <a:gd name="connsiteY164" fmla="*/ 1071225 h 2670632"/>
              <a:gd name="connsiteX165" fmla="*/ 7486537 w 11278967"/>
              <a:gd name="connsiteY165" fmla="*/ 1159558 h 2670632"/>
              <a:gd name="connsiteX166" fmla="*/ 7414419 w 11278967"/>
              <a:gd name="connsiteY166" fmla="*/ 1183598 h 2670632"/>
              <a:gd name="connsiteX167" fmla="*/ 7337539 w 11278967"/>
              <a:gd name="connsiteY167" fmla="*/ 1125994 h 2670632"/>
              <a:gd name="connsiteX168" fmla="*/ 7226414 w 11278967"/>
              <a:gd name="connsiteY168" fmla="*/ 1033467 h 2670632"/>
              <a:gd name="connsiteX169" fmla="*/ 7160305 w 11278967"/>
              <a:gd name="connsiteY169" fmla="*/ 976657 h 2670632"/>
              <a:gd name="connsiteX170" fmla="*/ 7088187 w 11278967"/>
              <a:gd name="connsiteY170" fmla="*/ 888323 h 2670632"/>
              <a:gd name="connsiteX171" fmla="*/ 6986587 w 11278967"/>
              <a:gd name="connsiteY171" fmla="*/ 758601 h 2670632"/>
              <a:gd name="connsiteX172" fmla="*/ 6913336 w 11278967"/>
              <a:gd name="connsiteY172" fmla="*/ 642942 h 2670632"/>
              <a:gd name="connsiteX173" fmla="*/ 6874782 w 11278967"/>
              <a:gd name="connsiteY173" fmla="*/ 589873 h 2670632"/>
              <a:gd name="connsiteX174" fmla="*/ 6832939 w 11278967"/>
              <a:gd name="connsiteY174" fmla="*/ 545650 h 2670632"/>
              <a:gd name="connsiteX175" fmla="*/ 6758668 w 11278967"/>
              <a:gd name="connsiteY175" fmla="*/ 464007 h 2670632"/>
              <a:gd name="connsiteX176" fmla="*/ 6722496 w 11278967"/>
              <a:gd name="connsiteY176" fmla="*/ 427381 h 2670632"/>
              <a:gd name="connsiteX177" fmla="*/ 6681333 w 11278967"/>
              <a:gd name="connsiteY177" fmla="*/ 396199 h 2670632"/>
              <a:gd name="connsiteX178" fmla="*/ 6640171 w 11278967"/>
              <a:gd name="connsiteY178" fmla="*/ 369551 h 2670632"/>
              <a:gd name="connsiteX179" fmla="*/ 6584496 w 11278967"/>
              <a:gd name="connsiteY179" fmla="*/ 319318 h 2670632"/>
              <a:gd name="connsiteX180" fmla="*/ 6497411 w 11278967"/>
              <a:gd name="connsiteY180" fmla="*/ 290289 h 2670632"/>
              <a:gd name="connsiteX181" fmla="*/ 6465775 w 11278967"/>
              <a:gd name="connsiteY181" fmla="*/ 266250 h 2670632"/>
              <a:gd name="connsiteX182" fmla="*/ 6410325 w 11278967"/>
              <a:gd name="connsiteY182" fmla="*/ 232232 h 2670632"/>
              <a:gd name="connsiteX183" fmla="*/ 6317796 w 11278967"/>
              <a:gd name="connsiteY183" fmla="*/ 179391 h 2670632"/>
              <a:gd name="connsiteX184" fmla="*/ 6192611 w 11278967"/>
              <a:gd name="connsiteY184" fmla="*/ 116118 h 2670632"/>
              <a:gd name="connsiteX185" fmla="*/ 6146913 w 11278967"/>
              <a:gd name="connsiteY185" fmla="*/ 89244 h 2670632"/>
              <a:gd name="connsiteX186" fmla="*/ 6076496 w 11278967"/>
              <a:gd name="connsiteY186" fmla="*/ 58061 h 2670632"/>
              <a:gd name="connsiteX187" fmla="*/ 6008687 w 11278967"/>
              <a:gd name="connsiteY187" fmla="*/ 29259 h 2670632"/>
              <a:gd name="connsiteX188" fmla="*/ 5916839 w 11278967"/>
              <a:gd name="connsiteY188" fmla="*/ 4 h 2670632"/>
              <a:gd name="connsiteX189" fmla="*/ 5787571 w 11278967"/>
              <a:gd name="connsiteY189" fmla="*/ 30733 h 2670632"/>
              <a:gd name="connsiteX190" fmla="*/ 5217093 w 11278967"/>
              <a:gd name="connsiteY190" fmla="*/ 61916 h 2670632"/>
              <a:gd name="connsiteX191" fmla="*/ 5037477 w 11278967"/>
              <a:gd name="connsiteY191" fmla="*/ 81646 h 2670632"/>
              <a:gd name="connsiteX192" fmla="*/ 4917508 w 11278967"/>
              <a:gd name="connsiteY192" fmla="*/ 91399 h 2670632"/>
              <a:gd name="connsiteX193" fmla="*/ 4617017 w 11278967"/>
              <a:gd name="connsiteY193" fmla="*/ 115664 h 2670632"/>
              <a:gd name="connsiteX194" fmla="*/ 4480152 w 11278967"/>
              <a:gd name="connsiteY194" fmla="*/ 130179 h 2670632"/>
              <a:gd name="connsiteX195" fmla="*/ 4291466 w 11278967"/>
              <a:gd name="connsiteY195" fmla="*/ 149002 h 2670632"/>
              <a:gd name="connsiteX196" fmla="*/ 3879509 w 11278967"/>
              <a:gd name="connsiteY196" fmla="*/ 218739 h 2670632"/>
              <a:gd name="connsiteX197" fmla="*/ 3656012 w 11278967"/>
              <a:gd name="connsiteY197" fmla="*/ 245386 h 2670632"/>
              <a:gd name="connsiteX198" fmla="*/ 3379107 w 11278967"/>
              <a:gd name="connsiteY198" fmla="*/ 264889 h 2670632"/>
              <a:gd name="connsiteX199" fmla="*/ 2761796 w 11278967"/>
              <a:gd name="connsiteY199" fmla="*/ 315123 h 2670632"/>
              <a:gd name="connsiteX200" fmla="*/ 2523331 w 11278967"/>
              <a:gd name="connsiteY200" fmla="*/ 324420 h 2670632"/>
              <a:gd name="connsiteX201" fmla="*/ 2244271 w 11278967"/>
              <a:gd name="connsiteY201" fmla="*/ 324648 h 2670632"/>
              <a:gd name="connsiteX202" fmla="*/ 2080078 w 11278967"/>
              <a:gd name="connsiteY202" fmla="*/ 322719 h 2670632"/>
              <a:gd name="connsiteX203" fmla="*/ 1997982 w 11278967"/>
              <a:gd name="connsiteY203" fmla="*/ 320565 h 2670632"/>
              <a:gd name="connsiteX204" fmla="*/ 1918720 w 11278967"/>
              <a:gd name="connsiteY204" fmla="*/ 332699 h 2670632"/>
              <a:gd name="connsiteX205" fmla="*/ 1804761 w 11278967"/>
              <a:gd name="connsiteY205" fmla="*/ 347212 h 2670632"/>
              <a:gd name="connsiteX206" fmla="*/ 1558131 w 11278967"/>
              <a:gd name="connsiteY206" fmla="*/ 387920 h 2670632"/>
              <a:gd name="connsiteX207" fmla="*/ 1180079 w 11278967"/>
              <a:gd name="connsiteY207" fmla="*/ 421257 h 2670632"/>
              <a:gd name="connsiteX208" fmla="*/ 456180 w 11278967"/>
              <a:gd name="connsiteY208" fmla="*/ 383385 h 2670632"/>
              <a:gd name="connsiteX209" fmla="*/ 268401 w 11278967"/>
              <a:gd name="connsiteY209" fmla="*/ 405043 h 2670632"/>
              <a:gd name="connsiteX210" fmla="*/ 114981 w 11278967"/>
              <a:gd name="connsiteY210" fmla="*/ 426927 h 2670632"/>
              <a:gd name="connsiteX211" fmla="*/ 71891 w 11278967"/>
              <a:gd name="connsiteY211" fmla="*/ 432371 h 2670632"/>
              <a:gd name="connsiteX212" fmla="*/ 14741 w 11278967"/>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500518 w 11272611"/>
              <a:gd name="connsiteY103" fmla="*/ 2503151 h 2670632"/>
              <a:gd name="connsiteX104" fmla="*/ 10929031 w 11272611"/>
              <a:gd name="connsiteY104" fmla="*/ 2544086 h 2670632"/>
              <a:gd name="connsiteX105" fmla="*/ 11215234 w 11272611"/>
              <a:gd name="connsiteY105" fmla="*/ 2451217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75508 w 11272611"/>
              <a:gd name="connsiteY114" fmla="*/ 2548055 h 2670632"/>
              <a:gd name="connsiteX115" fmla="*/ 10774136 w 11272611"/>
              <a:gd name="connsiteY115" fmla="*/ 2543065 h 2670632"/>
              <a:gd name="connsiteX116" fmla="*/ 10686369 w 11272611"/>
              <a:gd name="connsiteY116" fmla="*/ 2535695 h 2670632"/>
              <a:gd name="connsiteX117" fmla="*/ 10597582 w 11272611"/>
              <a:gd name="connsiteY117" fmla="*/ 2523335 h 2670632"/>
              <a:gd name="connsiteX118" fmla="*/ 10493148 w 11272611"/>
              <a:gd name="connsiteY118" fmla="*/ 2506439 h 2670632"/>
              <a:gd name="connsiteX119" fmla="*/ 10220211 w 11272611"/>
              <a:gd name="connsiteY119" fmla="*/ 2479792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58935"/>
              <a:gd name="connsiteY0" fmla="*/ 442123 h 2670632"/>
              <a:gd name="connsiteX1" fmla="*/ 0 w 11258935"/>
              <a:gd name="connsiteY1" fmla="*/ 626726 h 2670632"/>
              <a:gd name="connsiteX2" fmla="*/ 140153 w 11258935"/>
              <a:gd name="connsiteY2" fmla="*/ 628654 h 2670632"/>
              <a:gd name="connsiteX3" fmla="*/ 285296 w 11258935"/>
              <a:gd name="connsiteY3" fmla="*/ 638632 h 2670632"/>
              <a:gd name="connsiteX4" fmla="*/ 352652 w 11258935"/>
              <a:gd name="connsiteY4" fmla="*/ 658362 h 2670632"/>
              <a:gd name="connsiteX5" fmla="*/ 463323 w 11258935"/>
              <a:gd name="connsiteY5" fmla="*/ 682402 h 2670632"/>
              <a:gd name="connsiteX6" fmla="*/ 591797 w 11258935"/>
              <a:gd name="connsiteY6" fmla="*/ 725944 h 2670632"/>
              <a:gd name="connsiteX7" fmla="*/ 696005 w 11258935"/>
              <a:gd name="connsiteY7" fmla="*/ 738078 h 2670632"/>
              <a:gd name="connsiteX8" fmla="*/ 778328 w 11258935"/>
              <a:gd name="connsiteY8" fmla="*/ 762570 h 2670632"/>
              <a:gd name="connsiteX9" fmla="*/ 909411 w 11258935"/>
              <a:gd name="connsiteY9" fmla="*/ 754746 h 2670632"/>
              <a:gd name="connsiteX10" fmla="*/ 952953 w 11258935"/>
              <a:gd name="connsiteY10" fmla="*/ 740232 h 2670632"/>
              <a:gd name="connsiteX11" fmla="*/ 996496 w 11258935"/>
              <a:gd name="connsiteY11" fmla="*/ 711204 h 2670632"/>
              <a:gd name="connsiteX12" fmla="*/ 1069068 w 11258935"/>
              <a:gd name="connsiteY12" fmla="*/ 696689 h 2670632"/>
              <a:gd name="connsiteX13" fmla="*/ 1112611 w 11258935"/>
              <a:gd name="connsiteY13" fmla="*/ 667661 h 2670632"/>
              <a:gd name="connsiteX14" fmla="*/ 1199696 w 11258935"/>
              <a:gd name="connsiteY14" fmla="*/ 638632 h 2670632"/>
              <a:gd name="connsiteX15" fmla="*/ 1243239 w 11258935"/>
              <a:gd name="connsiteY15" fmla="*/ 609604 h 2670632"/>
              <a:gd name="connsiteX16" fmla="*/ 1381012 w 11258935"/>
              <a:gd name="connsiteY16" fmla="*/ 547011 h 2670632"/>
              <a:gd name="connsiteX17" fmla="*/ 1449047 w 11258935"/>
              <a:gd name="connsiteY17" fmla="*/ 520363 h 2670632"/>
              <a:gd name="connsiteX18" fmla="*/ 1504496 w 11258935"/>
              <a:gd name="connsiteY18" fmla="*/ 501087 h 2670632"/>
              <a:gd name="connsiteX19" fmla="*/ 1591582 w 11258935"/>
              <a:gd name="connsiteY19" fmla="*/ 478975 h 2670632"/>
              <a:gd name="connsiteX20" fmla="*/ 1658938 w 11258935"/>
              <a:gd name="connsiteY20" fmla="*/ 459471 h 2670632"/>
              <a:gd name="connsiteX21" fmla="*/ 1809296 w 11258935"/>
              <a:gd name="connsiteY21" fmla="*/ 435432 h 2670632"/>
              <a:gd name="connsiteX22" fmla="*/ 1910896 w 11258935"/>
              <a:gd name="connsiteY22" fmla="*/ 420918 h 2670632"/>
              <a:gd name="connsiteX23" fmla="*/ 1983468 w 11258935"/>
              <a:gd name="connsiteY23" fmla="*/ 406404 h 2670632"/>
              <a:gd name="connsiteX24" fmla="*/ 2114096 w 11258935"/>
              <a:gd name="connsiteY24" fmla="*/ 377375 h 2670632"/>
              <a:gd name="connsiteX25" fmla="*/ 2399959 w 11258935"/>
              <a:gd name="connsiteY25" fmla="*/ 326915 h 2670632"/>
              <a:gd name="connsiteX26" fmla="*/ 2738211 w 11258935"/>
              <a:gd name="connsiteY26" fmla="*/ 333832 h 2670632"/>
              <a:gd name="connsiteX27" fmla="*/ 2887889 w 11258935"/>
              <a:gd name="connsiteY27" fmla="*/ 297432 h 2670632"/>
              <a:gd name="connsiteX28" fmla="*/ 2986201 w 11258935"/>
              <a:gd name="connsiteY28" fmla="*/ 292443 h 2670632"/>
              <a:gd name="connsiteX29" fmla="*/ 3128055 w 11258935"/>
              <a:gd name="connsiteY29" fmla="*/ 280312 h 2670632"/>
              <a:gd name="connsiteX30" fmla="*/ 3913868 w 11258935"/>
              <a:gd name="connsiteY30" fmla="*/ 261261 h 2670632"/>
              <a:gd name="connsiteX31" fmla="*/ 4303826 w 11258935"/>
              <a:gd name="connsiteY31" fmla="*/ 227696 h 2670632"/>
              <a:gd name="connsiteX32" fmla="*/ 4402590 w 11258935"/>
              <a:gd name="connsiteY32" fmla="*/ 215564 h 2670632"/>
              <a:gd name="connsiteX33" fmla="*/ 4494439 w 11258935"/>
              <a:gd name="connsiteY33" fmla="*/ 203204 h 2670632"/>
              <a:gd name="connsiteX34" fmla="*/ 4649107 w 11258935"/>
              <a:gd name="connsiteY34" fmla="*/ 174401 h 2670632"/>
              <a:gd name="connsiteX35" fmla="*/ 4784725 w 11258935"/>
              <a:gd name="connsiteY35" fmla="*/ 145146 h 2670632"/>
              <a:gd name="connsiteX36" fmla="*/ 4828268 w 11258935"/>
              <a:gd name="connsiteY36" fmla="*/ 130632 h 2670632"/>
              <a:gd name="connsiteX37" fmla="*/ 4958896 w 11258935"/>
              <a:gd name="connsiteY37" fmla="*/ 116118 h 2670632"/>
              <a:gd name="connsiteX38" fmla="*/ 5104039 w 11258935"/>
              <a:gd name="connsiteY38" fmla="*/ 72575 h 2670632"/>
              <a:gd name="connsiteX39" fmla="*/ 5590948 w 11258935"/>
              <a:gd name="connsiteY39" fmla="*/ 60443 h 2670632"/>
              <a:gd name="connsiteX40" fmla="*/ 5691527 w 11258935"/>
              <a:gd name="connsiteY40" fmla="*/ 89017 h 2670632"/>
              <a:gd name="connsiteX41" fmla="*/ 5824764 w 11258935"/>
              <a:gd name="connsiteY41" fmla="*/ 118045 h 2670632"/>
              <a:gd name="connsiteX42" fmla="*/ 5921828 w 11258935"/>
              <a:gd name="connsiteY42" fmla="*/ 146848 h 2670632"/>
              <a:gd name="connsiteX43" fmla="*/ 5979658 w 11258935"/>
              <a:gd name="connsiteY43" fmla="*/ 173268 h 2670632"/>
              <a:gd name="connsiteX44" fmla="*/ 6030345 w 11258935"/>
              <a:gd name="connsiteY44" fmla="*/ 195152 h 2670632"/>
              <a:gd name="connsiteX45" fmla="*/ 6112668 w 11258935"/>
              <a:gd name="connsiteY45" fmla="*/ 228944 h 2670632"/>
              <a:gd name="connsiteX46" fmla="*/ 6149068 w 11258935"/>
              <a:gd name="connsiteY46" fmla="*/ 250602 h 2670632"/>
              <a:gd name="connsiteX47" fmla="*/ 6192611 w 11258935"/>
              <a:gd name="connsiteY47" fmla="*/ 262962 h 2670632"/>
              <a:gd name="connsiteX48" fmla="*/ 6221865 w 11258935"/>
              <a:gd name="connsiteY48" fmla="*/ 294144 h 2670632"/>
              <a:gd name="connsiteX49" fmla="*/ 6250668 w 11258935"/>
              <a:gd name="connsiteY49" fmla="*/ 304804 h 2670632"/>
              <a:gd name="connsiteX50" fmla="*/ 6310652 w 11258935"/>
              <a:gd name="connsiteY50" fmla="*/ 348346 h 2670632"/>
              <a:gd name="connsiteX51" fmla="*/ 6346598 w 11258935"/>
              <a:gd name="connsiteY51" fmla="*/ 384746 h 2670632"/>
              <a:gd name="connsiteX52" fmla="*/ 6407489 w 11258935"/>
              <a:gd name="connsiteY52" fmla="*/ 430669 h 2670632"/>
              <a:gd name="connsiteX53" fmla="*/ 6473371 w 11258935"/>
              <a:gd name="connsiteY53" fmla="*/ 502787 h 2670632"/>
              <a:gd name="connsiteX54" fmla="*/ 6533809 w 11258935"/>
              <a:gd name="connsiteY54" fmla="*/ 555856 h 2670632"/>
              <a:gd name="connsiteX55" fmla="*/ 6594702 w 11258935"/>
              <a:gd name="connsiteY55" fmla="*/ 611986 h 2670632"/>
              <a:gd name="connsiteX56" fmla="*/ 6642553 w 11258935"/>
              <a:gd name="connsiteY56" fmla="*/ 653146 h 2670632"/>
              <a:gd name="connsiteX57" fmla="*/ 6686324 w 11258935"/>
              <a:gd name="connsiteY57" fmla="*/ 705761 h 2670632"/>
              <a:gd name="connsiteX58" fmla="*/ 6761503 w 11258935"/>
              <a:gd name="connsiteY58" fmla="*/ 773343 h 2670632"/>
              <a:gd name="connsiteX59" fmla="*/ 6819333 w 11258935"/>
              <a:gd name="connsiteY59" fmla="*/ 826411 h 2670632"/>
              <a:gd name="connsiteX60" fmla="*/ 6870020 w 11258935"/>
              <a:gd name="connsiteY60" fmla="*/ 881406 h 2670632"/>
              <a:gd name="connsiteX61" fmla="*/ 6920706 w 11258935"/>
              <a:gd name="connsiteY61" fmla="*/ 924949 h 2670632"/>
              <a:gd name="connsiteX62" fmla="*/ 6983526 w 11258935"/>
              <a:gd name="connsiteY62" fmla="*/ 976316 h 2670632"/>
              <a:gd name="connsiteX63" fmla="*/ 7048500 w 11258935"/>
              <a:gd name="connsiteY63" fmla="*/ 1031538 h 2670632"/>
              <a:gd name="connsiteX64" fmla="*/ 7133658 w 11258935"/>
              <a:gd name="connsiteY64" fmla="*/ 1084379 h 2670632"/>
              <a:gd name="connsiteX65" fmla="*/ 7167676 w 11258935"/>
              <a:gd name="connsiteY65" fmla="*/ 1117944 h 2670632"/>
              <a:gd name="connsiteX66" fmla="*/ 7199086 w 11258935"/>
              <a:gd name="connsiteY66" fmla="*/ 1135973 h 2670632"/>
              <a:gd name="connsiteX67" fmla="*/ 7252153 w 11258935"/>
              <a:gd name="connsiteY67" fmla="*/ 1161146 h 2670632"/>
              <a:gd name="connsiteX68" fmla="*/ 7303067 w 11258935"/>
              <a:gd name="connsiteY68" fmla="*/ 1194711 h 2670632"/>
              <a:gd name="connsiteX69" fmla="*/ 7390380 w 11258935"/>
              <a:gd name="connsiteY69" fmla="*/ 1223739 h 2670632"/>
              <a:gd name="connsiteX70" fmla="*/ 7410337 w 11258935"/>
              <a:gd name="connsiteY70" fmla="*/ 1195618 h 2670632"/>
              <a:gd name="connsiteX71" fmla="*/ 7487217 w 11258935"/>
              <a:gd name="connsiteY71" fmla="*/ 1176795 h 2670632"/>
              <a:gd name="connsiteX72" fmla="*/ 7556953 w 11258935"/>
              <a:gd name="connsiteY72" fmla="*/ 1227255 h 2670632"/>
              <a:gd name="connsiteX73" fmla="*/ 7677603 w 11258935"/>
              <a:gd name="connsiteY73" fmla="*/ 1287239 h 2670632"/>
              <a:gd name="connsiteX74" fmla="*/ 7759927 w 11258935"/>
              <a:gd name="connsiteY74" fmla="*/ 1328174 h 2670632"/>
              <a:gd name="connsiteX75" fmla="*/ 7834426 w 11258935"/>
              <a:gd name="connsiteY75" fmla="*/ 1345070 h 2670632"/>
              <a:gd name="connsiteX76" fmla="*/ 7951788 w 11258935"/>
              <a:gd name="connsiteY76" fmla="*/ 1371944 h 2670632"/>
              <a:gd name="connsiteX77" fmla="*/ 8155440 w 11258935"/>
              <a:gd name="connsiteY77" fmla="*/ 1405962 h 2670632"/>
              <a:gd name="connsiteX78" fmla="*/ 8302965 w 11258935"/>
              <a:gd name="connsiteY78" fmla="*/ 1464925 h 2670632"/>
              <a:gd name="connsiteX79" fmla="*/ 8392432 w 11258935"/>
              <a:gd name="connsiteY79" fmla="*/ 1503252 h 2670632"/>
              <a:gd name="connsiteX80" fmla="*/ 8514896 w 11258935"/>
              <a:gd name="connsiteY80" fmla="*/ 1640118 h 2670632"/>
              <a:gd name="connsiteX81" fmla="*/ 8541770 w 11258935"/>
              <a:gd name="connsiteY81" fmla="*/ 1716545 h 2670632"/>
              <a:gd name="connsiteX82" fmla="*/ 8611507 w 11258935"/>
              <a:gd name="connsiteY82" fmla="*/ 1745346 h 2670632"/>
              <a:gd name="connsiteX83" fmla="*/ 8739301 w 11258935"/>
              <a:gd name="connsiteY83" fmla="*/ 1798187 h 2670632"/>
              <a:gd name="connsiteX84" fmla="*/ 8776153 w 11258935"/>
              <a:gd name="connsiteY84" fmla="*/ 1567546 h 2670632"/>
              <a:gd name="connsiteX85" fmla="*/ 8834211 w 11258935"/>
              <a:gd name="connsiteY85" fmla="*/ 1480461 h 2670632"/>
              <a:gd name="connsiteX86" fmla="*/ 8848725 w 11258935"/>
              <a:gd name="connsiteY86" fmla="*/ 1436918 h 2670632"/>
              <a:gd name="connsiteX87" fmla="*/ 8878661 w 11258935"/>
              <a:gd name="connsiteY87" fmla="*/ 1362418 h 2670632"/>
              <a:gd name="connsiteX88" fmla="*/ 9001693 w 11258935"/>
              <a:gd name="connsiteY88" fmla="*/ 1424557 h 2670632"/>
              <a:gd name="connsiteX89" fmla="*/ 8999537 w 11258935"/>
              <a:gd name="connsiteY89" fmla="*/ 1504046 h 2670632"/>
              <a:gd name="connsiteX90" fmla="*/ 9022896 w 11258935"/>
              <a:gd name="connsiteY90" fmla="*/ 1698175 h 2670632"/>
              <a:gd name="connsiteX91" fmla="*/ 9057140 w 11258935"/>
              <a:gd name="connsiteY91" fmla="*/ 1866337 h 2670632"/>
              <a:gd name="connsiteX92" fmla="*/ 9124496 w 11258935"/>
              <a:gd name="connsiteY92" fmla="*/ 1959432 h 2670632"/>
              <a:gd name="connsiteX93" fmla="*/ 9208520 w 11258935"/>
              <a:gd name="connsiteY93" fmla="*/ 1998213 h 2670632"/>
              <a:gd name="connsiteX94" fmla="*/ 9285627 w 11258935"/>
              <a:gd name="connsiteY94" fmla="*/ 2054342 h 2670632"/>
              <a:gd name="connsiteX95" fmla="*/ 9361261 w 11258935"/>
              <a:gd name="connsiteY95" fmla="*/ 2116935 h 2670632"/>
              <a:gd name="connsiteX96" fmla="*/ 9458325 w 11258935"/>
              <a:gd name="connsiteY96" fmla="*/ 2220689 h 2670632"/>
              <a:gd name="connsiteX97" fmla="*/ 9559925 w 11258935"/>
              <a:gd name="connsiteY97" fmla="*/ 2264232 h 2670632"/>
              <a:gd name="connsiteX98" fmla="*/ 9690553 w 11258935"/>
              <a:gd name="connsiteY98" fmla="*/ 2322289 h 2670632"/>
              <a:gd name="connsiteX99" fmla="*/ 9840686 w 11258935"/>
              <a:gd name="connsiteY99" fmla="*/ 2377738 h 2670632"/>
              <a:gd name="connsiteX100" fmla="*/ 9973695 w 11258935"/>
              <a:gd name="connsiteY100" fmla="*/ 2416065 h 2670632"/>
              <a:gd name="connsiteX101" fmla="*/ 10101943 w 11258935"/>
              <a:gd name="connsiteY101" fmla="*/ 2449856 h 2670632"/>
              <a:gd name="connsiteX102" fmla="*/ 10251848 w 11258935"/>
              <a:gd name="connsiteY102" fmla="*/ 2478658 h 2670632"/>
              <a:gd name="connsiteX103" fmla="*/ 10500518 w 11258935"/>
              <a:gd name="connsiteY103" fmla="*/ 2503151 h 2670632"/>
              <a:gd name="connsiteX104" fmla="*/ 10929031 w 11258935"/>
              <a:gd name="connsiteY104" fmla="*/ 2544086 h 2670632"/>
              <a:gd name="connsiteX105" fmla="*/ 11215234 w 11258935"/>
              <a:gd name="connsiteY105" fmla="*/ 2451217 h 2670632"/>
              <a:gd name="connsiteX106" fmla="*/ 11246417 w 11258935"/>
              <a:gd name="connsiteY106" fmla="*/ 2556899 h 2670632"/>
              <a:gd name="connsiteX107" fmla="*/ 11258096 w 11258935"/>
              <a:gd name="connsiteY107" fmla="*/ 2598061 h 2670632"/>
              <a:gd name="connsiteX108" fmla="*/ 11214553 w 11258935"/>
              <a:gd name="connsiteY108" fmla="*/ 2627089 h 2670632"/>
              <a:gd name="connsiteX109" fmla="*/ 11185525 w 11258935"/>
              <a:gd name="connsiteY109" fmla="*/ 2670632 h 2670632"/>
              <a:gd name="connsiteX110" fmla="*/ 11141982 w 11258935"/>
              <a:gd name="connsiteY110" fmla="*/ 2569032 h 2670632"/>
              <a:gd name="connsiteX111" fmla="*/ 11127468 w 11258935"/>
              <a:gd name="connsiteY111" fmla="*/ 2525489 h 2670632"/>
              <a:gd name="connsiteX112" fmla="*/ 11083925 w 11258935"/>
              <a:gd name="connsiteY112" fmla="*/ 2510975 h 2670632"/>
              <a:gd name="connsiteX113" fmla="*/ 10996839 w 11258935"/>
              <a:gd name="connsiteY113" fmla="*/ 2554518 h 2670632"/>
              <a:gd name="connsiteX114" fmla="*/ 10875508 w 11258935"/>
              <a:gd name="connsiteY114" fmla="*/ 2548055 h 2670632"/>
              <a:gd name="connsiteX115" fmla="*/ 10774136 w 11258935"/>
              <a:gd name="connsiteY115" fmla="*/ 2543065 h 2670632"/>
              <a:gd name="connsiteX116" fmla="*/ 10686369 w 11258935"/>
              <a:gd name="connsiteY116" fmla="*/ 2535695 h 2670632"/>
              <a:gd name="connsiteX117" fmla="*/ 10597582 w 11258935"/>
              <a:gd name="connsiteY117" fmla="*/ 2523335 h 2670632"/>
              <a:gd name="connsiteX118" fmla="*/ 10493148 w 11258935"/>
              <a:gd name="connsiteY118" fmla="*/ 2506439 h 2670632"/>
              <a:gd name="connsiteX119" fmla="*/ 10220211 w 11258935"/>
              <a:gd name="connsiteY119" fmla="*/ 2479792 h 2670632"/>
              <a:gd name="connsiteX120" fmla="*/ 9998982 w 11258935"/>
              <a:gd name="connsiteY120" fmla="*/ 2426951 h 2670632"/>
              <a:gd name="connsiteX121" fmla="*/ 9904071 w 11258935"/>
              <a:gd name="connsiteY121" fmla="*/ 2409829 h 2670632"/>
              <a:gd name="connsiteX122" fmla="*/ 9798389 w 11258935"/>
              <a:gd name="connsiteY122" fmla="*/ 2373883 h 2670632"/>
              <a:gd name="connsiteX123" fmla="*/ 9641568 w 11258935"/>
              <a:gd name="connsiteY123" fmla="*/ 2319908 h 2670632"/>
              <a:gd name="connsiteX124" fmla="*/ 9528062 w 11258935"/>
              <a:gd name="connsiteY124" fmla="*/ 2261851 h 2670632"/>
              <a:gd name="connsiteX125" fmla="*/ 9453109 w 11258935"/>
              <a:gd name="connsiteY125" fmla="*/ 2196424 h 2670632"/>
              <a:gd name="connsiteX126" fmla="*/ 9388134 w 11258935"/>
              <a:gd name="connsiteY126" fmla="*/ 2132696 h 2670632"/>
              <a:gd name="connsiteX127" fmla="*/ 9361261 w 11258935"/>
              <a:gd name="connsiteY127" fmla="*/ 2108204 h 2670632"/>
              <a:gd name="connsiteX128" fmla="*/ 9339376 w 11258935"/>
              <a:gd name="connsiteY128" fmla="*/ 2093236 h 2670632"/>
              <a:gd name="connsiteX129" fmla="*/ 9212943 w 11258935"/>
              <a:gd name="connsiteY129" fmla="*/ 1987100 h 2670632"/>
              <a:gd name="connsiteX130" fmla="*/ 9062697 w 11258935"/>
              <a:gd name="connsiteY130" fmla="*/ 1770067 h 2670632"/>
              <a:gd name="connsiteX131" fmla="*/ 9071769 w 11258935"/>
              <a:gd name="connsiteY131" fmla="*/ 1668694 h 2670632"/>
              <a:gd name="connsiteX132" fmla="*/ 9074603 w 11258935"/>
              <a:gd name="connsiteY132" fmla="*/ 1593513 h 2670632"/>
              <a:gd name="connsiteX133" fmla="*/ 9101251 w 11258935"/>
              <a:gd name="connsiteY133" fmla="*/ 1537611 h 2670632"/>
              <a:gd name="connsiteX134" fmla="*/ 9156246 w 11258935"/>
              <a:gd name="connsiteY134" fmla="*/ 1470029 h 2670632"/>
              <a:gd name="connsiteX135" fmla="*/ 9201717 w 11258935"/>
              <a:gd name="connsiteY135" fmla="*/ 1400292 h 2670632"/>
              <a:gd name="connsiteX136" fmla="*/ 9244352 w 11258935"/>
              <a:gd name="connsiteY136" fmla="*/ 1327267 h 2670632"/>
              <a:gd name="connsiteX137" fmla="*/ 9265558 w 11258935"/>
              <a:gd name="connsiteY137" fmla="*/ 1202649 h 2670632"/>
              <a:gd name="connsiteX138" fmla="*/ 9253424 w 11258935"/>
              <a:gd name="connsiteY138" fmla="*/ 1113862 h 2670632"/>
              <a:gd name="connsiteX139" fmla="*/ 9236075 w 11258935"/>
              <a:gd name="connsiteY139" fmla="*/ 1085060 h 2670632"/>
              <a:gd name="connsiteX140" fmla="*/ 9180171 w 11258935"/>
              <a:gd name="connsiteY140" fmla="*/ 1046733 h 2670632"/>
              <a:gd name="connsiteX141" fmla="*/ 9129486 w 11258935"/>
              <a:gd name="connsiteY141" fmla="*/ 1012942 h 2670632"/>
              <a:gd name="connsiteX142" fmla="*/ 9007701 w 11258935"/>
              <a:gd name="connsiteY142" fmla="*/ 941277 h 2670632"/>
              <a:gd name="connsiteX143" fmla="*/ 8957242 w 11258935"/>
              <a:gd name="connsiteY143" fmla="*/ 1006252 h 2670632"/>
              <a:gd name="connsiteX144" fmla="*/ 8906782 w 11258935"/>
              <a:gd name="connsiteY144" fmla="*/ 1088575 h 2670632"/>
              <a:gd name="connsiteX145" fmla="*/ 8880362 w 11258935"/>
              <a:gd name="connsiteY145" fmla="*/ 1110687 h 2670632"/>
              <a:gd name="connsiteX146" fmla="*/ 8863239 w 11258935"/>
              <a:gd name="connsiteY146" fmla="*/ 1175661 h 2670632"/>
              <a:gd name="connsiteX147" fmla="*/ 8869930 w 11258935"/>
              <a:gd name="connsiteY147" fmla="*/ 1250839 h 2670632"/>
              <a:gd name="connsiteX148" fmla="*/ 8867321 w 11258935"/>
              <a:gd name="connsiteY148" fmla="*/ 1315814 h 2670632"/>
              <a:gd name="connsiteX149" fmla="*/ 8814707 w 11258935"/>
              <a:gd name="connsiteY149" fmla="*/ 1512664 h 2670632"/>
              <a:gd name="connsiteX150" fmla="*/ 8677615 w 11258935"/>
              <a:gd name="connsiteY150" fmla="*/ 1556661 h 2670632"/>
              <a:gd name="connsiteX151" fmla="*/ 8590869 w 11258935"/>
              <a:gd name="connsiteY151" fmla="*/ 1606440 h 2670632"/>
              <a:gd name="connsiteX152" fmla="*/ 8528277 w 11258935"/>
              <a:gd name="connsiteY152" fmla="*/ 1594080 h 2670632"/>
              <a:gd name="connsiteX153" fmla="*/ 8468064 w 11258935"/>
              <a:gd name="connsiteY153" fmla="*/ 1565279 h 2670632"/>
              <a:gd name="connsiteX154" fmla="*/ 8417606 w 11258935"/>
              <a:gd name="connsiteY154" fmla="*/ 1536023 h 2670632"/>
              <a:gd name="connsiteX155" fmla="*/ 8382681 w 11258935"/>
              <a:gd name="connsiteY155" fmla="*/ 1509602 h 2670632"/>
              <a:gd name="connsiteX156" fmla="*/ 8243661 w 11258935"/>
              <a:gd name="connsiteY156" fmla="*/ 1423651 h 2670632"/>
              <a:gd name="connsiteX157" fmla="*/ 8139906 w 11258935"/>
              <a:gd name="connsiteY157" fmla="*/ 1377500 h 2670632"/>
              <a:gd name="connsiteX158" fmla="*/ 7999299 w 11258935"/>
              <a:gd name="connsiteY158" fmla="*/ 1333504 h 2670632"/>
              <a:gd name="connsiteX159" fmla="*/ 7926955 w 11258935"/>
              <a:gd name="connsiteY159" fmla="*/ 1278281 h 2670632"/>
              <a:gd name="connsiteX160" fmla="*/ 7876040 w 11258935"/>
              <a:gd name="connsiteY160" fmla="*/ 1242336 h 2670632"/>
              <a:gd name="connsiteX161" fmla="*/ 7815830 w 11258935"/>
              <a:gd name="connsiteY161" fmla="*/ 1208544 h 2670632"/>
              <a:gd name="connsiteX162" fmla="*/ 7757319 w 11258935"/>
              <a:gd name="connsiteY162" fmla="*/ 1179517 h 2670632"/>
              <a:gd name="connsiteX163" fmla="*/ 7673294 w 11258935"/>
              <a:gd name="connsiteY163" fmla="*/ 1143344 h 2670632"/>
              <a:gd name="connsiteX164" fmla="*/ 7533141 w 11258935"/>
              <a:gd name="connsiteY164" fmla="*/ 1071225 h 2670632"/>
              <a:gd name="connsiteX165" fmla="*/ 7486537 w 11258935"/>
              <a:gd name="connsiteY165" fmla="*/ 1159558 h 2670632"/>
              <a:gd name="connsiteX166" fmla="*/ 7414419 w 11258935"/>
              <a:gd name="connsiteY166" fmla="*/ 1183598 h 2670632"/>
              <a:gd name="connsiteX167" fmla="*/ 7337539 w 11258935"/>
              <a:gd name="connsiteY167" fmla="*/ 1125994 h 2670632"/>
              <a:gd name="connsiteX168" fmla="*/ 7226414 w 11258935"/>
              <a:gd name="connsiteY168" fmla="*/ 1033467 h 2670632"/>
              <a:gd name="connsiteX169" fmla="*/ 7160305 w 11258935"/>
              <a:gd name="connsiteY169" fmla="*/ 976657 h 2670632"/>
              <a:gd name="connsiteX170" fmla="*/ 7088187 w 11258935"/>
              <a:gd name="connsiteY170" fmla="*/ 888323 h 2670632"/>
              <a:gd name="connsiteX171" fmla="*/ 6986587 w 11258935"/>
              <a:gd name="connsiteY171" fmla="*/ 758601 h 2670632"/>
              <a:gd name="connsiteX172" fmla="*/ 6913336 w 11258935"/>
              <a:gd name="connsiteY172" fmla="*/ 642942 h 2670632"/>
              <a:gd name="connsiteX173" fmla="*/ 6874782 w 11258935"/>
              <a:gd name="connsiteY173" fmla="*/ 589873 h 2670632"/>
              <a:gd name="connsiteX174" fmla="*/ 6832939 w 11258935"/>
              <a:gd name="connsiteY174" fmla="*/ 545650 h 2670632"/>
              <a:gd name="connsiteX175" fmla="*/ 6758668 w 11258935"/>
              <a:gd name="connsiteY175" fmla="*/ 464007 h 2670632"/>
              <a:gd name="connsiteX176" fmla="*/ 6722496 w 11258935"/>
              <a:gd name="connsiteY176" fmla="*/ 427381 h 2670632"/>
              <a:gd name="connsiteX177" fmla="*/ 6681333 w 11258935"/>
              <a:gd name="connsiteY177" fmla="*/ 396199 h 2670632"/>
              <a:gd name="connsiteX178" fmla="*/ 6640171 w 11258935"/>
              <a:gd name="connsiteY178" fmla="*/ 369551 h 2670632"/>
              <a:gd name="connsiteX179" fmla="*/ 6584496 w 11258935"/>
              <a:gd name="connsiteY179" fmla="*/ 319318 h 2670632"/>
              <a:gd name="connsiteX180" fmla="*/ 6497411 w 11258935"/>
              <a:gd name="connsiteY180" fmla="*/ 290289 h 2670632"/>
              <a:gd name="connsiteX181" fmla="*/ 6465775 w 11258935"/>
              <a:gd name="connsiteY181" fmla="*/ 266250 h 2670632"/>
              <a:gd name="connsiteX182" fmla="*/ 6410325 w 11258935"/>
              <a:gd name="connsiteY182" fmla="*/ 232232 h 2670632"/>
              <a:gd name="connsiteX183" fmla="*/ 6317796 w 11258935"/>
              <a:gd name="connsiteY183" fmla="*/ 179391 h 2670632"/>
              <a:gd name="connsiteX184" fmla="*/ 6192611 w 11258935"/>
              <a:gd name="connsiteY184" fmla="*/ 116118 h 2670632"/>
              <a:gd name="connsiteX185" fmla="*/ 6146913 w 11258935"/>
              <a:gd name="connsiteY185" fmla="*/ 89244 h 2670632"/>
              <a:gd name="connsiteX186" fmla="*/ 6076496 w 11258935"/>
              <a:gd name="connsiteY186" fmla="*/ 58061 h 2670632"/>
              <a:gd name="connsiteX187" fmla="*/ 6008687 w 11258935"/>
              <a:gd name="connsiteY187" fmla="*/ 29259 h 2670632"/>
              <a:gd name="connsiteX188" fmla="*/ 5916839 w 11258935"/>
              <a:gd name="connsiteY188" fmla="*/ 4 h 2670632"/>
              <a:gd name="connsiteX189" fmla="*/ 5787571 w 11258935"/>
              <a:gd name="connsiteY189" fmla="*/ 30733 h 2670632"/>
              <a:gd name="connsiteX190" fmla="*/ 5217093 w 11258935"/>
              <a:gd name="connsiteY190" fmla="*/ 61916 h 2670632"/>
              <a:gd name="connsiteX191" fmla="*/ 5037477 w 11258935"/>
              <a:gd name="connsiteY191" fmla="*/ 81646 h 2670632"/>
              <a:gd name="connsiteX192" fmla="*/ 4917508 w 11258935"/>
              <a:gd name="connsiteY192" fmla="*/ 91399 h 2670632"/>
              <a:gd name="connsiteX193" fmla="*/ 4617017 w 11258935"/>
              <a:gd name="connsiteY193" fmla="*/ 115664 h 2670632"/>
              <a:gd name="connsiteX194" fmla="*/ 4480152 w 11258935"/>
              <a:gd name="connsiteY194" fmla="*/ 130179 h 2670632"/>
              <a:gd name="connsiteX195" fmla="*/ 4291466 w 11258935"/>
              <a:gd name="connsiteY195" fmla="*/ 149002 h 2670632"/>
              <a:gd name="connsiteX196" fmla="*/ 3879509 w 11258935"/>
              <a:gd name="connsiteY196" fmla="*/ 218739 h 2670632"/>
              <a:gd name="connsiteX197" fmla="*/ 3656012 w 11258935"/>
              <a:gd name="connsiteY197" fmla="*/ 245386 h 2670632"/>
              <a:gd name="connsiteX198" fmla="*/ 3379107 w 11258935"/>
              <a:gd name="connsiteY198" fmla="*/ 264889 h 2670632"/>
              <a:gd name="connsiteX199" fmla="*/ 2761796 w 11258935"/>
              <a:gd name="connsiteY199" fmla="*/ 315123 h 2670632"/>
              <a:gd name="connsiteX200" fmla="*/ 2523331 w 11258935"/>
              <a:gd name="connsiteY200" fmla="*/ 324420 h 2670632"/>
              <a:gd name="connsiteX201" fmla="*/ 2244271 w 11258935"/>
              <a:gd name="connsiteY201" fmla="*/ 324648 h 2670632"/>
              <a:gd name="connsiteX202" fmla="*/ 2080078 w 11258935"/>
              <a:gd name="connsiteY202" fmla="*/ 322719 h 2670632"/>
              <a:gd name="connsiteX203" fmla="*/ 1997982 w 11258935"/>
              <a:gd name="connsiteY203" fmla="*/ 320565 h 2670632"/>
              <a:gd name="connsiteX204" fmla="*/ 1918720 w 11258935"/>
              <a:gd name="connsiteY204" fmla="*/ 332699 h 2670632"/>
              <a:gd name="connsiteX205" fmla="*/ 1804761 w 11258935"/>
              <a:gd name="connsiteY205" fmla="*/ 347212 h 2670632"/>
              <a:gd name="connsiteX206" fmla="*/ 1558131 w 11258935"/>
              <a:gd name="connsiteY206" fmla="*/ 387920 h 2670632"/>
              <a:gd name="connsiteX207" fmla="*/ 1180079 w 11258935"/>
              <a:gd name="connsiteY207" fmla="*/ 421257 h 2670632"/>
              <a:gd name="connsiteX208" fmla="*/ 456180 w 11258935"/>
              <a:gd name="connsiteY208" fmla="*/ 383385 h 2670632"/>
              <a:gd name="connsiteX209" fmla="*/ 268401 w 11258935"/>
              <a:gd name="connsiteY209" fmla="*/ 405043 h 2670632"/>
              <a:gd name="connsiteX210" fmla="*/ 114981 w 11258935"/>
              <a:gd name="connsiteY210" fmla="*/ 426927 h 2670632"/>
              <a:gd name="connsiteX211" fmla="*/ 71891 w 11258935"/>
              <a:gd name="connsiteY211" fmla="*/ 432371 h 2670632"/>
              <a:gd name="connsiteX212" fmla="*/ 14741 w 11258935"/>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101943 w 11248891"/>
              <a:gd name="connsiteY101" fmla="*/ 2449856 h 2670632"/>
              <a:gd name="connsiteX102" fmla="*/ 10251848 w 11248891"/>
              <a:gd name="connsiteY102" fmla="*/ 2478658 h 2670632"/>
              <a:gd name="connsiteX103" fmla="*/ 10500518 w 11248891"/>
              <a:gd name="connsiteY103" fmla="*/ 2503151 h 2670632"/>
              <a:gd name="connsiteX104" fmla="*/ 10929031 w 11248891"/>
              <a:gd name="connsiteY104" fmla="*/ 2544086 h 2670632"/>
              <a:gd name="connsiteX105" fmla="*/ 11215234 w 11248891"/>
              <a:gd name="connsiteY105" fmla="*/ 2451217 h 2670632"/>
              <a:gd name="connsiteX106" fmla="*/ 11246417 w 11248891"/>
              <a:gd name="connsiteY106" fmla="*/ 2556899 h 2670632"/>
              <a:gd name="connsiteX107" fmla="*/ 11229521 w 11248891"/>
              <a:gd name="connsiteY107" fmla="*/ 2595680 h 2670632"/>
              <a:gd name="connsiteX108" fmla="*/ 11214553 w 11248891"/>
              <a:gd name="connsiteY108" fmla="*/ 2627089 h 2670632"/>
              <a:gd name="connsiteX109" fmla="*/ 11185525 w 11248891"/>
              <a:gd name="connsiteY109" fmla="*/ 2670632 h 2670632"/>
              <a:gd name="connsiteX110" fmla="*/ 11141982 w 11248891"/>
              <a:gd name="connsiteY110" fmla="*/ 2569032 h 2670632"/>
              <a:gd name="connsiteX111" fmla="*/ 11127468 w 11248891"/>
              <a:gd name="connsiteY111" fmla="*/ 2525489 h 2670632"/>
              <a:gd name="connsiteX112" fmla="*/ 11083925 w 11248891"/>
              <a:gd name="connsiteY112" fmla="*/ 2510975 h 2670632"/>
              <a:gd name="connsiteX113" fmla="*/ 10996839 w 11248891"/>
              <a:gd name="connsiteY113" fmla="*/ 2554518 h 2670632"/>
              <a:gd name="connsiteX114" fmla="*/ 10875508 w 11248891"/>
              <a:gd name="connsiteY114" fmla="*/ 2548055 h 2670632"/>
              <a:gd name="connsiteX115" fmla="*/ 10774136 w 11248891"/>
              <a:gd name="connsiteY115" fmla="*/ 2543065 h 2670632"/>
              <a:gd name="connsiteX116" fmla="*/ 10686369 w 11248891"/>
              <a:gd name="connsiteY116" fmla="*/ 2535695 h 2670632"/>
              <a:gd name="connsiteX117" fmla="*/ 10597582 w 11248891"/>
              <a:gd name="connsiteY117" fmla="*/ 2523335 h 2670632"/>
              <a:gd name="connsiteX118" fmla="*/ 10493148 w 11248891"/>
              <a:gd name="connsiteY118" fmla="*/ 2506439 h 2670632"/>
              <a:gd name="connsiteX119" fmla="*/ 10220211 w 11248891"/>
              <a:gd name="connsiteY119" fmla="*/ 2479792 h 2670632"/>
              <a:gd name="connsiteX120" fmla="*/ 9998982 w 11248891"/>
              <a:gd name="connsiteY120" fmla="*/ 2426951 h 2670632"/>
              <a:gd name="connsiteX121" fmla="*/ 9904071 w 11248891"/>
              <a:gd name="connsiteY121" fmla="*/ 2409829 h 2670632"/>
              <a:gd name="connsiteX122" fmla="*/ 9798389 w 11248891"/>
              <a:gd name="connsiteY122" fmla="*/ 2373883 h 2670632"/>
              <a:gd name="connsiteX123" fmla="*/ 9641568 w 11248891"/>
              <a:gd name="connsiteY123" fmla="*/ 2319908 h 2670632"/>
              <a:gd name="connsiteX124" fmla="*/ 9528062 w 11248891"/>
              <a:gd name="connsiteY124" fmla="*/ 2261851 h 2670632"/>
              <a:gd name="connsiteX125" fmla="*/ 9453109 w 11248891"/>
              <a:gd name="connsiteY125" fmla="*/ 2196424 h 2670632"/>
              <a:gd name="connsiteX126" fmla="*/ 9388134 w 11248891"/>
              <a:gd name="connsiteY126" fmla="*/ 2132696 h 2670632"/>
              <a:gd name="connsiteX127" fmla="*/ 9361261 w 11248891"/>
              <a:gd name="connsiteY127" fmla="*/ 2108204 h 2670632"/>
              <a:gd name="connsiteX128" fmla="*/ 9339376 w 11248891"/>
              <a:gd name="connsiteY128" fmla="*/ 2093236 h 2670632"/>
              <a:gd name="connsiteX129" fmla="*/ 9212943 w 11248891"/>
              <a:gd name="connsiteY129" fmla="*/ 1987100 h 2670632"/>
              <a:gd name="connsiteX130" fmla="*/ 9062697 w 11248891"/>
              <a:gd name="connsiteY130" fmla="*/ 1770067 h 2670632"/>
              <a:gd name="connsiteX131" fmla="*/ 9071769 w 11248891"/>
              <a:gd name="connsiteY131" fmla="*/ 1668694 h 2670632"/>
              <a:gd name="connsiteX132" fmla="*/ 9074603 w 11248891"/>
              <a:gd name="connsiteY132" fmla="*/ 1593513 h 2670632"/>
              <a:gd name="connsiteX133" fmla="*/ 9101251 w 11248891"/>
              <a:gd name="connsiteY133" fmla="*/ 1537611 h 2670632"/>
              <a:gd name="connsiteX134" fmla="*/ 9156246 w 11248891"/>
              <a:gd name="connsiteY134" fmla="*/ 1470029 h 2670632"/>
              <a:gd name="connsiteX135" fmla="*/ 9201717 w 11248891"/>
              <a:gd name="connsiteY135" fmla="*/ 1400292 h 2670632"/>
              <a:gd name="connsiteX136" fmla="*/ 9244352 w 11248891"/>
              <a:gd name="connsiteY136" fmla="*/ 1327267 h 2670632"/>
              <a:gd name="connsiteX137" fmla="*/ 9265558 w 11248891"/>
              <a:gd name="connsiteY137" fmla="*/ 1202649 h 2670632"/>
              <a:gd name="connsiteX138" fmla="*/ 9253424 w 11248891"/>
              <a:gd name="connsiteY138" fmla="*/ 1113862 h 2670632"/>
              <a:gd name="connsiteX139" fmla="*/ 9236075 w 11248891"/>
              <a:gd name="connsiteY139" fmla="*/ 1085060 h 2670632"/>
              <a:gd name="connsiteX140" fmla="*/ 9180171 w 11248891"/>
              <a:gd name="connsiteY140" fmla="*/ 1046733 h 2670632"/>
              <a:gd name="connsiteX141" fmla="*/ 9129486 w 11248891"/>
              <a:gd name="connsiteY141" fmla="*/ 1012942 h 2670632"/>
              <a:gd name="connsiteX142" fmla="*/ 9007701 w 11248891"/>
              <a:gd name="connsiteY142" fmla="*/ 941277 h 2670632"/>
              <a:gd name="connsiteX143" fmla="*/ 8957242 w 11248891"/>
              <a:gd name="connsiteY143" fmla="*/ 1006252 h 2670632"/>
              <a:gd name="connsiteX144" fmla="*/ 8906782 w 11248891"/>
              <a:gd name="connsiteY144" fmla="*/ 1088575 h 2670632"/>
              <a:gd name="connsiteX145" fmla="*/ 8880362 w 11248891"/>
              <a:gd name="connsiteY145" fmla="*/ 1110687 h 2670632"/>
              <a:gd name="connsiteX146" fmla="*/ 8863239 w 11248891"/>
              <a:gd name="connsiteY146" fmla="*/ 1175661 h 2670632"/>
              <a:gd name="connsiteX147" fmla="*/ 8869930 w 11248891"/>
              <a:gd name="connsiteY147" fmla="*/ 1250839 h 2670632"/>
              <a:gd name="connsiteX148" fmla="*/ 8867321 w 11248891"/>
              <a:gd name="connsiteY148" fmla="*/ 1315814 h 2670632"/>
              <a:gd name="connsiteX149" fmla="*/ 8814707 w 11248891"/>
              <a:gd name="connsiteY149" fmla="*/ 1512664 h 2670632"/>
              <a:gd name="connsiteX150" fmla="*/ 8677615 w 11248891"/>
              <a:gd name="connsiteY150" fmla="*/ 1556661 h 2670632"/>
              <a:gd name="connsiteX151" fmla="*/ 8590869 w 11248891"/>
              <a:gd name="connsiteY151" fmla="*/ 1606440 h 2670632"/>
              <a:gd name="connsiteX152" fmla="*/ 8528277 w 11248891"/>
              <a:gd name="connsiteY152" fmla="*/ 1594080 h 2670632"/>
              <a:gd name="connsiteX153" fmla="*/ 8468064 w 11248891"/>
              <a:gd name="connsiteY153" fmla="*/ 1565279 h 2670632"/>
              <a:gd name="connsiteX154" fmla="*/ 8417606 w 11248891"/>
              <a:gd name="connsiteY154" fmla="*/ 1536023 h 2670632"/>
              <a:gd name="connsiteX155" fmla="*/ 8382681 w 11248891"/>
              <a:gd name="connsiteY155" fmla="*/ 1509602 h 2670632"/>
              <a:gd name="connsiteX156" fmla="*/ 8243661 w 11248891"/>
              <a:gd name="connsiteY156" fmla="*/ 1423651 h 2670632"/>
              <a:gd name="connsiteX157" fmla="*/ 8139906 w 11248891"/>
              <a:gd name="connsiteY157" fmla="*/ 1377500 h 2670632"/>
              <a:gd name="connsiteX158" fmla="*/ 7999299 w 11248891"/>
              <a:gd name="connsiteY158" fmla="*/ 1333504 h 2670632"/>
              <a:gd name="connsiteX159" fmla="*/ 7926955 w 11248891"/>
              <a:gd name="connsiteY159" fmla="*/ 1278281 h 2670632"/>
              <a:gd name="connsiteX160" fmla="*/ 7876040 w 11248891"/>
              <a:gd name="connsiteY160" fmla="*/ 1242336 h 2670632"/>
              <a:gd name="connsiteX161" fmla="*/ 7815830 w 11248891"/>
              <a:gd name="connsiteY161" fmla="*/ 1208544 h 2670632"/>
              <a:gd name="connsiteX162" fmla="*/ 7757319 w 11248891"/>
              <a:gd name="connsiteY162" fmla="*/ 1179517 h 2670632"/>
              <a:gd name="connsiteX163" fmla="*/ 7673294 w 11248891"/>
              <a:gd name="connsiteY163" fmla="*/ 1143344 h 2670632"/>
              <a:gd name="connsiteX164" fmla="*/ 7533141 w 11248891"/>
              <a:gd name="connsiteY164" fmla="*/ 1071225 h 2670632"/>
              <a:gd name="connsiteX165" fmla="*/ 7486537 w 11248891"/>
              <a:gd name="connsiteY165" fmla="*/ 1159558 h 2670632"/>
              <a:gd name="connsiteX166" fmla="*/ 7414419 w 11248891"/>
              <a:gd name="connsiteY166" fmla="*/ 1183598 h 2670632"/>
              <a:gd name="connsiteX167" fmla="*/ 7337539 w 11248891"/>
              <a:gd name="connsiteY167" fmla="*/ 1125994 h 2670632"/>
              <a:gd name="connsiteX168" fmla="*/ 7226414 w 11248891"/>
              <a:gd name="connsiteY168" fmla="*/ 1033467 h 2670632"/>
              <a:gd name="connsiteX169" fmla="*/ 7160305 w 11248891"/>
              <a:gd name="connsiteY169" fmla="*/ 976657 h 2670632"/>
              <a:gd name="connsiteX170" fmla="*/ 7088187 w 11248891"/>
              <a:gd name="connsiteY170" fmla="*/ 888323 h 2670632"/>
              <a:gd name="connsiteX171" fmla="*/ 6986587 w 11248891"/>
              <a:gd name="connsiteY171" fmla="*/ 758601 h 2670632"/>
              <a:gd name="connsiteX172" fmla="*/ 6913336 w 11248891"/>
              <a:gd name="connsiteY172" fmla="*/ 642942 h 2670632"/>
              <a:gd name="connsiteX173" fmla="*/ 6874782 w 11248891"/>
              <a:gd name="connsiteY173" fmla="*/ 589873 h 2670632"/>
              <a:gd name="connsiteX174" fmla="*/ 6832939 w 11248891"/>
              <a:gd name="connsiteY174" fmla="*/ 545650 h 2670632"/>
              <a:gd name="connsiteX175" fmla="*/ 6758668 w 11248891"/>
              <a:gd name="connsiteY175" fmla="*/ 464007 h 2670632"/>
              <a:gd name="connsiteX176" fmla="*/ 6722496 w 11248891"/>
              <a:gd name="connsiteY176" fmla="*/ 427381 h 2670632"/>
              <a:gd name="connsiteX177" fmla="*/ 6681333 w 11248891"/>
              <a:gd name="connsiteY177" fmla="*/ 396199 h 2670632"/>
              <a:gd name="connsiteX178" fmla="*/ 6640171 w 11248891"/>
              <a:gd name="connsiteY178" fmla="*/ 369551 h 2670632"/>
              <a:gd name="connsiteX179" fmla="*/ 6584496 w 11248891"/>
              <a:gd name="connsiteY179" fmla="*/ 319318 h 2670632"/>
              <a:gd name="connsiteX180" fmla="*/ 6497411 w 11248891"/>
              <a:gd name="connsiteY180" fmla="*/ 290289 h 2670632"/>
              <a:gd name="connsiteX181" fmla="*/ 6465775 w 11248891"/>
              <a:gd name="connsiteY181" fmla="*/ 266250 h 2670632"/>
              <a:gd name="connsiteX182" fmla="*/ 6410325 w 11248891"/>
              <a:gd name="connsiteY182" fmla="*/ 232232 h 2670632"/>
              <a:gd name="connsiteX183" fmla="*/ 6317796 w 11248891"/>
              <a:gd name="connsiteY183" fmla="*/ 179391 h 2670632"/>
              <a:gd name="connsiteX184" fmla="*/ 6192611 w 11248891"/>
              <a:gd name="connsiteY184" fmla="*/ 116118 h 2670632"/>
              <a:gd name="connsiteX185" fmla="*/ 6146913 w 11248891"/>
              <a:gd name="connsiteY185" fmla="*/ 89244 h 2670632"/>
              <a:gd name="connsiteX186" fmla="*/ 6076496 w 11248891"/>
              <a:gd name="connsiteY186" fmla="*/ 58061 h 2670632"/>
              <a:gd name="connsiteX187" fmla="*/ 6008687 w 11248891"/>
              <a:gd name="connsiteY187" fmla="*/ 29259 h 2670632"/>
              <a:gd name="connsiteX188" fmla="*/ 5916839 w 11248891"/>
              <a:gd name="connsiteY188" fmla="*/ 4 h 2670632"/>
              <a:gd name="connsiteX189" fmla="*/ 5787571 w 11248891"/>
              <a:gd name="connsiteY189" fmla="*/ 30733 h 2670632"/>
              <a:gd name="connsiteX190" fmla="*/ 5217093 w 11248891"/>
              <a:gd name="connsiteY190" fmla="*/ 61916 h 2670632"/>
              <a:gd name="connsiteX191" fmla="*/ 5037477 w 11248891"/>
              <a:gd name="connsiteY191" fmla="*/ 81646 h 2670632"/>
              <a:gd name="connsiteX192" fmla="*/ 4917508 w 11248891"/>
              <a:gd name="connsiteY192" fmla="*/ 91399 h 2670632"/>
              <a:gd name="connsiteX193" fmla="*/ 4617017 w 11248891"/>
              <a:gd name="connsiteY193" fmla="*/ 115664 h 2670632"/>
              <a:gd name="connsiteX194" fmla="*/ 4480152 w 11248891"/>
              <a:gd name="connsiteY194" fmla="*/ 130179 h 2670632"/>
              <a:gd name="connsiteX195" fmla="*/ 4291466 w 11248891"/>
              <a:gd name="connsiteY195" fmla="*/ 149002 h 2670632"/>
              <a:gd name="connsiteX196" fmla="*/ 3879509 w 11248891"/>
              <a:gd name="connsiteY196" fmla="*/ 218739 h 2670632"/>
              <a:gd name="connsiteX197" fmla="*/ 3656012 w 11248891"/>
              <a:gd name="connsiteY197" fmla="*/ 245386 h 2670632"/>
              <a:gd name="connsiteX198" fmla="*/ 3379107 w 11248891"/>
              <a:gd name="connsiteY198" fmla="*/ 264889 h 2670632"/>
              <a:gd name="connsiteX199" fmla="*/ 2761796 w 11248891"/>
              <a:gd name="connsiteY199" fmla="*/ 315123 h 2670632"/>
              <a:gd name="connsiteX200" fmla="*/ 2523331 w 11248891"/>
              <a:gd name="connsiteY200" fmla="*/ 324420 h 2670632"/>
              <a:gd name="connsiteX201" fmla="*/ 2244271 w 11248891"/>
              <a:gd name="connsiteY201" fmla="*/ 324648 h 2670632"/>
              <a:gd name="connsiteX202" fmla="*/ 2080078 w 11248891"/>
              <a:gd name="connsiteY202" fmla="*/ 322719 h 2670632"/>
              <a:gd name="connsiteX203" fmla="*/ 1997982 w 11248891"/>
              <a:gd name="connsiteY203" fmla="*/ 320565 h 2670632"/>
              <a:gd name="connsiteX204" fmla="*/ 1918720 w 11248891"/>
              <a:gd name="connsiteY204" fmla="*/ 332699 h 2670632"/>
              <a:gd name="connsiteX205" fmla="*/ 1804761 w 11248891"/>
              <a:gd name="connsiteY205" fmla="*/ 347212 h 2670632"/>
              <a:gd name="connsiteX206" fmla="*/ 1558131 w 11248891"/>
              <a:gd name="connsiteY206" fmla="*/ 387920 h 2670632"/>
              <a:gd name="connsiteX207" fmla="*/ 1180079 w 11248891"/>
              <a:gd name="connsiteY207" fmla="*/ 421257 h 2670632"/>
              <a:gd name="connsiteX208" fmla="*/ 456180 w 11248891"/>
              <a:gd name="connsiteY208" fmla="*/ 383385 h 2670632"/>
              <a:gd name="connsiteX209" fmla="*/ 268401 w 11248891"/>
              <a:gd name="connsiteY209" fmla="*/ 405043 h 2670632"/>
              <a:gd name="connsiteX210" fmla="*/ 114981 w 11248891"/>
              <a:gd name="connsiteY210" fmla="*/ 426927 h 2670632"/>
              <a:gd name="connsiteX211" fmla="*/ 71891 w 11248891"/>
              <a:gd name="connsiteY211" fmla="*/ 432371 h 2670632"/>
              <a:gd name="connsiteX212" fmla="*/ 14741 w 11248891"/>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101943 w 11248891"/>
              <a:gd name="connsiteY101" fmla="*/ 2449856 h 2670632"/>
              <a:gd name="connsiteX102" fmla="*/ 10251848 w 11248891"/>
              <a:gd name="connsiteY102" fmla="*/ 2478658 h 2670632"/>
              <a:gd name="connsiteX103" fmla="*/ 10500518 w 11248891"/>
              <a:gd name="connsiteY103" fmla="*/ 2503151 h 2670632"/>
              <a:gd name="connsiteX104" fmla="*/ 10929031 w 11248891"/>
              <a:gd name="connsiteY104" fmla="*/ 2544086 h 2670632"/>
              <a:gd name="connsiteX105" fmla="*/ 11215234 w 11248891"/>
              <a:gd name="connsiteY105" fmla="*/ 2451217 h 2670632"/>
              <a:gd name="connsiteX106" fmla="*/ 11246417 w 11248891"/>
              <a:gd name="connsiteY106" fmla="*/ 2556899 h 2670632"/>
              <a:gd name="connsiteX107" fmla="*/ 11229521 w 11248891"/>
              <a:gd name="connsiteY107" fmla="*/ 2595680 h 2670632"/>
              <a:gd name="connsiteX108" fmla="*/ 11214553 w 11248891"/>
              <a:gd name="connsiteY108" fmla="*/ 2627089 h 2670632"/>
              <a:gd name="connsiteX109" fmla="*/ 11185525 w 11248891"/>
              <a:gd name="connsiteY109" fmla="*/ 2670632 h 2670632"/>
              <a:gd name="connsiteX110" fmla="*/ 11220563 w 11248891"/>
              <a:gd name="connsiteY110" fmla="*/ 2540457 h 2670632"/>
              <a:gd name="connsiteX111" fmla="*/ 11127468 w 11248891"/>
              <a:gd name="connsiteY111" fmla="*/ 2525489 h 2670632"/>
              <a:gd name="connsiteX112" fmla="*/ 11083925 w 11248891"/>
              <a:gd name="connsiteY112" fmla="*/ 2510975 h 2670632"/>
              <a:gd name="connsiteX113" fmla="*/ 10996839 w 11248891"/>
              <a:gd name="connsiteY113" fmla="*/ 2554518 h 2670632"/>
              <a:gd name="connsiteX114" fmla="*/ 10875508 w 11248891"/>
              <a:gd name="connsiteY114" fmla="*/ 2548055 h 2670632"/>
              <a:gd name="connsiteX115" fmla="*/ 10774136 w 11248891"/>
              <a:gd name="connsiteY115" fmla="*/ 2543065 h 2670632"/>
              <a:gd name="connsiteX116" fmla="*/ 10686369 w 11248891"/>
              <a:gd name="connsiteY116" fmla="*/ 2535695 h 2670632"/>
              <a:gd name="connsiteX117" fmla="*/ 10597582 w 11248891"/>
              <a:gd name="connsiteY117" fmla="*/ 2523335 h 2670632"/>
              <a:gd name="connsiteX118" fmla="*/ 10493148 w 11248891"/>
              <a:gd name="connsiteY118" fmla="*/ 2506439 h 2670632"/>
              <a:gd name="connsiteX119" fmla="*/ 10220211 w 11248891"/>
              <a:gd name="connsiteY119" fmla="*/ 2479792 h 2670632"/>
              <a:gd name="connsiteX120" fmla="*/ 9998982 w 11248891"/>
              <a:gd name="connsiteY120" fmla="*/ 2426951 h 2670632"/>
              <a:gd name="connsiteX121" fmla="*/ 9904071 w 11248891"/>
              <a:gd name="connsiteY121" fmla="*/ 2409829 h 2670632"/>
              <a:gd name="connsiteX122" fmla="*/ 9798389 w 11248891"/>
              <a:gd name="connsiteY122" fmla="*/ 2373883 h 2670632"/>
              <a:gd name="connsiteX123" fmla="*/ 9641568 w 11248891"/>
              <a:gd name="connsiteY123" fmla="*/ 2319908 h 2670632"/>
              <a:gd name="connsiteX124" fmla="*/ 9528062 w 11248891"/>
              <a:gd name="connsiteY124" fmla="*/ 2261851 h 2670632"/>
              <a:gd name="connsiteX125" fmla="*/ 9453109 w 11248891"/>
              <a:gd name="connsiteY125" fmla="*/ 2196424 h 2670632"/>
              <a:gd name="connsiteX126" fmla="*/ 9388134 w 11248891"/>
              <a:gd name="connsiteY126" fmla="*/ 2132696 h 2670632"/>
              <a:gd name="connsiteX127" fmla="*/ 9361261 w 11248891"/>
              <a:gd name="connsiteY127" fmla="*/ 2108204 h 2670632"/>
              <a:gd name="connsiteX128" fmla="*/ 9339376 w 11248891"/>
              <a:gd name="connsiteY128" fmla="*/ 2093236 h 2670632"/>
              <a:gd name="connsiteX129" fmla="*/ 9212943 w 11248891"/>
              <a:gd name="connsiteY129" fmla="*/ 1987100 h 2670632"/>
              <a:gd name="connsiteX130" fmla="*/ 9062697 w 11248891"/>
              <a:gd name="connsiteY130" fmla="*/ 1770067 h 2670632"/>
              <a:gd name="connsiteX131" fmla="*/ 9071769 w 11248891"/>
              <a:gd name="connsiteY131" fmla="*/ 1668694 h 2670632"/>
              <a:gd name="connsiteX132" fmla="*/ 9074603 w 11248891"/>
              <a:gd name="connsiteY132" fmla="*/ 1593513 h 2670632"/>
              <a:gd name="connsiteX133" fmla="*/ 9101251 w 11248891"/>
              <a:gd name="connsiteY133" fmla="*/ 1537611 h 2670632"/>
              <a:gd name="connsiteX134" fmla="*/ 9156246 w 11248891"/>
              <a:gd name="connsiteY134" fmla="*/ 1470029 h 2670632"/>
              <a:gd name="connsiteX135" fmla="*/ 9201717 w 11248891"/>
              <a:gd name="connsiteY135" fmla="*/ 1400292 h 2670632"/>
              <a:gd name="connsiteX136" fmla="*/ 9244352 w 11248891"/>
              <a:gd name="connsiteY136" fmla="*/ 1327267 h 2670632"/>
              <a:gd name="connsiteX137" fmla="*/ 9265558 w 11248891"/>
              <a:gd name="connsiteY137" fmla="*/ 1202649 h 2670632"/>
              <a:gd name="connsiteX138" fmla="*/ 9253424 w 11248891"/>
              <a:gd name="connsiteY138" fmla="*/ 1113862 h 2670632"/>
              <a:gd name="connsiteX139" fmla="*/ 9236075 w 11248891"/>
              <a:gd name="connsiteY139" fmla="*/ 1085060 h 2670632"/>
              <a:gd name="connsiteX140" fmla="*/ 9180171 w 11248891"/>
              <a:gd name="connsiteY140" fmla="*/ 1046733 h 2670632"/>
              <a:gd name="connsiteX141" fmla="*/ 9129486 w 11248891"/>
              <a:gd name="connsiteY141" fmla="*/ 1012942 h 2670632"/>
              <a:gd name="connsiteX142" fmla="*/ 9007701 w 11248891"/>
              <a:gd name="connsiteY142" fmla="*/ 941277 h 2670632"/>
              <a:gd name="connsiteX143" fmla="*/ 8957242 w 11248891"/>
              <a:gd name="connsiteY143" fmla="*/ 1006252 h 2670632"/>
              <a:gd name="connsiteX144" fmla="*/ 8906782 w 11248891"/>
              <a:gd name="connsiteY144" fmla="*/ 1088575 h 2670632"/>
              <a:gd name="connsiteX145" fmla="*/ 8880362 w 11248891"/>
              <a:gd name="connsiteY145" fmla="*/ 1110687 h 2670632"/>
              <a:gd name="connsiteX146" fmla="*/ 8863239 w 11248891"/>
              <a:gd name="connsiteY146" fmla="*/ 1175661 h 2670632"/>
              <a:gd name="connsiteX147" fmla="*/ 8869930 w 11248891"/>
              <a:gd name="connsiteY147" fmla="*/ 1250839 h 2670632"/>
              <a:gd name="connsiteX148" fmla="*/ 8867321 w 11248891"/>
              <a:gd name="connsiteY148" fmla="*/ 1315814 h 2670632"/>
              <a:gd name="connsiteX149" fmla="*/ 8814707 w 11248891"/>
              <a:gd name="connsiteY149" fmla="*/ 1512664 h 2670632"/>
              <a:gd name="connsiteX150" fmla="*/ 8677615 w 11248891"/>
              <a:gd name="connsiteY150" fmla="*/ 1556661 h 2670632"/>
              <a:gd name="connsiteX151" fmla="*/ 8590869 w 11248891"/>
              <a:gd name="connsiteY151" fmla="*/ 1606440 h 2670632"/>
              <a:gd name="connsiteX152" fmla="*/ 8528277 w 11248891"/>
              <a:gd name="connsiteY152" fmla="*/ 1594080 h 2670632"/>
              <a:gd name="connsiteX153" fmla="*/ 8468064 w 11248891"/>
              <a:gd name="connsiteY153" fmla="*/ 1565279 h 2670632"/>
              <a:gd name="connsiteX154" fmla="*/ 8417606 w 11248891"/>
              <a:gd name="connsiteY154" fmla="*/ 1536023 h 2670632"/>
              <a:gd name="connsiteX155" fmla="*/ 8382681 w 11248891"/>
              <a:gd name="connsiteY155" fmla="*/ 1509602 h 2670632"/>
              <a:gd name="connsiteX156" fmla="*/ 8243661 w 11248891"/>
              <a:gd name="connsiteY156" fmla="*/ 1423651 h 2670632"/>
              <a:gd name="connsiteX157" fmla="*/ 8139906 w 11248891"/>
              <a:gd name="connsiteY157" fmla="*/ 1377500 h 2670632"/>
              <a:gd name="connsiteX158" fmla="*/ 7999299 w 11248891"/>
              <a:gd name="connsiteY158" fmla="*/ 1333504 h 2670632"/>
              <a:gd name="connsiteX159" fmla="*/ 7926955 w 11248891"/>
              <a:gd name="connsiteY159" fmla="*/ 1278281 h 2670632"/>
              <a:gd name="connsiteX160" fmla="*/ 7876040 w 11248891"/>
              <a:gd name="connsiteY160" fmla="*/ 1242336 h 2670632"/>
              <a:gd name="connsiteX161" fmla="*/ 7815830 w 11248891"/>
              <a:gd name="connsiteY161" fmla="*/ 1208544 h 2670632"/>
              <a:gd name="connsiteX162" fmla="*/ 7757319 w 11248891"/>
              <a:gd name="connsiteY162" fmla="*/ 1179517 h 2670632"/>
              <a:gd name="connsiteX163" fmla="*/ 7673294 w 11248891"/>
              <a:gd name="connsiteY163" fmla="*/ 1143344 h 2670632"/>
              <a:gd name="connsiteX164" fmla="*/ 7533141 w 11248891"/>
              <a:gd name="connsiteY164" fmla="*/ 1071225 h 2670632"/>
              <a:gd name="connsiteX165" fmla="*/ 7486537 w 11248891"/>
              <a:gd name="connsiteY165" fmla="*/ 1159558 h 2670632"/>
              <a:gd name="connsiteX166" fmla="*/ 7414419 w 11248891"/>
              <a:gd name="connsiteY166" fmla="*/ 1183598 h 2670632"/>
              <a:gd name="connsiteX167" fmla="*/ 7337539 w 11248891"/>
              <a:gd name="connsiteY167" fmla="*/ 1125994 h 2670632"/>
              <a:gd name="connsiteX168" fmla="*/ 7226414 w 11248891"/>
              <a:gd name="connsiteY168" fmla="*/ 1033467 h 2670632"/>
              <a:gd name="connsiteX169" fmla="*/ 7160305 w 11248891"/>
              <a:gd name="connsiteY169" fmla="*/ 976657 h 2670632"/>
              <a:gd name="connsiteX170" fmla="*/ 7088187 w 11248891"/>
              <a:gd name="connsiteY170" fmla="*/ 888323 h 2670632"/>
              <a:gd name="connsiteX171" fmla="*/ 6986587 w 11248891"/>
              <a:gd name="connsiteY171" fmla="*/ 758601 h 2670632"/>
              <a:gd name="connsiteX172" fmla="*/ 6913336 w 11248891"/>
              <a:gd name="connsiteY172" fmla="*/ 642942 h 2670632"/>
              <a:gd name="connsiteX173" fmla="*/ 6874782 w 11248891"/>
              <a:gd name="connsiteY173" fmla="*/ 589873 h 2670632"/>
              <a:gd name="connsiteX174" fmla="*/ 6832939 w 11248891"/>
              <a:gd name="connsiteY174" fmla="*/ 545650 h 2670632"/>
              <a:gd name="connsiteX175" fmla="*/ 6758668 w 11248891"/>
              <a:gd name="connsiteY175" fmla="*/ 464007 h 2670632"/>
              <a:gd name="connsiteX176" fmla="*/ 6722496 w 11248891"/>
              <a:gd name="connsiteY176" fmla="*/ 427381 h 2670632"/>
              <a:gd name="connsiteX177" fmla="*/ 6681333 w 11248891"/>
              <a:gd name="connsiteY177" fmla="*/ 396199 h 2670632"/>
              <a:gd name="connsiteX178" fmla="*/ 6640171 w 11248891"/>
              <a:gd name="connsiteY178" fmla="*/ 369551 h 2670632"/>
              <a:gd name="connsiteX179" fmla="*/ 6584496 w 11248891"/>
              <a:gd name="connsiteY179" fmla="*/ 319318 h 2670632"/>
              <a:gd name="connsiteX180" fmla="*/ 6497411 w 11248891"/>
              <a:gd name="connsiteY180" fmla="*/ 290289 h 2670632"/>
              <a:gd name="connsiteX181" fmla="*/ 6465775 w 11248891"/>
              <a:gd name="connsiteY181" fmla="*/ 266250 h 2670632"/>
              <a:gd name="connsiteX182" fmla="*/ 6410325 w 11248891"/>
              <a:gd name="connsiteY182" fmla="*/ 232232 h 2670632"/>
              <a:gd name="connsiteX183" fmla="*/ 6317796 w 11248891"/>
              <a:gd name="connsiteY183" fmla="*/ 179391 h 2670632"/>
              <a:gd name="connsiteX184" fmla="*/ 6192611 w 11248891"/>
              <a:gd name="connsiteY184" fmla="*/ 116118 h 2670632"/>
              <a:gd name="connsiteX185" fmla="*/ 6146913 w 11248891"/>
              <a:gd name="connsiteY185" fmla="*/ 89244 h 2670632"/>
              <a:gd name="connsiteX186" fmla="*/ 6076496 w 11248891"/>
              <a:gd name="connsiteY186" fmla="*/ 58061 h 2670632"/>
              <a:gd name="connsiteX187" fmla="*/ 6008687 w 11248891"/>
              <a:gd name="connsiteY187" fmla="*/ 29259 h 2670632"/>
              <a:gd name="connsiteX188" fmla="*/ 5916839 w 11248891"/>
              <a:gd name="connsiteY188" fmla="*/ 4 h 2670632"/>
              <a:gd name="connsiteX189" fmla="*/ 5787571 w 11248891"/>
              <a:gd name="connsiteY189" fmla="*/ 30733 h 2670632"/>
              <a:gd name="connsiteX190" fmla="*/ 5217093 w 11248891"/>
              <a:gd name="connsiteY190" fmla="*/ 61916 h 2670632"/>
              <a:gd name="connsiteX191" fmla="*/ 5037477 w 11248891"/>
              <a:gd name="connsiteY191" fmla="*/ 81646 h 2670632"/>
              <a:gd name="connsiteX192" fmla="*/ 4917508 w 11248891"/>
              <a:gd name="connsiteY192" fmla="*/ 91399 h 2670632"/>
              <a:gd name="connsiteX193" fmla="*/ 4617017 w 11248891"/>
              <a:gd name="connsiteY193" fmla="*/ 115664 h 2670632"/>
              <a:gd name="connsiteX194" fmla="*/ 4480152 w 11248891"/>
              <a:gd name="connsiteY194" fmla="*/ 130179 h 2670632"/>
              <a:gd name="connsiteX195" fmla="*/ 4291466 w 11248891"/>
              <a:gd name="connsiteY195" fmla="*/ 149002 h 2670632"/>
              <a:gd name="connsiteX196" fmla="*/ 3879509 w 11248891"/>
              <a:gd name="connsiteY196" fmla="*/ 218739 h 2670632"/>
              <a:gd name="connsiteX197" fmla="*/ 3656012 w 11248891"/>
              <a:gd name="connsiteY197" fmla="*/ 245386 h 2670632"/>
              <a:gd name="connsiteX198" fmla="*/ 3379107 w 11248891"/>
              <a:gd name="connsiteY198" fmla="*/ 264889 h 2670632"/>
              <a:gd name="connsiteX199" fmla="*/ 2761796 w 11248891"/>
              <a:gd name="connsiteY199" fmla="*/ 315123 h 2670632"/>
              <a:gd name="connsiteX200" fmla="*/ 2523331 w 11248891"/>
              <a:gd name="connsiteY200" fmla="*/ 324420 h 2670632"/>
              <a:gd name="connsiteX201" fmla="*/ 2244271 w 11248891"/>
              <a:gd name="connsiteY201" fmla="*/ 324648 h 2670632"/>
              <a:gd name="connsiteX202" fmla="*/ 2080078 w 11248891"/>
              <a:gd name="connsiteY202" fmla="*/ 322719 h 2670632"/>
              <a:gd name="connsiteX203" fmla="*/ 1997982 w 11248891"/>
              <a:gd name="connsiteY203" fmla="*/ 320565 h 2670632"/>
              <a:gd name="connsiteX204" fmla="*/ 1918720 w 11248891"/>
              <a:gd name="connsiteY204" fmla="*/ 332699 h 2670632"/>
              <a:gd name="connsiteX205" fmla="*/ 1804761 w 11248891"/>
              <a:gd name="connsiteY205" fmla="*/ 347212 h 2670632"/>
              <a:gd name="connsiteX206" fmla="*/ 1558131 w 11248891"/>
              <a:gd name="connsiteY206" fmla="*/ 387920 h 2670632"/>
              <a:gd name="connsiteX207" fmla="*/ 1180079 w 11248891"/>
              <a:gd name="connsiteY207" fmla="*/ 421257 h 2670632"/>
              <a:gd name="connsiteX208" fmla="*/ 456180 w 11248891"/>
              <a:gd name="connsiteY208" fmla="*/ 383385 h 2670632"/>
              <a:gd name="connsiteX209" fmla="*/ 268401 w 11248891"/>
              <a:gd name="connsiteY209" fmla="*/ 405043 h 2670632"/>
              <a:gd name="connsiteX210" fmla="*/ 114981 w 11248891"/>
              <a:gd name="connsiteY210" fmla="*/ 426927 h 2670632"/>
              <a:gd name="connsiteX211" fmla="*/ 71891 w 11248891"/>
              <a:gd name="connsiteY211" fmla="*/ 432371 h 2670632"/>
              <a:gd name="connsiteX212" fmla="*/ 14741 w 11248891"/>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101943 w 11248891"/>
              <a:gd name="connsiteY101" fmla="*/ 2449856 h 2670632"/>
              <a:gd name="connsiteX102" fmla="*/ 10251848 w 11248891"/>
              <a:gd name="connsiteY102" fmla="*/ 2478658 h 2670632"/>
              <a:gd name="connsiteX103" fmla="*/ 10500518 w 11248891"/>
              <a:gd name="connsiteY103" fmla="*/ 2503151 h 2670632"/>
              <a:gd name="connsiteX104" fmla="*/ 10929031 w 11248891"/>
              <a:gd name="connsiteY104" fmla="*/ 2544086 h 2670632"/>
              <a:gd name="connsiteX105" fmla="*/ 11215234 w 11248891"/>
              <a:gd name="connsiteY105" fmla="*/ 2451217 h 2670632"/>
              <a:gd name="connsiteX106" fmla="*/ 11246417 w 11248891"/>
              <a:gd name="connsiteY106" fmla="*/ 2556899 h 2670632"/>
              <a:gd name="connsiteX107" fmla="*/ 11229521 w 11248891"/>
              <a:gd name="connsiteY107" fmla="*/ 2595680 h 2670632"/>
              <a:gd name="connsiteX108" fmla="*/ 11214553 w 11248891"/>
              <a:gd name="connsiteY108" fmla="*/ 2627089 h 2670632"/>
              <a:gd name="connsiteX109" fmla="*/ 11185525 w 11248891"/>
              <a:gd name="connsiteY109" fmla="*/ 2670632 h 2670632"/>
              <a:gd name="connsiteX110" fmla="*/ 11220563 w 11248891"/>
              <a:gd name="connsiteY110" fmla="*/ 2540457 h 2670632"/>
              <a:gd name="connsiteX111" fmla="*/ 11179855 w 11248891"/>
              <a:gd name="connsiteY111" fmla="*/ 2463577 h 2670632"/>
              <a:gd name="connsiteX112" fmla="*/ 11083925 w 11248891"/>
              <a:gd name="connsiteY112" fmla="*/ 2510975 h 2670632"/>
              <a:gd name="connsiteX113" fmla="*/ 10996839 w 11248891"/>
              <a:gd name="connsiteY113" fmla="*/ 2554518 h 2670632"/>
              <a:gd name="connsiteX114" fmla="*/ 10875508 w 11248891"/>
              <a:gd name="connsiteY114" fmla="*/ 2548055 h 2670632"/>
              <a:gd name="connsiteX115" fmla="*/ 10774136 w 11248891"/>
              <a:gd name="connsiteY115" fmla="*/ 2543065 h 2670632"/>
              <a:gd name="connsiteX116" fmla="*/ 10686369 w 11248891"/>
              <a:gd name="connsiteY116" fmla="*/ 2535695 h 2670632"/>
              <a:gd name="connsiteX117" fmla="*/ 10597582 w 11248891"/>
              <a:gd name="connsiteY117" fmla="*/ 2523335 h 2670632"/>
              <a:gd name="connsiteX118" fmla="*/ 10493148 w 11248891"/>
              <a:gd name="connsiteY118" fmla="*/ 2506439 h 2670632"/>
              <a:gd name="connsiteX119" fmla="*/ 10220211 w 11248891"/>
              <a:gd name="connsiteY119" fmla="*/ 2479792 h 2670632"/>
              <a:gd name="connsiteX120" fmla="*/ 9998982 w 11248891"/>
              <a:gd name="connsiteY120" fmla="*/ 2426951 h 2670632"/>
              <a:gd name="connsiteX121" fmla="*/ 9904071 w 11248891"/>
              <a:gd name="connsiteY121" fmla="*/ 2409829 h 2670632"/>
              <a:gd name="connsiteX122" fmla="*/ 9798389 w 11248891"/>
              <a:gd name="connsiteY122" fmla="*/ 2373883 h 2670632"/>
              <a:gd name="connsiteX123" fmla="*/ 9641568 w 11248891"/>
              <a:gd name="connsiteY123" fmla="*/ 2319908 h 2670632"/>
              <a:gd name="connsiteX124" fmla="*/ 9528062 w 11248891"/>
              <a:gd name="connsiteY124" fmla="*/ 2261851 h 2670632"/>
              <a:gd name="connsiteX125" fmla="*/ 9453109 w 11248891"/>
              <a:gd name="connsiteY125" fmla="*/ 2196424 h 2670632"/>
              <a:gd name="connsiteX126" fmla="*/ 9388134 w 11248891"/>
              <a:gd name="connsiteY126" fmla="*/ 2132696 h 2670632"/>
              <a:gd name="connsiteX127" fmla="*/ 9361261 w 11248891"/>
              <a:gd name="connsiteY127" fmla="*/ 2108204 h 2670632"/>
              <a:gd name="connsiteX128" fmla="*/ 9339376 w 11248891"/>
              <a:gd name="connsiteY128" fmla="*/ 2093236 h 2670632"/>
              <a:gd name="connsiteX129" fmla="*/ 9212943 w 11248891"/>
              <a:gd name="connsiteY129" fmla="*/ 1987100 h 2670632"/>
              <a:gd name="connsiteX130" fmla="*/ 9062697 w 11248891"/>
              <a:gd name="connsiteY130" fmla="*/ 1770067 h 2670632"/>
              <a:gd name="connsiteX131" fmla="*/ 9071769 w 11248891"/>
              <a:gd name="connsiteY131" fmla="*/ 1668694 h 2670632"/>
              <a:gd name="connsiteX132" fmla="*/ 9074603 w 11248891"/>
              <a:gd name="connsiteY132" fmla="*/ 1593513 h 2670632"/>
              <a:gd name="connsiteX133" fmla="*/ 9101251 w 11248891"/>
              <a:gd name="connsiteY133" fmla="*/ 1537611 h 2670632"/>
              <a:gd name="connsiteX134" fmla="*/ 9156246 w 11248891"/>
              <a:gd name="connsiteY134" fmla="*/ 1470029 h 2670632"/>
              <a:gd name="connsiteX135" fmla="*/ 9201717 w 11248891"/>
              <a:gd name="connsiteY135" fmla="*/ 1400292 h 2670632"/>
              <a:gd name="connsiteX136" fmla="*/ 9244352 w 11248891"/>
              <a:gd name="connsiteY136" fmla="*/ 1327267 h 2670632"/>
              <a:gd name="connsiteX137" fmla="*/ 9265558 w 11248891"/>
              <a:gd name="connsiteY137" fmla="*/ 1202649 h 2670632"/>
              <a:gd name="connsiteX138" fmla="*/ 9253424 w 11248891"/>
              <a:gd name="connsiteY138" fmla="*/ 1113862 h 2670632"/>
              <a:gd name="connsiteX139" fmla="*/ 9236075 w 11248891"/>
              <a:gd name="connsiteY139" fmla="*/ 1085060 h 2670632"/>
              <a:gd name="connsiteX140" fmla="*/ 9180171 w 11248891"/>
              <a:gd name="connsiteY140" fmla="*/ 1046733 h 2670632"/>
              <a:gd name="connsiteX141" fmla="*/ 9129486 w 11248891"/>
              <a:gd name="connsiteY141" fmla="*/ 1012942 h 2670632"/>
              <a:gd name="connsiteX142" fmla="*/ 9007701 w 11248891"/>
              <a:gd name="connsiteY142" fmla="*/ 941277 h 2670632"/>
              <a:gd name="connsiteX143" fmla="*/ 8957242 w 11248891"/>
              <a:gd name="connsiteY143" fmla="*/ 1006252 h 2670632"/>
              <a:gd name="connsiteX144" fmla="*/ 8906782 w 11248891"/>
              <a:gd name="connsiteY144" fmla="*/ 1088575 h 2670632"/>
              <a:gd name="connsiteX145" fmla="*/ 8880362 w 11248891"/>
              <a:gd name="connsiteY145" fmla="*/ 1110687 h 2670632"/>
              <a:gd name="connsiteX146" fmla="*/ 8863239 w 11248891"/>
              <a:gd name="connsiteY146" fmla="*/ 1175661 h 2670632"/>
              <a:gd name="connsiteX147" fmla="*/ 8869930 w 11248891"/>
              <a:gd name="connsiteY147" fmla="*/ 1250839 h 2670632"/>
              <a:gd name="connsiteX148" fmla="*/ 8867321 w 11248891"/>
              <a:gd name="connsiteY148" fmla="*/ 1315814 h 2670632"/>
              <a:gd name="connsiteX149" fmla="*/ 8814707 w 11248891"/>
              <a:gd name="connsiteY149" fmla="*/ 1512664 h 2670632"/>
              <a:gd name="connsiteX150" fmla="*/ 8677615 w 11248891"/>
              <a:gd name="connsiteY150" fmla="*/ 1556661 h 2670632"/>
              <a:gd name="connsiteX151" fmla="*/ 8590869 w 11248891"/>
              <a:gd name="connsiteY151" fmla="*/ 1606440 h 2670632"/>
              <a:gd name="connsiteX152" fmla="*/ 8528277 w 11248891"/>
              <a:gd name="connsiteY152" fmla="*/ 1594080 h 2670632"/>
              <a:gd name="connsiteX153" fmla="*/ 8468064 w 11248891"/>
              <a:gd name="connsiteY153" fmla="*/ 1565279 h 2670632"/>
              <a:gd name="connsiteX154" fmla="*/ 8417606 w 11248891"/>
              <a:gd name="connsiteY154" fmla="*/ 1536023 h 2670632"/>
              <a:gd name="connsiteX155" fmla="*/ 8382681 w 11248891"/>
              <a:gd name="connsiteY155" fmla="*/ 1509602 h 2670632"/>
              <a:gd name="connsiteX156" fmla="*/ 8243661 w 11248891"/>
              <a:gd name="connsiteY156" fmla="*/ 1423651 h 2670632"/>
              <a:gd name="connsiteX157" fmla="*/ 8139906 w 11248891"/>
              <a:gd name="connsiteY157" fmla="*/ 1377500 h 2670632"/>
              <a:gd name="connsiteX158" fmla="*/ 7999299 w 11248891"/>
              <a:gd name="connsiteY158" fmla="*/ 1333504 h 2670632"/>
              <a:gd name="connsiteX159" fmla="*/ 7926955 w 11248891"/>
              <a:gd name="connsiteY159" fmla="*/ 1278281 h 2670632"/>
              <a:gd name="connsiteX160" fmla="*/ 7876040 w 11248891"/>
              <a:gd name="connsiteY160" fmla="*/ 1242336 h 2670632"/>
              <a:gd name="connsiteX161" fmla="*/ 7815830 w 11248891"/>
              <a:gd name="connsiteY161" fmla="*/ 1208544 h 2670632"/>
              <a:gd name="connsiteX162" fmla="*/ 7757319 w 11248891"/>
              <a:gd name="connsiteY162" fmla="*/ 1179517 h 2670632"/>
              <a:gd name="connsiteX163" fmla="*/ 7673294 w 11248891"/>
              <a:gd name="connsiteY163" fmla="*/ 1143344 h 2670632"/>
              <a:gd name="connsiteX164" fmla="*/ 7533141 w 11248891"/>
              <a:gd name="connsiteY164" fmla="*/ 1071225 h 2670632"/>
              <a:gd name="connsiteX165" fmla="*/ 7486537 w 11248891"/>
              <a:gd name="connsiteY165" fmla="*/ 1159558 h 2670632"/>
              <a:gd name="connsiteX166" fmla="*/ 7414419 w 11248891"/>
              <a:gd name="connsiteY166" fmla="*/ 1183598 h 2670632"/>
              <a:gd name="connsiteX167" fmla="*/ 7337539 w 11248891"/>
              <a:gd name="connsiteY167" fmla="*/ 1125994 h 2670632"/>
              <a:gd name="connsiteX168" fmla="*/ 7226414 w 11248891"/>
              <a:gd name="connsiteY168" fmla="*/ 1033467 h 2670632"/>
              <a:gd name="connsiteX169" fmla="*/ 7160305 w 11248891"/>
              <a:gd name="connsiteY169" fmla="*/ 976657 h 2670632"/>
              <a:gd name="connsiteX170" fmla="*/ 7088187 w 11248891"/>
              <a:gd name="connsiteY170" fmla="*/ 888323 h 2670632"/>
              <a:gd name="connsiteX171" fmla="*/ 6986587 w 11248891"/>
              <a:gd name="connsiteY171" fmla="*/ 758601 h 2670632"/>
              <a:gd name="connsiteX172" fmla="*/ 6913336 w 11248891"/>
              <a:gd name="connsiteY172" fmla="*/ 642942 h 2670632"/>
              <a:gd name="connsiteX173" fmla="*/ 6874782 w 11248891"/>
              <a:gd name="connsiteY173" fmla="*/ 589873 h 2670632"/>
              <a:gd name="connsiteX174" fmla="*/ 6832939 w 11248891"/>
              <a:gd name="connsiteY174" fmla="*/ 545650 h 2670632"/>
              <a:gd name="connsiteX175" fmla="*/ 6758668 w 11248891"/>
              <a:gd name="connsiteY175" fmla="*/ 464007 h 2670632"/>
              <a:gd name="connsiteX176" fmla="*/ 6722496 w 11248891"/>
              <a:gd name="connsiteY176" fmla="*/ 427381 h 2670632"/>
              <a:gd name="connsiteX177" fmla="*/ 6681333 w 11248891"/>
              <a:gd name="connsiteY177" fmla="*/ 396199 h 2670632"/>
              <a:gd name="connsiteX178" fmla="*/ 6640171 w 11248891"/>
              <a:gd name="connsiteY178" fmla="*/ 369551 h 2670632"/>
              <a:gd name="connsiteX179" fmla="*/ 6584496 w 11248891"/>
              <a:gd name="connsiteY179" fmla="*/ 319318 h 2670632"/>
              <a:gd name="connsiteX180" fmla="*/ 6497411 w 11248891"/>
              <a:gd name="connsiteY180" fmla="*/ 290289 h 2670632"/>
              <a:gd name="connsiteX181" fmla="*/ 6465775 w 11248891"/>
              <a:gd name="connsiteY181" fmla="*/ 266250 h 2670632"/>
              <a:gd name="connsiteX182" fmla="*/ 6410325 w 11248891"/>
              <a:gd name="connsiteY182" fmla="*/ 232232 h 2670632"/>
              <a:gd name="connsiteX183" fmla="*/ 6317796 w 11248891"/>
              <a:gd name="connsiteY183" fmla="*/ 179391 h 2670632"/>
              <a:gd name="connsiteX184" fmla="*/ 6192611 w 11248891"/>
              <a:gd name="connsiteY184" fmla="*/ 116118 h 2670632"/>
              <a:gd name="connsiteX185" fmla="*/ 6146913 w 11248891"/>
              <a:gd name="connsiteY185" fmla="*/ 89244 h 2670632"/>
              <a:gd name="connsiteX186" fmla="*/ 6076496 w 11248891"/>
              <a:gd name="connsiteY186" fmla="*/ 58061 h 2670632"/>
              <a:gd name="connsiteX187" fmla="*/ 6008687 w 11248891"/>
              <a:gd name="connsiteY187" fmla="*/ 29259 h 2670632"/>
              <a:gd name="connsiteX188" fmla="*/ 5916839 w 11248891"/>
              <a:gd name="connsiteY188" fmla="*/ 4 h 2670632"/>
              <a:gd name="connsiteX189" fmla="*/ 5787571 w 11248891"/>
              <a:gd name="connsiteY189" fmla="*/ 30733 h 2670632"/>
              <a:gd name="connsiteX190" fmla="*/ 5217093 w 11248891"/>
              <a:gd name="connsiteY190" fmla="*/ 61916 h 2670632"/>
              <a:gd name="connsiteX191" fmla="*/ 5037477 w 11248891"/>
              <a:gd name="connsiteY191" fmla="*/ 81646 h 2670632"/>
              <a:gd name="connsiteX192" fmla="*/ 4917508 w 11248891"/>
              <a:gd name="connsiteY192" fmla="*/ 91399 h 2670632"/>
              <a:gd name="connsiteX193" fmla="*/ 4617017 w 11248891"/>
              <a:gd name="connsiteY193" fmla="*/ 115664 h 2670632"/>
              <a:gd name="connsiteX194" fmla="*/ 4480152 w 11248891"/>
              <a:gd name="connsiteY194" fmla="*/ 130179 h 2670632"/>
              <a:gd name="connsiteX195" fmla="*/ 4291466 w 11248891"/>
              <a:gd name="connsiteY195" fmla="*/ 149002 h 2670632"/>
              <a:gd name="connsiteX196" fmla="*/ 3879509 w 11248891"/>
              <a:gd name="connsiteY196" fmla="*/ 218739 h 2670632"/>
              <a:gd name="connsiteX197" fmla="*/ 3656012 w 11248891"/>
              <a:gd name="connsiteY197" fmla="*/ 245386 h 2670632"/>
              <a:gd name="connsiteX198" fmla="*/ 3379107 w 11248891"/>
              <a:gd name="connsiteY198" fmla="*/ 264889 h 2670632"/>
              <a:gd name="connsiteX199" fmla="*/ 2761796 w 11248891"/>
              <a:gd name="connsiteY199" fmla="*/ 315123 h 2670632"/>
              <a:gd name="connsiteX200" fmla="*/ 2523331 w 11248891"/>
              <a:gd name="connsiteY200" fmla="*/ 324420 h 2670632"/>
              <a:gd name="connsiteX201" fmla="*/ 2244271 w 11248891"/>
              <a:gd name="connsiteY201" fmla="*/ 324648 h 2670632"/>
              <a:gd name="connsiteX202" fmla="*/ 2080078 w 11248891"/>
              <a:gd name="connsiteY202" fmla="*/ 322719 h 2670632"/>
              <a:gd name="connsiteX203" fmla="*/ 1997982 w 11248891"/>
              <a:gd name="connsiteY203" fmla="*/ 320565 h 2670632"/>
              <a:gd name="connsiteX204" fmla="*/ 1918720 w 11248891"/>
              <a:gd name="connsiteY204" fmla="*/ 332699 h 2670632"/>
              <a:gd name="connsiteX205" fmla="*/ 1804761 w 11248891"/>
              <a:gd name="connsiteY205" fmla="*/ 347212 h 2670632"/>
              <a:gd name="connsiteX206" fmla="*/ 1558131 w 11248891"/>
              <a:gd name="connsiteY206" fmla="*/ 387920 h 2670632"/>
              <a:gd name="connsiteX207" fmla="*/ 1180079 w 11248891"/>
              <a:gd name="connsiteY207" fmla="*/ 421257 h 2670632"/>
              <a:gd name="connsiteX208" fmla="*/ 456180 w 11248891"/>
              <a:gd name="connsiteY208" fmla="*/ 383385 h 2670632"/>
              <a:gd name="connsiteX209" fmla="*/ 268401 w 11248891"/>
              <a:gd name="connsiteY209" fmla="*/ 405043 h 2670632"/>
              <a:gd name="connsiteX210" fmla="*/ 114981 w 11248891"/>
              <a:gd name="connsiteY210" fmla="*/ 426927 h 2670632"/>
              <a:gd name="connsiteX211" fmla="*/ 71891 w 11248891"/>
              <a:gd name="connsiteY211" fmla="*/ 432371 h 2670632"/>
              <a:gd name="connsiteX212" fmla="*/ 14741 w 11248891"/>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101943 w 11248891"/>
              <a:gd name="connsiteY101" fmla="*/ 2449856 h 2670632"/>
              <a:gd name="connsiteX102" fmla="*/ 10251848 w 11248891"/>
              <a:gd name="connsiteY102" fmla="*/ 2478658 h 2670632"/>
              <a:gd name="connsiteX103" fmla="*/ 10500518 w 11248891"/>
              <a:gd name="connsiteY103" fmla="*/ 2503151 h 2670632"/>
              <a:gd name="connsiteX104" fmla="*/ 10929031 w 11248891"/>
              <a:gd name="connsiteY104" fmla="*/ 2544086 h 2670632"/>
              <a:gd name="connsiteX105" fmla="*/ 11215234 w 11248891"/>
              <a:gd name="connsiteY105" fmla="*/ 2451217 h 2670632"/>
              <a:gd name="connsiteX106" fmla="*/ 11246417 w 11248891"/>
              <a:gd name="connsiteY106" fmla="*/ 2556899 h 2670632"/>
              <a:gd name="connsiteX107" fmla="*/ 11229521 w 11248891"/>
              <a:gd name="connsiteY107" fmla="*/ 2595680 h 2670632"/>
              <a:gd name="connsiteX108" fmla="*/ 11214553 w 11248891"/>
              <a:gd name="connsiteY108" fmla="*/ 2627089 h 2670632"/>
              <a:gd name="connsiteX109" fmla="*/ 11185525 w 11248891"/>
              <a:gd name="connsiteY109" fmla="*/ 2670632 h 2670632"/>
              <a:gd name="connsiteX110" fmla="*/ 11220563 w 11248891"/>
              <a:gd name="connsiteY110" fmla="*/ 2540457 h 2670632"/>
              <a:gd name="connsiteX111" fmla="*/ 11179855 w 11248891"/>
              <a:gd name="connsiteY111" fmla="*/ 2463577 h 2670632"/>
              <a:gd name="connsiteX112" fmla="*/ 11083925 w 11248891"/>
              <a:gd name="connsiteY112" fmla="*/ 2510975 h 2670632"/>
              <a:gd name="connsiteX113" fmla="*/ 10996839 w 11248891"/>
              <a:gd name="connsiteY113" fmla="*/ 2554518 h 2670632"/>
              <a:gd name="connsiteX114" fmla="*/ 10875508 w 11248891"/>
              <a:gd name="connsiteY114" fmla="*/ 2548055 h 2670632"/>
              <a:gd name="connsiteX115" fmla="*/ 10774136 w 11248891"/>
              <a:gd name="connsiteY115" fmla="*/ 2543065 h 2670632"/>
              <a:gd name="connsiteX116" fmla="*/ 10686369 w 11248891"/>
              <a:gd name="connsiteY116" fmla="*/ 2535695 h 2670632"/>
              <a:gd name="connsiteX117" fmla="*/ 10597582 w 11248891"/>
              <a:gd name="connsiteY117" fmla="*/ 2523335 h 2670632"/>
              <a:gd name="connsiteX118" fmla="*/ 10493148 w 11248891"/>
              <a:gd name="connsiteY118" fmla="*/ 2506439 h 2670632"/>
              <a:gd name="connsiteX119" fmla="*/ 10220211 w 11248891"/>
              <a:gd name="connsiteY119" fmla="*/ 2479792 h 2670632"/>
              <a:gd name="connsiteX120" fmla="*/ 9998982 w 11248891"/>
              <a:gd name="connsiteY120" fmla="*/ 2426951 h 2670632"/>
              <a:gd name="connsiteX121" fmla="*/ 9904071 w 11248891"/>
              <a:gd name="connsiteY121" fmla="*/ 2409829 h 2670632"/>
              <a:gd name="connsiteX122" fmla="*/ 9798389 w 11248891"/>
              <a:gd name="connsiteY122" fmla="*/ 2373883 h 2670632"/>
              <a:gd name="connsiteX123" fmla="*/ 9641568 w 11248891"/>
              <a:gd name="connsiteY123" fmla="*/ 2319908 h 2670632"/>
              <a:gd name="connsiteX124" fmla="*/ 9528062 w 11248891"/>
              <a:gd name="connsiteY124" fmla="*/ 2261851 h 2670632"/>
              <a:gd name="connsiteX125" fmla="*/ 9453109 w 11248891"/>
              <a:gd name="connsiteY125" fmla="*/ 2196424 h 2670632"/>
              <a:gd name="connsiteX126" fmla="*/ 9388134 w 11248891"/>
              <a:gd name="connsiteY126" fmla="*/ 2132696 h 2670632"/>
              <a:gd name="connsiteX127" fmla="*/ 9361261 w 11248891"/>
              <a:gd name="connsiteY127" fmla="*/ 2108204 h 2670632"/>
              <a:gd name="connsiteX128" fmla="*/ 9339376 w 11248891"/>
              <a:gd name="connsiteY128" fmla="*/ 2093236 h 2670632"/>
              <a:gd name="connsiteX129" fmla="*/ 9212943 w 11248891"/>
              <a:gd name="connsiteY129" fmla="*/ 1987100 h 2670632"/>
              <a:gd name="connsiteX130" fmla="*/ 9062697 w 11248891"/>
              <a:gd name="connsiteY130" fmla="*/ 1770067 h 2670632"/>
              <a:gd name="connsiteX131" fmla="*/ 9071769 w 11248891"/>
              <a:gd name="connsiteY131" fmla="*/ 1668694 h 2670632"/>
              <a:gd name="connsiteX132" fmla="*/ 9074603 w 11248891"/>
              <a:gd name="connsiteY132" fmla="*/ 1593513 h 2670632"/>
              <a:gd name="connsiteX133" fmla="*/ 9101251 w 11248891"/>
              <a:gd name="connsiteY133" fmla="*/ 1537611 h 2670632"/>
              <a:gd name="connsiteX134" fmla="*/ 9156246 w 11248891"/>
              <a:gd name="connsiteY134" fmla="*/ 1470029 h 2670632"/>
              <a:gd name="connsiteX135" fmla="*/ 9201717 w 11248891"/>
              <a:gd name="connsiteY135" fmla="*/ 1400292 h 2670632"/>
              <a:gd name="connsiteX136" fmla="*/ 9244352 w 11248891"/>
              <a:gd name="connsiteY136" fmla="*/ 1327267 h 2670632"/>
              <a:gd name="connsiteX137" fmla="*/ 9265558 w 11248891"/>
              <a:gd name="connsiteY137" fmla="*/ 1202649 h 2670632"/>
              <a:gd name="connsiteX138" fmla="*/ 9253424 w 11248891"/>
              <a:gd name="connsiteY138" fmla="*/ 1113862 h 2670632"/>
              <a:gd name="connsiteX139" fmla="*/ 9236075 w 11248891"/>
              <a:gd name="connsiteY139" fmla="*/ 1085060 h 2670632"/>
              <a:gd name="connsiteX140" fmla="*/ 9180171 w 11248891"/>
              <a:gd name="connsiteY140" fmla="*/ 1046733 h 2670632"/>
              <a:gd name="connsiteX141" fmla="*/ 9129486 w 11248891"/>
              <a:gd name="connsiteY141" fmla="*/ 1012942 h 2670632"/>
              <a:gd name="connsiteX142" fmla="*/ 9007701 w 11248891"/>
              <a:gd name="connsiteY142" fmla="*/ 941277 h 2670632"/>
              <a:gd name="connsiteX143" fmla="*/ 8957242 w 11248891"/>
              <a:gd name="connsiteY143" fmla="*/ 1006252 h 2670632"/>
              <a:gd name="connsiteX144" fmla="*/ 8906782 w 11248891"/>
              <a:gd name="connsiteY144" fmla="*/ 1088575 h 2670632"/>
              <a:gd name="connsiteX145" fmla="*/ 8880362 w 11248891"/>
              <a:gd name="connsiteY145" fmla="*/ 1110687 h 2670632"/>
              <a:gd name="connsiteX146" fmla="*/ 8863239 w 11248891"/>
              <a:gd name="connsiteY146" fmla="*/ 1175661 h 2670632"/>
              <a:gd name="connsiteX147" fmla="*/ 8869930 w 11248891"/>
              <a:gd name="connsiteY147" fmla="*/ 1250839 h 2670632"/>
              <a:gd name="connsiteX148" fmla="*/ 8867321 w 11248891"/>
              <a:gd name="connsiteY148" fmla="*/ 1315814 h 2670632"/>
              <a:gd name="connsiteX149" fmla="*/ 8814707 w 11248891"/>
              <a:gd name="connsiteY149" fmla="*/ 1512664 h 2670632"/>
              <a:gd name="connsiteX150" fmla="*/ 8677615 w 11248891"/>
              <a:gd name="connsiteY150" fmla="*/ 1556661 h 2670632"/>
              <a:gd name="connsiteX151" fmla="*/ 8590869 w 11248891"/>
              <a:gd name="connsiteY151" fmla="*/ 1606440 h 2670632"/>
              <a:gd name="connsiteX152" fmla="*/ 8528277 w 11248891"/>
              <a:gd name="connsiteY152" fmla="*/ 1594080 h 2670632"/>
              <a:gd name="connsiteX153" fmla="*/ 8468064 w 11248891"/>
              <a:gd name="connsiteY153" fmla="*/ 1565279 h 2670632"/>
              <a:gd name="connsiteX154" fmla="*/ 8417606 w 11248891"/>
              <a:gd name="connsiteY154" fmla="*/ 1536023 h 2670632"/>
              <a:gd name="connsiteX155" fmla="*/ 8382681 w 11248891"/>
              <a:gd name="connsiteY155" fmla="*/ 1509602 h 2670632"/>
              <a:gd name="connsiteX156" fmla="*/ 8243661 w 11248891"/>
              <a:gd name="connsiteY156" fmla="*/ 1423651 h 2670632"/>
              <a:gd name="connsiteX157" fmla="*/ 8139906 w 11248891"/>
              <a:gd name="connsiteY157" fmla="*/ 1377500 h 2670632"/>
              <a:gd name="connsiteX158" fmla="*/ 7999299 w 11248891"/>
              <a:gd name="connsiteY158" fmla="*/ 1333504 h 2670632"/>
              <a:gd name="connsiteX159" fmla="*/ 7926955 w 11248891"/>
              <a:gd name="connsiteY159" fmla="*/ 1278281 h 2670632"/>
              <a:gd name="connsiteX160" fmla="*/ 7876040 w 11248891"/>
              <a:gd name="connsiteY160" fmla="*/ 1242336 h 2670632"/>
              <a:gd name="connsiteX161" fmla="*/ 7815830 w 11248891"/>
              <a:gd name="connsiteY161" fmla="*/ 1208544 h 2670632"/>
              <a:gd name="connsiteX162" fmla="*/ 7757319 w 11248891"/>
              <a:gd name="connsiteY162" fmla="*/ 1179517 h 2670632"/>
              <a:gd name="connsiteX163" fmla="*/ 7673294 w 11248891"/>
              <a:gd name="connsiteY163" fmla="*/ 1143344 h 2670632"/>
              <a:gd name="connsiteX164" fmla="*/ 7533141 w 11248891"/>
              <a:gd name="connsiteY164" fmla="*/ 1071225 h 2670632"/>
              <a:gd name="connsiteX165" fmla="*/ 7486537 w 11248891"/>
              <a:gd name="connsiteY165" fmla="*/ 1159558 h 2670632"/>
              <a:gd name="connsiteX166" fmla="*/ 7414419 w 11248891"/>
              <a:gd name="connsiteY166" fmla="*/ 1183598 h 2670632"/>
              <a:gd name="connsiteX167" fmla="*/ 7337539 w 11248891"/>
              <a:gd name="connsiteY167" fmla="*/ 1125994 h 2670632"/>
              <a:gd name="connsiteX168" fmla="*/ 7226414 w 11248891"/>
              <a:gd name="connsiteY168" fmla="*/ 1033467 h 2670632"/>
              <a:gd name="connsiteX169" fmla="*/ 7160305 w 11248891"/>
              <a:gd name="connsiteY169" fmla="*/ 976657 h 2670632"/>
              <a:gd name="connsiteX170" fmla="*/ 7088187 w 11248891"/>
              <a:gd name="connsiteY170" fmla="*/ 888323 h 2670632"/>
              <a:gd name="connsiteX171" fmla="*/ 6986587 w 11248891"/>
              <a:gd name="connsiteY171" fmla="*/ 758601 h 2670632"/>
              <a:gd name="connsiteX172" fmla="*/ 6913336 w 11248891"/>
              <a:gd name="connsiteY172" fmla="*/ 642942 h 2670632"/>
              <a:gd name="connsiteX173" fmla="*/ 6874782 w 11248891"/>
              <a:gd name="connsiteY173" fmla="*/ 589873 h 2670632"/>
              <a:gd name="connsiteX174" fmla="*/ 6832939 w 11248891"/>
              <a:gd name="connsiteY174" fmla="*/ 545650 h 2670632"/>
              <a:gd name="connsiteX175" fmla="*/ 6758668 w 11248891"/>
              <a:gd name="connsiteY175" fmla="*/ 464007 h 2670632"/>
              <a:gd name="connsiteX176" fmla="*/ 6722496 w 11248891"/>
              <a:gd name="connsiteY176" fmla="*/ 427381 h 2670632"/>
              <a:gd name="connsiteX177" fmla="*/ 6681333 w 11248891"/>
              <a:gd name="connsiteY177" fmla="*/ 396199 h 2670632"/>
              <a:gd name="connsiteX178" fmla="*/ 6640171 w 11248891"/>
              <a:gd name="connsiteY178" fmla="*/ 369551 h 2670632"/>
              <a:gd name="connsiteX179" fmla="*/ 6584496 w 11248891"/>
              <a:gd name="connsiteY179" fmla="*/ 319318 h 2670632"/>
              <a:gd name="connsiteX180" fmla="*/ 6497411 w 11248891"/>
              <a:gd name="connsiteY180" fmla="*/ 290289 h 2670632"/>
              <a:gd name="connsiteX181" fmla="*/ 6465775 w 11248891"/>
              <a:gd name="connsiteY181" fmla="*/ 266250 h 2670632"/>
              <a:gd name="connsiteX182" fmla="*/ 6410325 w 11248891"/>
              <a:gd name="connsiteY182" fmla="*/ 232232 h 2670632"/>
              <a:gd name="connsiteX183" fmla="*/ 6317796 w 11248891"/>
              <a:gd name="connsiteY183" fmla="*/ 179391 h 2670632"/>
              <a:gd name="connsiteX184" fmla="*/ 6192611 w 11248891"/>
              <a:gd name="connsiteY184" fmla="*/ 116118 h 2670632"/>
              <a:gd name="connsiteX185" fmla="*/ 6146913 w 11248891"/>
              <a:gd name="connsiteY185" fmla="*/ 89244 h 2670632"/>
              <a:gd name="connsiteX186" fmla="*/ 6076496 w 11248891"/>
              <a:gd name="connsiteY186" fmla="*/ 58061 h 2670632"/>
              <a:gd name="connsiteX187" fmla="*/ 6008687 w 11248891"/>
              <a:gd name="connsiteY187" fmla="*/ 29259 h 2670632"/>
              <a:gd name="connsiteX188" fmla="*/ 5916839 w 11248891"/>
              <a:gd name="connsiteY188" fmla="*/ 4 h 2670632"/>
              <a:gd name="connsiteX189" fmla="*/ 5787571 w 11248891"/>
              <a:gd name="connsiteY189" fmla="*/ 30733 h 2670632"/>
              <a:gd name="connsiteX190" fmla="*/ 5217093 w 11248891"/>
              <a:gd name="connsiteY190" fmla="*/ 61916 h 2670632"/>
              <a:gd name="connsiteX191" fmla="*/ 5037477 w 11248891"/>
              <a:gd name="connsiteY191" fmla="*/ 81646 h 2670632"/>
              <a:gd name="connsiteX192" fmla="*/ 4917508 w 11248891"/>
              <a:gd name="connsiteY192" fmla="*/ 91399 h 2670632"/>
              <a:gd name="connsiteX193" fmla="*/ 4617017 w 11248891"/>
              <a:gd name="connsiteY193" fmla="*/ 115664 h 2670632"/>
              <a:gd name="connsiteX194" fmla="*/ 4480152 w 11248891"/>
              <a:gd name="connsiteY194" fmla="*/ 130179 h 2670632"/>
              <a:gd name="connsiteX195" fmla="*/ 4291466 w 11248891"/>
              <a:gd name="connsiteY195" fmla="*/ 149002 h 2670632"/>
              <a:gd name="connsiteX196" fmla="*/ 3879509 w 11248891"/>
              <a:gd name="connsiteY196" fmla="*/ 218739 h 2670632"/>
              <a:gd name="connsiteX197" fmla="*/ 3656012 w 11248891"/>
              <a:gd name="connsiteY197" fmla="*/ 245386 h 2670632"/>
              <a:gd name="connsiteX198" fmla="*/ 3379107 w 11248891"/>
              <a:gd name="connsiteY198" fmla="*/ 264889 h 2670632"/>
              <a:gd name="connsiteX199" fmla="*/ 2761796 w 11248891"/>
              <a:gd name="connsiteY199" fmla="*/ 315123 h 2670632"/>
              <a:gd name="connsiteX200" fmla="*/ 2523331 w 11248891"/>
              <a:gd name="connsiteY200" fmla="*/ 324420 h 2670632"/>
              <a:gd name="connsiteX201" fmla="*/ 2244271 w 11248891"/>
              <a:gd name="connsiteY201" fmla="*/ 324648 h 2670632"/>
              <a:gd name="connsiteX202" fmla="*/ 2080078 w 11248891"/>
              <a:gd name="connsiteY202" fmla="*/ 322719 h 2670632"/>
              <a:gd name="connsiteX203" fmla="*/ 1997982 w 11248891"/>
              <a:gd name="connsiteY203" fmla="*/ 320565 h 2670632"/>
              <a:gd name="connsiteX204" fmla="*/ 1918720 w 11248891"/>
              <a:gd name="connsiteY204" fmla="*/ 332699 h 2670632"/>
              <a:gd name="connsiteX205" fmla="*/ 1804761 w 11248891"/>
              <a:gd name="connsiteY205" fmla="*/ 347212 h 2670632"/>
              <a:gd name="connsiteX206" fmla="*/ 1558131 w 11248891"/>
              <a:gd name="connsiteY206" fmla="*/ 387920 h 2670632"/>
              <a:gd name="connsiteX207" fmla="*/ 1180079 w 11248891"/>
              <a:gd name="connsiteY207" fmla="*/ 421257 h 2670632"/>
              <a:gd name="connsiteX208" fmla="*/ 456180 w 11248891"/>
              <a:gd name="connsiteY208" fmla="*/ 383385 h 2670632"/>
              <a:gd name="connsiteX209" fmla="*/ 268401 w 11248891"/>
              <a:gd name="connsiteY209" fmla="*/ 405043 h 2670632"/>
              <a:gd name="connsiteX210" fmla="*/ 114981 w 11248891"/>
              <a:gd name="connsiteY210" fmla="*/ 426927 h 2670632"/>
              <a:gd name="connsiteX211" fmla="*/ 71891 w 11248891"/>
              <a:gd name="connsiteY211" fmla="*/ 432371 h 2670632"/>
              <a:gd name="connsiteX212" fmla="*/ 14741 w 11248891"/>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101943 w 11248891"/>
              <a:gd name="connsiteY101" fmla="*/ 2449856 h 2670632"/>
              <a:gd name="connsiteX102" fmla="*/ 10251848 w 11248891"/>
              <a:gd name="connsiteY102" fmla="*/ 2478658 h 2670632"/>
              <a:gd name="connsiteX103" fmla="*/ 10500518 w 11248891"/>
              <a:gd name="connsiteY103" fmla="*/ 2503151 h 2670632"/>
              <a:gd name="connsiteX104" fmla="*/ 10929031 w 11248891"/>
              <a:gd name="connsiteY104" fmla="*/ 2544086 h 2670632"/>
              <a:gd name="connsiteX105" fmla="*/ 11215234 w 11248891"/>
              <a:gd name="connsiteY105" fmla="*/ 2451217 h 2670632"/>
              <a:gd name="connsiteX106" fmla="*/ 11246417 w 11248891"/>
              <a:gd name="connsiteY106" fmla="*/ 2556899 h 2670632"/>
              <a:gd name="connsiteX107" fmla="*/ 11229521 w 11248891"/>
              <a:gd name="connsiteY107" fmla="*/ 2595680 h 2670632"/>
              <a:gd name="connsiteX108" fmla="*/ 11214553 w 11248891"/>
              <a:gd name="connsiteY108" fmla="*/ 2627089 h 2670632"/>
              <a:gd name="connsiteX109" fmla="*/ 11185525 w 11248891"/>
              <a:gd name="connsiteY109" fmla="*/ 2670632 h 2670632"/>
              <a:gd name="connsiteX110" fmla="*/ 11220563 w 11248891"/>
              <a:gd name="connsiteY110" fmla="*/ 2540457 h 2670632"/>
              <a:gd name="connsiteX111" fmla="*/ 11179855 w 11248891"/>
              <a:gd name="connsiteY111" fmla="*/ 2463577 h 2670632"/>
              <a:gd name="connsiteX112" fmla="*/ 11083925 w 11248891"/>
              <a:gd name="connsiteY112" fmla="*/ 2510975 h 2670632"/>
              <a:gd name="connsiteX113" fmla="*/ 10996839 w 11248891"/>
              <a:gd name="connsiteY113" fmla="*/ 2554518 h 2670632"/>
              <a:gd name="connsiteX114" fmla="*/ 10875508 w 11248891"/>
              <a:gd name="connsiteY114" fmla="*/ 2548055 h 2670632"/>
              <a:gd name="connsiteX115" fmla="*/ 10774136 w 11248891"/>
              <a:gd name="connsiteY115" fmla="*/ 2543065 h 2670632"/>
              <a:gd name="connsiteX116" fmla="*/ 10686369 w 11248891"/>
              <a:gd name="connsiteY116" fmla="*/ 2535695 h 2670632"/>
              <a:gd name="connsiteX117" fmla="*/ 10597582 w 11248891"/>
              <a:gd name="connsiteY117" fmla="*/ 2523335 h 2670632"/>
              <a:gd name="connsiteX118" fmla="*/ 10493148 w 11248891"/>
              <a:gd name="connsiteY118" fmla="*/ 2506439 h 2670632"/>
              <a:gd name="connsiteX119" fmla="*/ 10220211 w 11248891"/>
              <a:gd name="connsiteY119" fmla="*/ 2479792 h 2670632"/>
              <a:gd name="connsiteX120" fmla="*/ 9998982 w 11248891"/>
              <a:gd name="connsiteY120" fmla="*/ 2426951 h 2670632"/>
              <a:gd name="connsiteX121" fmla="*/ 9904071 w 11248891"/>
              <a:gd name="connsiteY121" fmla="*/ 2409829 h 2670632"/>
              <a:gd name="connsiteX122" fmla="*/ 9798389 w 11248891"/>
              <a:gd name="connsiteY122" fmla="*/ 2373883 h 2670632"/>
              <a:gd name="connsiteX123" fmla="*/ 9641568 w 11248891"/>
              <a:gd name="connsiteY123" fmla="*/ 2319908 h 2670632"/>
              <a:gd name="connsiteX124" fmla="*/ 9528062 w 11248891"/>
              <a:gd name="connsiteY124" fmla="*/ 2261851 h 2670632"/>
              <a:gd name="connsiteX125" fmla="*/ 9453109 w 11248891"/>
              <a:gd name="connsiteY125" fmla="*/ 2196424 h 2670632"/>
              <a:gd name="connsiteX126" fmla="*/ 9388134 w 11248891"/>
              <a:gd name="connsiteY126" fmla="*/ 2132696 h 2670632"/>
              <a:gd name="connsiteX127" fmla="*/ 9361261 w 11248891"/>
              <a:gd name="connsiteY127" fmla="*/ 2108204 h 2670632"/>
              <a:gd name="connsiteX128" fmla="*/ 9339376 w 11248891"/>
              <a:gd name="connsiteY128" fmla="*/ 2093236 h 2670632"/>
              <a:gd name="connsiteX129" fmla="*/ 9212943 w 11248891"/>
              <a:gd name="connsiteY129" fmla="*/ 1987100 h 2670632"/>
              <a:gd name="connsiteX130" fmla="*/ 9062697 w 11248891"/>
              <a:gd name="connsiteY130" fmla="*/ 1770067 h 2670632"/>
              <a:gd name="connsiteX131" fmla="*/ 9071769 w 11248891"/>
              <a:gd name="connsiteY131" fmla="*/ 1668694 h 2670632"/>
              <a:gd name="connsiteX132" fmla="*/ 9074603 w 11248891"/>
              <a:gd name="connsiteY132" fmla="*/ 1593513 h 2670632"/>
              <a:gd name="connsiteX133" fmla="*/ 9101251 w 11248891"/>
              <a:gd name="connsiteY133" fmla="*/ 1537611 h 2670632"/>
              <a:gd name="connsiteX134" fmla="*/ 9156246 w 11248891"/>
              <a:gd name="connsiteY134" fmla="*/ 1470029 h 2670632"/>
              <a:gd name="connsiteX135" fmla="*/ 9201717 w 11248891"/>
              <a:gd name="connsiteY135" fmla="*/ 1400292 h 2670632"/>
              <a:gd name="connsiteX136" fmla="*/ 9244352 w 11248891"/>
              <a:gd name="connsiteY136" fmla="*/ 1327267 h 2670632"/>
              <a:gd name="connsiteX137" fmla="*/ 9265558 w 11248891"/>
              <a:gd name="connsiteY137" fmla="*/ 1202649 h 2670632"/>
              <a:gd name="connsiteX138" fmla="*/ 9253424 w 11248891"/>
              <a:gd name="connsiteY138" fmla="*/ 1113862 h 2670632"/>
              <a:gd name="connsiteX139" fmla="*/ 9236075 w 11248891"/>
              <a:gd name="connsiteY139" fmla="*/ 1085060 h 2670632"/>
              <a:gd name="connsiteX140" fmla="*/ 9180171 w 11248891"/>
              <a:gd name="connsiteY140" fmla="*/ 1046733 h 2670632"/>
              <a:gd name="connsiteX141" fmla="*/ 9129486 w 11248891"/>
              <a:gd name="connsiteY141" fmla="*/ 1012942 h 2670632"/>
              <a:gd name="connsiteX142" fmla="*/ 9007701 w 11248891"/>
              <a:gd name="connsiteY142" fmla="*/ 941277 h 2670632"/>
              <a:gd name="connsiteX143" fmla="*/ 8957242 w 11248891"/>
              <a:gd name="connsiteY143" fmla="*/ 1006252 h 2670632"/>
              <a:gd name="connsiteX144" fmla="*/ 8906782 w 11248891"/>
              <a:gd name="connsiteY144" fmla="*/ 1088575 h 2670632"/>
              <a:gd name="connsiteX145" fmla="*/ 8880362 w 11248891"/>
              <a:gd name="connsiteY145" fmla="*/ 1110687 h 2670632"/>
              <a:gd name="connsiteX146" fmla="*/ 8863239 w 11248891"/>
              <a:gd name="connsiteY146" fmla="*/ 1175661 h 2670632"/>
              <a:gd name="connsiteX147" fmla="*/ 8869930 w 11248891"/>
              <a:gd name="connsiteY147" fmla="*/ 1250839 h 2670632"/>
              <a:gd name="connsiteX148" fmla="*/ 8867321 w 11248891"/>
              <a:gd name="connsiteY148" fmla="*/ 1315814 h 2670632"/>
              <a:gd name="connsiteX149" fmla="*/ 8814707 w 11248891"/>
              <a:gd name="connsiteY149" fmla="*/ 1512664 h 2670632"/>
              <a:gd name="connsiteX150" fmla="*/ 8677615 w 11248891"/>
              <a:gd name="connsiteY150" fmla="*/ 1556661 h 2670632"/>
              <a:gd name="connsiteX151" fmla="*/ 8590869 w 11248891"/>
              <a:gd name="connsiteY151" fmla="*/ 1606440 h 2670632"/>
              <a:gd name="connsiteX152" fmla="*/ 8528277 w 11248891"/>
              <a:gd name="connsiteY152" fmla="*/ 1594080 h 2670632"/>
              <a:gd name="connsiteX153" fmla="*/ 8468064 w 11248891"/>
              <a:gd name="connsiteY153" fmla="*/ 1565279 h 2670632"/>
              <a:gd name="connsiteX154" fmla="*/ 8417606 w 11248891"/>
              <a:gd name="connsiteY154" fmla="*/ 1536023 h 2670632"/>
              <a:gd name="connsiteX155" fmla="*/ 8382681 w 11248891"/>
              <a:gd name="connsiteY155" fmla="*/ 1509602 h 2670632"/>
              <a:gd name="connsiteX156" fmla="*/ 8243661 w 11248891"/>
              <a:gd name="connsiteY156" fmla="*/ 1423651 h 2670632"/>
              <a:gd name="connsiteX157" fmla="*/ 8139906 w 11248891"/>
              <a:gd name="connsiteY157" fmla="*/ 1377500 h 2670632"/>
              <a:gd name="connsiteX158" fmla="*/ 7999299 w 11248891"/>
              <a:gd name="connsiteY158" fmla="*/ 1333504 h 2670632"/>
              <a:gd name="connsiteX159" fmla="*/ 7926955 w 11248891"/>
              <a:gd name="connsiteY159" fmla="*/ 1278281 h 2670632"/>
              <a:gd name="connsiteX160" fmla="*/ 7876040 w 11248891"/>
              <a:gd name="connsiteY160" fmla="*/ 1242336 h 2670632"/>
              <a:gd name="connsiteX161" fmla="*/ 7815830 w 11248891"/>
              <a:gd name="connsiteY161" fmla="*/ 1208544 h 2670632"/>
              <a:gd name="connsiteX162" fmla="*/ 7757319 w 11248891"/>
              <a:gd name="connsiteY162" fmla="*/ 1179517 h 2670632"/>
              <a:gd name="connsiteX163" fmla="*/ 7673294 w 11248891"/>
              <a:gd name="connsiteY163" fmla="*/ 1143344 h 2670632"/>
              <a:gd name="connsiteX164" fmla="*/ 7533141 w 11248891"/>
              <a:gd name="connsiteY164" fmla="*/ 1071225 h 2670632"/>
              <a:gd name="connsiteX165" fmla="*/ 7486537 w 11248891"/>
              <a:gd name="connsiteY165" fmla="*/ 1159558 h 2670632"/>
              <a:gd name="connsiteX166" fmla="*/ 7414419 w 11248891"/>
              <a:gd name="connsiteY166" fmla="*/ 1183598 h 2670632"/>
              <a:gd name="connsiteX167" fmla="*/ 7337539 w 11248891"/>
              <a:gd name="connsiteY167" fmla="*/ 1125994 h 2670632"/>
              <a:gd name="connsiteX168" fmla="*/ 7226414 w 11248891"/>
              <a:gd name="connsiteY168" fmla="*/ 1033467 h 2670632"/>
              <a:gd name="connsiteX169" fmla="*/ 7160305 w 11248891"/>
              <a:gd name="connsiteY169" fmla="*/ 976657 h 2670632"/>
              <a:gd name="connsiteX170" fmla="*/ 7088187 w 11248891"/>
              <a:gd name="connsiteY170" fmla="*/ 888323 h 2670632"/>
              <a:gd name="connsiteX171" fmla="*/ 6986587 w 11248891"/>
              <a:gd name="connsiteY171" fmla="*/ 758601 h 2670632"/>
              <a:gd name="connsiteX172" fmla="*/ 6913336 w 11248891"/>
              <a:gd name="connsiteY172" fmla="*/ 642942 h 2670632"/>
              <a:gd name="connsiteX173" fmla="*/ 6874782 w 11248891"/>
              <a:gd name="connsiteY173" fmla="*/ 589873 h 2670632"/>
              <a:gd name="connsiteX174" fmla="*/ 6832939 w 11248891"/>
              <a:gd name="connsiteY174" fmla="*/ 545650 h 2670632"/>
              <a:gd name="connsiteX175" fmla="*/ 6758668 w 11248891"/>
              <a:gd name="connsiteY175" fmla="*/ 464007 h 2670632"/>
              <a:gd name="connsiteX176" fmla="*/ 6722496 w 11248891"/>
              <a:gd name="connsiteY176" fmla="*/ 427381 h 2670632"/>
              <a:gd name="connsiteX177" fmla="*/ 6681333 w 11248891"/>
              <a:gd name="connsiteY177" fmla="*/ 396199 h 2670632"/>
              <a:gd name="connsiteX178" fmla="*/ 6640171 w 11248891"/>
              <a:gd name="connsiteY178" fmla="*/ 369551 h 2670632"/>
              <a:gd name="connsiteX179" fmla="*/ 6584496 w 11248891"/>
              <a:gd name="connsiteY179" fmla="*/ 319318 h 2670632"/>
              <a:gd name="connsiteX180" fmla="*/ 6497411 w 11248891"/>
              <a:gd name="connsiteY180" fmla="*/ 290289 h 2670632"/>
              <a:gd name="connsiteX181" fmla="*/ 6465775 w 11248891"/>
              <a:gd name="connsiteY181" fmla="*/ 266250 h 2670632"/>
              <a:gd name="connsiteX182" fmla="*/ 6410325 w 11248891"/>
              <a:gd name="connsiteY182" fmla="*/ 232232 h 2670632"/>
              <a:gd name="connsiteX183" fmla="*/ 6317796 w 11248891"/>
              <a:gd name="connsiteY183" fmla="*/ 179391 h 2670632"/>
              <a:gd name="connsiteX184" fmla="*/ 6192611 w 11248891"/>
              <a:gd name="connsiteY184" fmla="*/ 116118 h 2670632"/>
              <a:gd name="connsiteX185" fmla="*/ 6146913 w 11248891"/>
              <a:gd name="connsiteY185" fmla="*/ 89244 h 2670632"/>
              <a:gd name="connsiteX186" fmla="*/ 6076496 w 11248891"/>
              <a:gd name="connsiteY186" fmla="*/ 58061 h 2670632"/>
              <a:gd name="connsiteX187" fmla="*/ 6008687 w 11248891"/>
              <a:gd name="connsiteY187" fmla="*/ 29259 h 2670632"/>
              <a:gd name="connsiteX188" fmla="*/ 5916839 w 11248891"/>
              <a:gd name="connsiteY188" fmla="*/ 4 h 2670632"/>
              <a:gd name="connsiteX189" fmla="*/ 5787571 w 11248891"/>
              <a:gd name="connsiteY189" fmla="*/ 30733 h 2670632"/>
              <a:gd name="connsiteX190" fmla="*/ 5217093 w 11248891"/>
              <a:gd name="connsiteY190" fmla="*/ 61916 h 2670632"/>
              <a:gd name="connsiteX191" fmla="*/ 5037477 w 11248891"/>
              <a:gd name="connsiteY191" fmla="*/ 81646 h 2670632"/>
              <a:gd name="connsiteX192" fmla="*/ 4917508 w 11248891"/>
              <a:gd name="connsiteY192" fmla="*/ 91399 h 2670632"/>
              <a:gd name="connsiteX193" fmla="*/ 4617017 w 11248891"/>
              <a:gd name="connsiteY193" fmla="*/ 115664 h 2670632"/>
              <a:gd name="connsiteX194" fmla="*/ 4480152 w 11248891"/>
              <a:gd name="connsiteY194" fmla="*/ 130179 h 2670632"/>
              <a:gd name="connsiteX195" fmla="*/ 4291466 w 11248891"/>
              <a:gd name="connsiteY195" fmla="*/ 149002 h 2670632"/>
              <a:gd name="connsiteX196" fmla="*/ 3879509 w 11248891"/>
              <a:gd name="connsiteY196" fmla="*/ 218739 h 2670632"/>
              <a:gd name="connsiteX197" fmla="*/ 3656012 w 11248891"/>
              <a:gd name="connsiteY197" fmla="*/ 245386 h 2670632"/>
              <a:gd name="connsiteX198" fmla="*/ 3379107 w 11248891"/>
              <a:gd name="connsiteY198" fmla="*/ 264889 h 2670632"/>
              <a:gd name="connsiteX199" fmla="*/ 2761796 w 11248891"/>
              <a:gd name="connsiteY199" fmla="*/ 315123 h 2670632"/>
              <a:gd name="connsiteX200" fmla="*/ 2523331 w 11248891"/>
              <a:gd name="connsiteY200" fmla="*/ 324420 h 2670632"/>
              <a:gd name="connsiteX201" fmla="*/ 2244271 w 11248891"/>
              <a:gd name="connsiteY201" fmla="*/ 324648 h 2670632"/>
              <a:gd name="connsiteX202" fmla="*/ 2080078 w 11248891"/>
              <a:gd name="connsiteY202" fmla="*/ 322719 h 2670632"/>
              <a:gd name="connsiteX203" fmla="*/ 1997982 w 11248891"/>
              <a:gd name="connsiteY203" fmla="*/ 320565 h 2670632"/>
              <a:gd name="connsiteX204" fmla="*/ 1918720 w 11248891"/>
              <a:gd name="connsiteY204" fmla="*/ 332699 h 2670632"/>
              <a:gd name="connsiteX205" fmla="*/ 1804761 w 11248891"/>
              <a:gd name="connsiteY205" fmla="*/ 347212 h 2670632"/>
              <a:gd name="connsiteX206" fmla="*/ 1558131 w 11248891"/>
              <a:gd name="connsiteY206" fmla="*/ 387920 h 2670632"/>
              <a:gd name="connsiteX207" fmla="*/ 1180079 w 11248891"/>
              <a:gd name="connsiteY207" fmla="*/ 421257 h 2670632"/>
              <a:gd name="connsiteX208" fmla="*/ 456180 w 11248891"/>
              <a:gd name="connsiteY208" fmla="*/ 383385 h 2670632"/>
              <a:gd name="connsiteX209" fmla="*/ 268401 w 11248891"/>
              <a:gd name="connsiteY209" fmla="*/ 405043 h 2670632"/>
              <a:gd name="connsiteX210" fmla="*/ 114981 w 11248891"/>
              <a:gd name="connsiteY210" fmla="*/ 426927 h 2670632"/>
              <a:gd name="connsiteX211" fmla="*/ 71891 w 11248891"/>
              <a:gd name="connsiteY211" fmla="*/ 432371 h 2670632"/>
              <a:gd name="connsiteX212" fmla="*/ 14741 w 11248891"/>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251848 w 11248891"/>
              <a:gd name="connsiteY101" fmla="*/ 2478658 h 2670632"/>
              <a:gd name="connsiteX102" fmla="*/ 10500518 w 11248891"/>
              <a:gd name="connsiteY102" fmla="*/ 2503151 h 2670632"/>
              <a:gd name="connsiteX103" fmla="*/ 10929031 w 11248891"/>
              <a:gd name="connsiteY103" fmla="*/ 2544086 h 2670632"/>
              <a:gd name="connsiteX104" fmla="*/ 11215234 w 11248891"/>
              <a:gd name="connsiteY104" fmla="*/ 2451217 h 2670632"/>
              <a:gd name="connsiteX105" fmla="*/ 11246417 w 11248891"/>
              <a:gd name="connsiteY105" fmla="*/ 2556899 h 2670632"/>
              <a:gd name="connsiteX106" fmla="*/ 11229521 w 11248891"/>
              <a:gd name="connsiteY106" fmla="*/ 2595680 h 2670632"/>
              <a:gd name="connsiteX107" fmla="*/ 11214553 w 11248891"/>
              <a:gd name="connsiteY107" fmla="*/ 2627089 h 2670632"/>
              <a:gd name="connsiteX108" fmla="*/ 11185525 w 11248891"/>
              <a:gd name="connsiteY108" fmla="*/ 2670632 h 2670632"/>
              <a:gd name="connsiteX109" fmla="*/ 11220563 w 11248891"/>
              <a:gd name="connsiteY109" fmla="*/ 2540457 h 2670632"/>
              <a:gd name="connsiteX110" fmla="*/ 11179855 w 11248891"/>
              <a:gd name="connsiteY110" fmla="*/ 2463577 h 2670632"/>
              <a:gd name="connsiteX111" fmla="*/ 11083925 w 11248891"/>
              <a:gd name="connsiteY111" fmla="*/ 2510975 h 2670632"/>
              <a:gd name="connsiteX112" fmla="*/ 10996839 w 11248891"/>
              <a:gd name="connsiteY112" fmla="*/ 2554518 h 2670632"/>
              <a:gd name="connsiteX113" fmla="*/ 10875508 w 11248891"/>
              <a:gd name="connsiteY113" fmla="*/ 2548055 h 2670632"/>
              <a:gd name="connsiteX114" fmla="*/ 10774136 w 11248891"/>
              <a:gd name="connsiteY114" fmla="*/ 2543065 h 2670632"/>
              <a:gd name="connsiteX115" fmla="*/ 10686369 w 11248891"/>
              <a:gd name="connsiteY115" fmla="*/ 2535695 h 2670632"/>
              <a:gd name="connsiteX116" fmla="*/ 10597582 w 11248891"/>
              <a:gd name="connsiteY116" fmla="*/ 2523335 h 2670632"/>
              <a:gd name="connsiteX117" fmla="*/ 10493148 w 11248891"/>
              <a:gd name="connsiteY117" fmla="*/ 2506439 h 2670632"/>
              <a:gd name="connsiteX118" fmla="*/ 10220211 w 11248891"/>
              <a:gd name="connsiteY118" fmla="*/ 2479792 h 2670632"/>
              <a:gd name="connsiteX119" fmla="*/ 9998982 w 11248891"/>
              <a:gd name="connsiteY119" fmla="*/ 2426951 h 2670632"/>
              <a:gd name="connsiteX120" fmla="*/ 9904071 w 11248891"/>
              <a:gd name="connsiteY120" fmla="*/ 2409829 h 2670632"/>
              <a:gd name="connsiteX121" fmla="*/ 9798389 w 11248891"/>
              <a:gd name="connsiteY121" fmla="*/ 2373883 h 2670632"/>
              <a:gd name="connsiteX122" fmla="*/ 9641568 w 11248891"/>
              <a:gd name="connsiteY122" fmla="*/ 2319908 h 2670632"/>
              <a:gd name="connsiteX123" fmla="*/ 9528062 w 11248891"/>
              <a:gd name="connsiteY123" fmla="*/ 2261851 h 2670632"/>
              <a:gd name="connsiteX124" fmla="*/ 9453109 w 11248891"/>
              <a:gd name="connsiteY124" fmla="*/ 2196424 h 2670632"/>
              <a:gd name="connsiteX125" fmla="*/ 9388134 w 11248891"/>
              <a:gd name="connsiteY125" fmla="*/ 2132696 h 2670632"/>
              <a:gd name="connsiteX126" fmla="*/ 9361261 w 11248891"/>
              <a:gd name="connsiteY126" fmla="*/ 2108204 h 2670632"/>
              <a:gd name="connsiteX127" fmla="*/ 9339376 w 11248891"/>
              <a:gd name="connsiteY127" fmla="*/ 2093236 h 2670632"/>
              <a:gd name="connsiteX128" fmla="*/ 9212943 w 11248891"/>
              <a:gd name="connsiteY128" fmla="*/ 1987100 h 2670632"/>
              <a:gd name="connsiteX129" fmla="*/ 9062697 w 11248891"/>
              <a:gd name="connsiteY129" fmla="*/ 1770067 h 2670632"/>
              <a:gd name="connsiteX130" fmla="*/ 9071769 w 11248891"/>
              <a:gd name="connsiteY130" fmla="*/ 1668694 h 2670632"/>
              <a:gd name="connsiteX131" fmla="*/ 9074603 w 11248891"/>
              <a:gd name="connsiteY131" fmla="*/ 1593513 h 2670632"/>
              <a:gd name="connsiteX132" fmla="*/ 9101251 w 11248891"/>
              <a:gd name="connsiteY132" fmla="*/ 1537611 h 2670632"/>
              <a:gd name="connsiteX133" fmla="*/ 9156246 w 11248891"/>
              <a:gd name="connsiteY133" fmla="*/ 1470029 h 2670632"/>
              <a:gd name="connsiteX134" fmla="*/ 9201717 w 11248891"/>
              <a:gd name="connsiteY134" fmla="*/ 1400292 h 2670632"/>
              <a:gd name="connsiteX135" fmla="*/ 9244352 w 11248891"/>
              <a:gd name="connsiteY135" fmla="*/ 1327267 h 2670632"/>
              <a:gd name="connsiteX136" fmla="*/ 9265558 w 11248891"/>
              <a:gd name="connsiteY136" fmla="*/ 1202649 h 2670632"/>
              <a:gd name="connsiteX137" fmla="*/ 9253424 w 11248891"/>
              <a:gd name="connsiteY137" fmla="*/ 1113862 h 2670632"/>
              <a:gd name="connsiteX138" fmla="*/ 9236075 w 11248891"/>
              <a:gd name="connsiteY138" fmla="*/ 1085060 h 2670632"/>
              <a:gd name="connsiteX139" fmla="*/ 9180171 w 11248891"/>
              <a:gd name="connsiteY139" fmla="*/ 1046733 h 2670632"/>
              <a:gd name="connsiteX140" fmla="*/ 9129486 w 11248891"/>
              <a:gd name="connsiteY140" fmla="*/ 1012942 h 2670632"/>
              <a:gd name="connsiteX141" fmla="*/ 9007701 w 11248891"/>
              <a:gd name="connsiteY141" fmla="*/ 941277 h 2670632"/>
              <a:gd name="connsiteX142" fmla="*/ 8957242 w 11248891"/>
              <a:gd name="connsiteY142" fmla="*/ 1006252 h 2670632"/>
              <a:gd name="connsiteX143" fmla="*/ 8906782 w 11248891"/>
              <a:gd name="connsiteY143" fmla="*/ 1088575 h 2670632"/>
              <a:gd name="connsiteX144" fmla="*/ 8880362 w 11248891"/>
              <a:gd name="connsiteY144" fmla="*/ 1110687 h 2670632"/>
              <a:gd name="connsiteX145" fmla="*/ 8863239 w 11248891"/>
              <a:gd name="connsiteY145" fmla="*/ 1175661 h 2670632"/>
              <a:gd name="connsiteX146" fmla="*/ 8869930 w 11248891"/>
              <a:gd name="connsiteY146" fmla="*/ 1250839 h 2670632"/>
              <a:gd name="connsiteX147" fmla="*/ 8867321 w 11248891"/>
              <a:gd name="connsiteY147" fmla="*/ 1315814 h 2670632"/>
              <a:gd name="connsiteX148" fmla="*/ 8814707 w 11248891"/>
              <a:gd name="connsiteY148" fmla="*/ 1512664 h 2670632"/>
              <a:gd name="connsiteX149" fmla="*/ 8677615 w 11248891"/>
              <a:gd name="connsiteY149" fmla="*/ 1556661 h 2670632"/>
              <a:gd name="connsiteX150" fmla="*/ 8590869 w 11248891"/>
              <a:gd name="connsiteY150" fmla="*/ 1606440 h 2670632"/>
              <a:gd name="connsiteX151" fmla="*/ 8528277 w 11248891"/>
              <a:gd name="connsiteY151" fmla="*/ 1594080 h 2670632"/>
              <a:gd name="connsiteX152" fmla="*/ 8468064 w 11248891"/>
              <a:gd name="connsiteY152" fmla="*/ 1565279 h 2670632"/>
              <a:gd name="connsiteX153" fmla="*/ 8417606 w 11248891"/>
              <a:gd name="connsiteY153" fmla="*/ 1536023 h 2670632"/>
              <a:gd name="connsiteX154" fmla="*/ 8382681 w 11248891"/>
              <a:gd name="connsiteY154" fmla="*/ 1509602 h 2670632"/>
              <a:gd name="connsiteX155" fmla="*/ 8243661 w 11248891"/>
              <a:gd name="connsiteY155" fmla="*/ 1423651 h 2670632"/>
              <a:gd name="connsiteX156" fmla="*/ 8139906 w 11248891"/>
              <a:gd name="connsiteY156" fmla="*/ 1377500 h 2670632"/>
              <a:gd name="connsiteX157" fmla="*/ 7999299 w 11248891"/>
              <a:gd name="connsiteY157" fmla="*/ 1333504 h 2670632"/>
              <a:gd name="connsiteX158" fmla="*/ 7926955 w 11248891"/>
              <a:gd name="connsiteY158" fmla="*/ 1278281 h 2670632"/>
              <a:gd name="connsiteX159" fmla="*/ 7876040 w 11248891"/>
              <a:gd name="connsiteY159" fmla="*/ 1242336 h 2670632"/>
              <a:gd name="connsiteX160" fmla="*/ 7815830 w 11248891"/>
              <a:gd name="connsiteY160" fmla="*/ 1208544 h 2670632"/>
              <a:gd name="connsiteX161" fmla="*/ 7757319 w 11248891"/>
              <a:gd name="connsiteY161" fmla="*/ 1179517 h 2670632"/>
              <a:gd name="connsiteX162" fmla="*/ 7673294 w 11248891"/>
              <a:gd name="connsiteY162" fmla="*/ 1143344 h 2670632"/>
              <a:gd name="connsiteX163" fmla="*/ 7533141 w 11248891"/>
              <a:gd name="connsiteY163" fmla="*/ 1071225 h 2670632"/>
              <a:gd name="connsiteX164" fmla="*/ 7486537 w 11248891"/>
              <a:gd name="connsiteY164" fmla="*/ 1159558 h 2670632"/>
              <a:gd name="connsiteX165" fmla="*/ 7414419 w 11248891"/>
              <a:gd name="connsiteY165" fmla="*/ 1183598 h 2670632"/>
              <a:gd name="connsiteX166" fmla="*/ 7337539 w 11248891"/>
              <a:gd name="connsiteY166" fmla="*/ 1125994 h 2670632"/>
              <a:gd name="connsiteX167" fmla="*/ 7226414 w 11248891"/>
              <a:gd name="connsiteY167" fmla="*/ 1033467 h 2670632"/>
              <a:gd name="connsiteX168" fmla="*/ 7160305 w 11248891"/>
              <a:gd name="connsiteY168" fmla="*/ 976657 h 2670632"/>
              <a:gd name="connsiteX169" fmla="*/ 7088187 w 11248891"/>
              <a:gd name="connsiteY169" fmla="*/ 888323 h 2670632"/>
              <a:gd name="connsiteX170" fmla="*/ 6986587 w 11248891"/>
              <a:gd name="connsiteY170" fmla="*/ 758601 h 2670632"/>
              <a:gd name="connsiteX171" fmla="*/ 6913336 w 11248891"/>
              <a:gd name="connsiteY171" fmla="*/ 642942 h 2670632"/>
              <a:gd name="connsiteX172" fmla="*/ 6874782 w 11248891"/>
              <a:gd name="connsiteY172" fmla="*/ 589873 h 2670632"/>
              <a:gd name="connsiteX173" fmla="*/ 6832939 w 11248891"/>
              <a:gd name="connsiteY173" fmla="*/ 545650 h 2670632"/>
              <a:gd name="connsiteX174" fmla="*/ 6758668 w 11248891"/>
              <a:gd name="connsiteY174" fmla="*/ 464007 h 2670632"/>
              <a:gd name="connsiteX175" fmla="*/ 6722496 w 11248891"/>
              <a:gd name="connsiteY175" fmla="*/ 427381 h 2670632"/>
              <a:gd name="connsiteX176" fmla="*/ 6681333 w 11248891"/>
              <a:gd name="connsiteY176" fmla="*/ 396199 h 2670632"/>
              <a:gd name="connsiteX177" fmla="*/ 6640171 w 11248891"/>
              <a:gd name="connsiteY177" fmla="*/ 369551 h 2670632"/>
              <a:gd name="connsiteX178" fmla="*/ 6584496 w 11248891"/>
              <a:gd name="connsiteY178" fmla="*/ 319318 h 2670632"/>
              <a:gd name="connsiteX179" fmla="*/ 6497411 w 11248891"/>
              <a:gd name="connsiteY179" fmla="*/ 290289 h 2670632"/>
              <a:gd name="connsiteX180" fmla="*/ 6465775 w 11248891"/>
              <a:gd name="connsiteY180" fmla="*/ 266250 h 2670632"/>
              <a:gd name="connsiteX181" fmla="*/ 6410325 w 11248891"/>
              <a:gd name="connsiteY181" fmla="*/ 232232 h 2670632"/>
              <a:gd name="connsiteX182" fmla="*/ 6317796 w 11248891"/>
              <a:gd name="connsiteY182" fmla="*/ 179391 h 2670632"/>
              <a:gd name="connsiteX183" fmla="*/ 6192611 w 11248891"/>
              <a:gd name="connsiteY183" fmla="*/ 116118 h 2670632"/>
              <a:gd name="connsiteX184" fmla="*/ 6146913 w 11248891"/>
              <a:gd name="connsiteY184" fmla="*/ 89244 h 2670632"/>
              <a:gd name="connsiteX185" fmla="*/ 6076496 w 11248891"/>
              <a:gd name="connsiteY185" fmla="*/ 58061 h 2670632"/>
              <a:gd name="connsiteX186" fmla="*/ 6008687 w 11248891"/>
              <a:gd name="connsiteY186" fmla="*/ 29259 h 2670632"/>
              <a:gd name="connsiteX187" fmla="*/ 5916839 w 11248891"/>
              <a:gd name="connsiteY187" fmla="*/ 4 h 2670632"/>
              <a:gd name="connsiteX188" fmla="*/ 5787571 w 11248891"/>
              <a:gd name="connsiteY188" fmla="*/ 30733 h 2670632"/>
              <a:gd name="connsiteX189" fmla="*/ 5217093 w 11248891"/>
              <a:gd name="connsiteY189" fmla="*/ 61916 h 2670632"/>
              <a:gd name="connsiteX190" fmla="*/ 5037477 w 11248891"/>
              <a:gd name="connsiteY190" fmla="*/ 81646 h 2670632"/>
              <a:gd name="connsiteX191" fmla="*/ 4917508 w 11248891"/>
              <a:gd name="connsiteY191" fmla="*/ 91399 h 2670632"/>
              <a:gd name="connsiteX192" fmla="*/ 4617017 w 11248891"/>
              <a:gd name="connsiteY192" fmla="*/ 115664 h 2670632"/>
              <a:gd name="connsiteX193" fmla="*/ 4480152 w 11248891"/>
              <a:gd name="connsiteY193" fmla="*/ 130179 h 2670632"/>
              <a:gd name="connsiteX194" fmla="*/ 4291466 w 11248891"/>
              <a:gd name="connsiteY194" fmla="*/ 149002 h 2670632"/>
              <a:gd name="connsiteX195" fmla="*/ 3879509 w 11248891"/>
              <a:gd name="connsiteY195" fmla="*/ 218739 h 2670632"/>
              <a:gd name="connsiteX196" fmla="*/ 3656012 w 11248891"/>
              <a:gd name="connsiteY196" fmla="*/ 245386 h 2670632"/>
              <a:gd name="connsiteX197" fmla="*/ 3379107 w 11248891"/>
              <a:gd name="connsiteY197" fmla="*/ 264889 h 2670632"/>
              <a:gd name="connsiteX198" fmla="*/ 2761796 w 11248891"/>
              <a:gd name="connsiteY198" fmla="*/ 315123 h 2670632"/>
              <a:gd name="connsiteX199" fmla="*/ 2523331 w 11248891"/>
              <a:gd name="connsiteY199" fmla="*/ 324420 h 2670632"/>
              <a:gd name="connsiteX200" fmla="*/ 2244271 w 11248891"/>
              <a:gd name="connsiteY200" fmla="*/ 324648 h 2670632"/>
              <a:gd name="connsiteX201" fmla="*/ 2080078 w 11248891"/>
              <a:gd name="connsiteY201" fmla="*/ 322719 h 2670632"/>
              <a:gd name="connsiteX202" fmla="*/ 1997982 w 11248891"/>
              <a:gd name="connsiteY202" fmla="*/ 320565 h 2670632"/>
              <a:gd name="connsiteX203" fmla="*/ 1918720 w 11248891"/>
              <a:gd name="connsiteY203" fmla="*/ 332699 h 2670632"/>
              <a:gd name="connsiteX204" fmla="*/ 1804761 w 11248891"/>
              <a:gd name="connsiteY204" fmla="*/ 347212 h 2670632"/>
              <a:gd name="connsiteX205" fmla="*/ 1558131 w 11248891"/>
              <a:gd name="connsiteY205" fmla="*/ 387920 h 2670632"/>
              <a:gd name="connsiteX206" fmla="*/ 1180079 w 11248891"/>
              <a:gd name="connsiteY206" fmla="*/ 421257 h 2670632"/>
              <a:gd name="connsiteX207" fmla="*/ 456180 w 11248891"/>
              <a:gd name="connsiteY207" fmla="*/ 383385 h 2670632"/>
              <a:gd name="connsiteX208" fmla="*/ 268401 w 11248891"/>
              <a:gd name="connsiteY208" fmla="*/ 405043 h 2670632"/>
              <a:gd name="connsiteX209" fmla="*/ 114981 w 11248891"/>
              <a:gd name="connsiteY209" fmla="*/ 426927 h 2670632"/>
              <a:gd name="connsiteX210" fmla="*/ 71891 w 11248891"/>
              <a:gd name="connsiteY210" fmla="*/ 432371 h 2670632"/>
              <a:gd name="connsiteX211" fmla="*/ 14741 w 11248891"/>
              <a:gd name="connsiteY211"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251848 w 11248891"/>
              <a:gd name="connsiteY101" fmla="*/ 2478658 h 2670632"/>
              <a:gd name="connsiteX102" fmla="*/ 10500518 w 11248891"/>
              <a:gd name="connsiteY102" fmla="*/ 2503151 h 2670632"/>
              <a:gd name="connsiteX103" fmla="*/ 10929031 w 11248891"/>
              <a:gd name="connsiteY103" fmla="*/ 2544086 h 2670632"/>
              <a:gd name="connsiteX104" fmla="*/ 11215234 w 11248891"/>
              <a:gd name="connsiteY104" fmla="*/ 2451217 h 2670632"/>
              <a:gd name="connsiteX105" fmla="*/ 11246417 w 11248891"/>
              <a:gd name="connsiteY105" fmla="*/ 2556899 h 2670632"/>
              <a:gd name="connsiteX106" fmla="*/ 11229521 w 11248891"/>
              <a:gd name="connsiteY106" fmla="*/ 2595680 h 2670632"/>
              <a:gd name="connsiteX107" fmla="*/ 11214553 w 11248891"/>
              <a:gd name="connsiteY107" fmla="*/ 2627089 h 2670632"/>
              <a:gd name="connsiteX108" fmla="*/ 11176000 w 11248891"/>
              <a:gd name="connsiteY108" fmla="*/ 2670632 h 2670632"/>
              <a:gd name="connsiteX109" fmla="*/ 11220563 w 11248891"/>
              <a:gd name="connsiteY109" fmla="*/ 2540457 h 2670632"/>
              <a:gd name="connsiteX110" fmla="*/ 11179855 w 11248891"/>
              <a:gd name="connsiteY110" fmla="*/ 2463577 h 2670632"/>
              <a:gd name="connsiteX111" fmla="*/ 11083925 w 11248891"/>
              <a:gd name="connsiteY111" fmla="*/ 2510975 h 2670632"/>
              <a:gd name="connsiteX112" fmla="*/ 10996839 w 11248891"/>
              <a:gd name="connsiteY112" fmla="*/ 2554518 h 2670632"/>
              <a:gd name="connsiteX113" fmla="*/ 10875508 w 11248891"/>
              <a:gd name="connsiteY113" fmla="*/ 2548055 h 2670632"/>
              <a:gd name="connsiteX114" fmla="*/ 10774136 w 11248891"/>
              <a:gd name="connsiteY114" fmla="*/ 2543065 h 2670632"/>
              <a:gd name="connsiteX115" fmla="*/ 10686369 w 11248891"/>
              <a:gd name="connsiteY115" fmla="*/ 2535695 h 2670632"/>
              <a:gd name="connsiteX116" fmla="*/ 10597582 w 11248891"/>
              <a:gd name="connsiteY116" fmla="*/ 2523335 h 2670632"/>
              <a:gd name="connsiteX117" fmla="*/ 10493148 w 11248891"/>
              <a:gd name="connsiteY117" fmla="*/ 2506439 h 2670632"/>
              <a:gd name="connsiteX118" fmla="*/ 10220211 w 11248891"/>
              <a:gd name="connsiteY118" fmla="*/ 2479792 h 2670632"/>
              <a:gd name="connsiteX119" fmla="*/ 9998982 w 11248891"/>
              <a:gd name="connsiteY119" fmla="*/ 2426951 h 2670632"/>
              <a:gd name="connsiteX120" fmla="*/ 9904071 w 11248891"/>
              <a:gd name="connsiteY120" fmla="*/ 2409829 h 2670632"/>
              <a:gd name="connsiteX121" fmla="*/ 9798389 w 11248891"/>
              <a:gd name="connsiteY121" fmla="*/ 2373883 h 2670632"/>
              <a:gd name="connsiteX122" fmla="*/ 9641568 w 11248891"/>
              <a:gd name="connsiteY122" fmla="*/ 2319908 h 2670632"/>
              <a:gd name="connsiteX123" fmla="*/ 9528062 w 11248891"/>
              <a:gd name="connsiteY123" fmla="*/ 2261851 h 2670632"/>
              <a:gd name="connsiteX124" fmla="*/ 9453109 w 11248891"/>
              <a:gd name="connsiteY124" fmla="*/ 2196424 h 2670632"/>
              <a:gd name="connsiteX125" fmla="*/ 9388134 w 11248891"/>
              <a:gd name="connsiteY125" fmla="*/ 2132696 h 2670632"/>
              <a:gd name="connsiteX126" fmla="*/ 9361261 w 11248891"/>
              <a:gd name="connsiteY126" fmla="*/ 2108204 h 2670632"/>
              <a:gd name="connsiteX127" fmla="*/ 9339376 w 11248891"/>
              <a:gd name="connsiteY127" fmla="*/ 2093236 h 2670632"/>
              <a:gd name="connsiteX128" fmla="*/ 9212943 w 11248891"/>
              <a:gd name="connsiteY128" fmla="*/ 1987100 h 2670632"/>
              <a:gd name="connsiteX129" fmla="*/ 9062697 w 11248891"/>
              <a:gd name="connsiteY129" fmla="*/ 1770067 h 2670632"/>
              <a:gd name="connsiteX130" fmla="*/ 9071769 w 11248891"/>
              <a:gd name="connsiteY130" fmla="*/ 1668694 h 2670632"/>
              <a:gd name="connsiteX131" fmla="*/ 9074603 w 11248891"/>
              <a:gd name="connsiteY131" fmla="*/ 1593513 h 2670632"/>
              <a:gd name="connsiteX132" fmla="*/ 9101251 w 11248891"/>
              <a:gd name="connsiteY132" fmla="*/ 1537611 h 2670632"/>
              <a:gd name="connsiteX133" fmla="*/ 9156246 w 11248891"/>
              <a:gd name="connsiteY133" fmla="*/ 1470029 h 2670632"/>
              <a:gd name="connsiteX134" fmla="*/ 9201717 w 11248891"/>
              <a:gd name="connsiteY134" fmla="*/ 1400292 h 2670632"/>
              <a:gd name="connsiteX135" fmla="*/ 9244352 w 11248891"/>
              <a:gd name="connsiteY135" fmla="*/ 1327267 h 2670632"/>
              <a:gd name="connsiteX136" fmla="*/ 9265558 w 11248891"/>
              <a:gd name="connsiteY136" fmla="*/ 1202649 h 2670632"/>
              <a:gd name="connsiteX137" fmla="*/ 9253424 w 11248891"/>
              <a:gd name="connsiteY137" fmla="*/ 1113862 h 2670632"/>
              <a:gd name="connsiteX138" fmla="*/ 9236075 w 11248891"/>
              <a:gd name="connsiteY138" fmla="*/ 1085060 h 2670632"/>
              <a:gd name="connsiteX139" fmla="*/ 9180171 w 11248891"/>
              <a:gd name="connsiteY139" fmla="*/ 1046733 h 2670632"/>
              <a:gd name="connsiteX140" fmla="*/ 9129486 w 11248891"/>
              <a:gd name="connsiteY140" fmla="*/ 1012942 h 2670632"/>
              <a:gd name="connsiteX141" fmla="*/ 9007701 w 11248891"/>
              <a:gd name="connsiteY141" fmla="*/ 941277 h 2670632"/>
              <a:gd name="connsiteX142" fmla="*/ 8957242 w 11248891"/>
              <a:gd name="connsiteY142" fmla="*/ 1006252 h 2670632"/>
              <a:gd name="connsiteX143" fmla="*/ 8906782 w 11248891"/>
              <a:gd name="connsiteY143" fmla="*/ 1088575 h 2670632"/>
              <a:gd name="connsiteX144" fmla="*/ 8880362 w 11248891"/>
              <a:gd name="connsiteY144" fmla="*/ 1110687 h 2670632"/>
              <a:gd name="connsiteX145" fmla="*/ 8863239 w 11248891"/>
              <a:gd name="connsiteY145" fmla="*/ 1175661 h 2670632"/>
              <a:gd name="connsiteX146" fmla="*/ 8869930 w 11248891"/>
              <a:gd name="connsiteY146" fmla="*/ 1250839 h 2670632"/>
              <a:gd name="connsiteX147" fmla="*/ 8867321 w 11248891"/>
              <a:gd name="connsiteY147" fmla="*/ 1315814 h 2670632"/>
              <a:gd name="connsiteX148" fmla="*/ 8814707 w 11248891"/>
              <a:gd name="connsiteY148" fmla="*/ 1512664 h 2670632"/>
              <a:gd name="connsiteX149" fmla="*/ 8677615 w 11248891"/>
              <a:gd name="connsiteY149" fmla="*/ 1556661 h 2670632"/>
              <a:gd name="connsiteX150" fmla="*/ 8590869 w 11248891"/>
              <a:gd name="connsiteY150" fmla="*/ 1606440 h 2670632"/>
              <a:gd name="connsiteX151" fmla="*/ 8528277 w 11248891"/>
              <a:gd name="connsiteY151" fmla="*/ 1594080 h 2670632"/>
              <a:gd name="connsiteX152" fmla="*/ 8468064 w 11248891"/>
              <a:gd name="connsiteY152" fmla="*/ 1565279 h 2670632"/>
              <a:gd name="connsiteX153" fmla="*/ 8417606 w 11248891"/>
              <a:gd name="connsiteY153" fmla="*/ 1536023 h 2670632"/>
              <a:gd name="connsiteX154" fmla="*/ 8382681 w 11248891"/>
              <a:gd name="connsiteY154" fmla="*/ 1509602 h 2670632"/>
              <a:gd name="connsiteX155" fmla="*/ 8243661 w 11248891"/>
              <a:gd name="connsiteY155" fmla="*/ 1423651 h 2670632"/>
              <a:gd name="connsiteX156" fmla="*/ 8139906 w 11248891"/>
              <a:gd name="connsiteY156" fmla="*/ 1377500 h 2670632"/>
              <a:gd name="connsiteX157" fmla="*/ 7999299 w 11248891"/>
              <a:gd name="connsiteY157" fmla="*/ 1333504 h 2670632"/>
              <a:gd name="connsiteX158" fmla="*/ 7926955 w 11248891"/>
              <a:gd name="connsiteY158" fmla="*/ 1278281 h 2670632"/>
              <a:gd name="connsiteX159" fmla="*/ 7876040 w 11248891"/>
              <a:gd name="connsiteY159" fmla="*/ 1242336 h 2670632"/>
              <a:gd name="connsiteX160" fmla="*/ 7815830 w 11248891"/>
              <a:gd name="connsiteY160" fmla="*/ 1208544 h 2670632"/>
              <a:gd name="connsiteX161" fmla="*/ 7757319 w 11248891"/>
              <a:gd name="connsiteY161" fmla="*/ 1179517 h 2670632"/>
              <a:gd name="connsiteX162" fmla="*/ 7673294 w 11248891"/>
              <a:gd name="connsiteY162" fmla="*/ 1143344 h 2670632"/>
              <a:gd name="connsiteX163" fmla="*/ 7533141 w 11248891"/>
              <a:gd name="connsiteY163" fmla="*/ 1071225 h 2670632"/>
              <a:gd name="connsiteX164" fmla="*/ 7486537 w 11248891"/>
              <a:gd name="connsiteY164" fmla="*/ 1159558 h 2670632"/>
              <a:gd name="connsiteX165" fmla="*/ 7414419 w 11248891"/>
              <a:gd name="connsiteY165" fmla="*/ 1183598 h 2670632"/>
              <a:gd name="connsiteX166" fmla="*/ 7337539 w 11248891"/>
              <a:gd name="connsiteY166" fmla="*/ 1125994 h 2670632"/>
              <a:gd name="connsiteX167" fmla="*/ 7226414 w 11248891"/>
              <a:gd name="connsiteY167" fmla="*/ 1033467 h 2670632"/>
              <a:gd name="connsiteX168" fmla="*/ 7160305 w 11248891"/>
              <a:gd name="connsiteY168" fmla="*/ 976657 h 2670632"/>
              <a:gd name="connsiteX169" fmla="*/ 7088187 w 11248891"/>
              <a:gd name="connsiteY169" fmla="*/ 888323 h 2670632"/>
              <a:gd name="connsiteX170" fmla="*/ 6986587 w 11248891"/>
              <a:gd name="connsiteY170" fmla="*/ 758601 h 2670632"/>
              <a:gd name="connsiteX171" fmla="*/ 6913336 w 11248891"/>
              <a:gd name="connsiteY171" fmla="*/ 642942 h 2670632"/>
              <a:gd name="connsiteX172" fmla="*/ 6874782 w 11248891"/>
              <a:gd name="connsiteY172" fmla="*/ 589873 h 2670632"/>
              <a:gd name="connsiteX173" fmla="*/ 6832939 w 11248891"/>
              <a:gd name="connsiteY173" fmla="*/ 545650 h 2670632"/>
              <a:gd name="connsiteX174" fmla="*/ 6758668 w 11248891"/>
              <a:gd name="connsiteY174" fmla="*/ 464007 h 2670632"/>
              <a:gd name="connsiteX175" fmla="*/ 6722496 w 11248891"/>
              <a:gd name="connsiteY175" fmla="*/ 427381 h 2670632"/>
              <a:gd name="connsiteX176" fmla="*/ 6681333 w 11248891"/>
              <a:gd name="connsiteY176" fmla="*/ 396199 h 2670632"/>
              <a:gd name="connsiteX177" fmla="*/ 6640171 w 11248891"/>
              <a:gd name="connsiteY177" fmla="*/ 369551 h 2670632"/>
              <a:gd name="connsiteX178" fmla="*/ 6584496 w 11248891"/>
              <a:gd name="connsiteY178" fmla="*/ 319318 h 2670632"/>
              <a:gd name="connsiteX179" fmla="*/ 6497411 w 11248891"/>
              <a:gd name="connsiteY179" fmla="*/ 290289 h 2670632"/>
              <a:gd name="connsiteX180" fmla="*/ 6465775 w 11248891"/>
              <a:gd name="connsiteY180" fmla="*/ 266250 h 2670632"/>
              <a:gd name="connsiteX181" fmla="*/ 6410325 w 11248891"/>
              <a:gd name="connsiteY181" fmla="*/ 232232 h 2670632"/>
              <a:gd name="connsiteX182" fmla="*/ 6317796 w 11248891"/>
              <a:gd name="connsiteY182" fmla="*/ 179391 h 2670632"/>
              <a:gd name="connsiteX183" fmla="*/ 6192611 w 11248891"/>
              <a:gd name="connsiteY183" fmla="*/ 116118 h 2670632"/>
              <a:gd name="connsiteX184" fmla="*/ 6146913 w 11248891"/>
              <a:gd name="connsiteY184" fmla="*/ 89244 h 2670632"/>
              <a:gd name="connsiteX185" fmla="*/ 6076496 w 11248891"/>
              <a:gd name="connsiteY185" fmla="*/ 58061 h 2670632"/>
              <a:gd name="connsiteX186" fmla="*/ 6008687 w 11248891"/>
              <a:gd name="connsiteY186" fmla="*/ 29259 h 2670632"/>
              <a:gd name="connsiteX187" fmla="*/ 5916839 w 11248891"/>
              <a:gd name="connsiteY187" fmla="*/ 4 h 2670632"/>
              <a:gd name="connsiteX188" fmla="*/ 5787571 w 11248891"/>
              <a:gd name="connsiteY188" fmla="*/ 30733 h 2670632"/>
              <a:gd name="connsiteX189" fmla="*/ 5217093 w 11248891"/>
              <a:gd name="connsiteY189" fmla="*/ 61916 h 2670632"/>
              <a:gd name="connsiteX190" fmla="*/ 5037477 w 11248891"/>
              <a:gd name="connsiteY190" fmla="*/ 81646 h 2670632"/>
              <a:gd name="connsiteX191" fmla="*/ 4917508 w 11248891"/>
              <a:gd name="connsiteY191" fmla="*/ 91399 h 2670632"/>
              <a:gd name="connsiteX192" fmla="*/ 4617017 w 11248891"/>
              <a:gd name="connsiteY192" fmla="*/ 115664 h 2670632"/>
              <a:gd name="connsiteX193" fmla="*/ 4480152 w 11248891"/>
              <a:gd name="connsiteY193" fmla="*/ 130179 h 2670632"/>
              <a:gd name="connsiteX194" fmla="*/ 4291466 w 11248891"/>
              <a:gd name="connsiteY194" fmla="*/ 149002 h 2670632"/>
              <a:gd name="connsiteX195" fmla="*/ 3879509 w 11248891"/>
              <a:gd name="connsiteY195" fmla="*/ 218739 h 2670632"/>
              <a:gd name="connsiteX196" fmla="*/ 3656012 w 11248891"/>
              <a:gd name="connsiteY196" fmla="*/ 245386 h 2670632"/>
              <a:gd name="connsiteX197" fmla="*/ 3379107 w 11248891"/>
              <a:gd name="connsiteY197" fmla="*/ 264889 h 2670632"/>
              <a:gd name="connsiteX198" fmla="*/ 2761796 w 11248891"/>
              <a:gd name="connsiteY198" fmla="*/ 315123 h 2670632"/>
              <a:gd name="connsiteX199" fmla="*/ 2523331 w 11248891"/>
              <a:gd name="connsiteY199" fmla="*/ 324420 h 2670632"/>
              <a:gd name="connsiteX200" fmla="*/ 2244271 w 11248891"/>
              <a:gd name="connsiteY200" fmla="*/ 324648 h 2670632"/>
              <a:gd name="connsiteX201" fmla="*/ 2080078 w 11248891"/>
              <a:gd name="connsiteY201" fmla="*/ 322719 h 2670632"/>
              <a:gd name="connsiteX202" fmla="*/ 1997982 w 11248891"/>
              <a:gd name="connsiteY202" fmla="*/ 320565 h 2670632"/>
              <a:gd name="connsiteX203" fmla="*/ 1918720 w 11248891"/>
              <a:gd name="connsiteY203" fmla="*/ 332699 h 2670632"/>
              <a:gd name="connsiteX204" fmla="*/ 1804761 w 11248891"/>
              <a:gd name="connsiteY204" fmla="*/ 347212 h 2670632"/>
              <a:gd name="connsiteX205" fmla="*/ 1558131 w 11248891"/>
              <a:gd name="connsiteY205" fmla="*/ 387920 h 2670632"/>
              <a:gd name="connsiteX206" fmla="*/ 1180079 w 11248891"/>
              <a:gd name="connsiteY206" fmla="*/ 421257 h 2670632"/>
              <a:gd name="connsiteX207" fmla="*/ 456180 w 11248891"/>
              <a:gd name="connsiteY207" fmla="*/ 383385 h 2670632"/>
              <a:gd name="connsiteX208" fmla="*/ 268401 w 11248891"/>
              <a:gd name="connsiteY208" fmla="*/ 405043 h 2670632"/>
              <a:gd name="connsiteX209" fmla="*/ 114981 w 11248891"/>
              <a:gd name="connsiteY209" fmla="*/ 426927 h 2670632"/>
              <a:gd name="connsiteX210" fmla="*/ 71891 w 11248891"/>
              <a:gd name="connsiteY210" fmla="*/ 432371 h 2670632"/>
              <a:gd name="connsiteX211" fmla="*/ 14741 w 11248891"/>
              <a:gd name="connsiteY211" fmla="*/ 439514 h 267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1248891" h="2670632">
                <a:moveTo>
                  <a:pt x="13834" y="442123"/>
                </a:moveTo>
                <a:cubicBezTo>
                  <a:pt x="12398" y="507626"/>
                  <a:pt x="1436" y="561223"/>
                  <a:pt x="0" y="626726"/>
                </a:cubicBezTo>
                <a:cubicBezTo>
                  <a:pt x="43543" y="617050"/>
                  <a:pt x="92604" y="626670"/>
                  <a:pt x="140153" y="628654"/>
                </a:cubicBezTo>
                <a:cubicBezTo>
                  <a:pt x="187702" y="630638"/>
                  <a:pt x="236385" y="622329"/>
                  <a:pt x="285296" y="638632"/>
                </a:cubicBezTo>
                <a:cubicBezTo>
                  <a:pt x="299810" y="653146"/>
                  <a:pt x="322981" y="651067"/>
                  <a:pt x="352652" y="658362"/>
                </a:cubicBezTo>
                <a:cubicBezTo>
                  <a:pt x="382323" y="665657"/>
                  <a:pt x="423466" y="671138"/>
                  <a:pt x="463323" y="682402"/>
                </a:cubicBezTo>
                <a:cubicBezTo>
                  <a:pt x="503180" y="693666"/>
                  <a:pt x="553017" y="716665"/>
                  <a:pt x="591797" y="725944"/>
                </a:cubicBezTo>
                <a:cubicBezTo>
                  <a:pt x="630577" y="735223"/>
                  <a:pt x="657300" y="733240"/>
                  <a:pt x="696005" y="738078"/>
                </a:cubicBezTo>
                <a:cubicBezTo>
                  <a:pt x="718020" y="752755"/>
                  <a:pt x="742760" y="759792"/>
                  <a:pt x="778328" y="762570"/>
                </a:cubicBezTo>
                <a:cubicBezTo>
                  <a:pt x="813896" y="765348"/>
                  <a:pt x="880307" y="758469"/>
                  <a:pt x="909411" y="754746"/>
                </a:cubicBezTo>
                <a:cubicBezTo>
                  <a:pt x="938515" y="751023"/>
                  <a:pt x="940223" y="748718"/>
                  <a:pt x="952953" y="740232"/>
                </a:cubicBezTo>
                <a:cubicBezTo>
                  <a:pt x="967467" y="730556"/>
                  <a:pt x="980163" y="717329"/>
                  <a:pt x="996496" y="711204"/>
                </a:cubicBezTo>
                <a:cubicBezTo>
                  <a:pt x="1019595" y="702542"/>
                  <a:pt x="1044877" y="701527"/>
                  <a:pt x="1069068" y="696689"/>
                </a:cubicBezTo>
                <a:cubicBezTo>
                  <a:pt x="1083582" y="687013"/>
                  <a:pt x="1096671" y="674746"/>
                  <a:pt x="1112611" y="667661"/>
                </a:cubicBezTo>
                <a:cubicBezTo>
                  <a:pt x="1140572" y="655234"/>
                  <a:pt x="1174236" y="655605"/>
                  <a:pt x="1199696" y="638632"/>
                </a:cubicBezTo>
                <a:cubicBezTo>
                  <a:pt x="1214210" y="628956"/>
                  <a:pt x="1227299" y="616689"/>
                  <a:pt x="1243239" y="609604"/>
                </a:cubicBezTo>
                <a:cubicBezTo>
                  <a:pt x="1243254" y="609597"/>
                  <a:pt x="1346711" y="561884"/>
                  <a:pt x="1381012" y="547011"/>
                </a:cubicBezTo>
                <a:cubicBezTo>
                  <a:pt x="1415313" y="532138"/>
                  <a:pt x="1428466" y="528017"/>
                  <a:pt x="1449047" y="520363"/>
                </a:cubicBezTo>
                <a:cubicBezTo>
                  <a:pt x="1469628" y="512709"/>
                  <a:pt x="1480740" y="507985"/>
                  <a:pt x="1504496" y="501087"/>
                </a:cubicBezTo>
                <a:cubicBezTo>
                  <a:pt x="1528252" y="494189"/>
                  <a:pt x="1565842" y="485911"/>
                  <a:pt x="1591582" y="478975"/>
                </a:cubicBezTo>
                <a:cubicBezTo>
                  <a:pt x="1617322" y="472039"/>
                  <a:pt x="1641833" y="462892"/>
                  <a:pt x="1658938" y="459471"/>
                </a:cubicBezTo>
                <a:cubicBezTo>
                  <a:pt x="1716065" y="448046"/>
                  <a:pt x="1767303" y="441857"/>
                  <a:pt x="1809296" y="435432"/>
                </a:cubicBezTo>
                <a:cubicBezTo>
                  <a:pt x="1851289" y="429007"/>
                  <a:pt x="1877151" y="426542"/>
                  <a:pt x="1910896" y="420918"/>
                </a:cubicBezTo>
                <a:cubicBezTo>
                  <a:pt x="1935230" y="416862"/>
                  <a:pt x="1959386" y="411756"/>
                  <a:pt x="1983468" y="406404"/>
                </a:cubicBezTo>
                <a:cubicBezTo>
                  <a:pt x="2035217" y="394904"/>
                  <a:pt x="2044681" y="390623"/>
                  <a:pt x="2114096" y="377375"/>
                </a:cubicBezTo>
                <a:cubicBezTo>
                  <a:pt x="2183511" y="364127"/>
                  <a:pt x="2217225" y="352855"/>
                  <a:pt x="2399959" y="326915"/>
                </a:cubicBezTo>
                <a:cubicBezTo>
                  <a:pt x="2452867" y="319404"/>
                  <a:pt x="2684992" y="338670"/>
                  <a:pt x="2738211" y="333832"/>
                </a:cubicBezTo>
                <a:cubicBezTo>
                  <a:pt x="2781754" y="319318"/>
                  <a:pt x="2846557" y="304330"/>
                  <a:pt x="2887889" y="297432"/>
                </a:cubicBezTo>
                <a:cubicBezTo>
                  <a:pt x="2929221" y="290534"/>
                  <a:pt x="2946173" y="295296"/>
                  <a:pt x="2986201" y="292443"/>
                </a:cubicBezTo>
                <a:cubicBezTo>
                  <a:pt x="3026229" y="289590"/>
                  <a:pt x="3123633" y="290706"/>
                  <a:pt x="3128055" y="280312"/>
                </a:cubicBezTo>
                <a:lnTo>
                  <a:pt x="3913868" y="261261"/>
                </a:lnTo>
                <a:cubicBezTo>
                  <a:pt x="4109830" y="252492"/>
                  <a:pt x="4173840" y="238884"/>
                  <a:pt x="4303826" y="227696"/>
                </a:cubicBezTo>
                <a:cubicBezTo>
                  <a:pt x="4328016" y="222858"/>
                  <a:pt x="4370821" y="219646"/>
                  <a:pt x="4402590" y="215564"/>
                </a:cubicBezTo>
                <a:cubicBezTo>
                  <a:pt x="4434359" y="211482"/>
                  <a:pt x="4453353" y="210064"/>
                  <a:pt x="4494439" y="203204"/>
                </a:cubicBezTo>
                <a:cubicBezTo>
                  <a:pt x="4535525" y="196344"/>
                  <a:pt x="4597551" y="184002"/>
                  <a:pt x="4649107" y="174401"/>
                </a:cubicBezTo>
                <a:cubicBezTo>
                  <a:pt x="4736853" y="152465"/>
                  <a:pt x="4754865" y="152441"/>
                  <a:pt x="4784725" y="145146"/>
                </a:cubicBezTo>
                <a:cubicBezTo>
                  <a:pt x="4814585" y="137851"/>
                  <a:pt x="4813062" y="132322"/>
                  <a:pt x="4828268" y="130632"/>
                </a:cubicBezTo>
                <a:lnTo>
                  <a:pt x="4958896" y="116118"/>
                </a:lnTo>
                <a:cubicBezTo>
                  <a:pt x="4972378" y="111624"/>
                  <a:pt x="4998697" y="81854"/>
                  <a:pt x="5104039" y="72575"/>
                </a:cubicBezTo>
                <a:cubicBezTo>
                  <a:pt x="5209381" y="63296"/>
                  <a:pt x="5465157" y="65281"/>
                  <a:pt x="5590948" y="60443"/>
                </a:cubicBezTo>
                <a:cubicBezTo>
                  <a:pt x="5663491" y="75153"/>
                  <a:pt x="5652558" y="79417"/>
                  <a:pt x="5691527" y="89017"/>
                </a:cubicBezTo>
                <a:cubicBezTo>
                  <a:pt x="5730496" y="98617"/>
                  <a:pt x="5786381" y="108407"/>
                  <a:pt x="5824764" y="118045"/>
                </a:cubicBezTo>
                <a:cubicBezTo>
                  <a:pt x="5863147" y="127683"/>
                  <a:pt x="5883123" y="142010"/>
                  <a:pt x="5921828" y="146848"/>
                </a:cubicBezTo>
                <a:cubicBezTo>
                  <a:pt x="5936342" y="151686"/>
                  <a:pt x="5961572" y="165217"/>
                  <a:pt x="5979658" y="173268"/>
                </a:cubicBezTo>
                <a:cubicBezTo>
                  <a:pt x="5997744" y="181319"/>
                  <a:pt x="6008177" y="185873"/>
                  <a:pt x="6030345" y="195152"/>
                </a:cubicBezTo>
                <a:cubicBezTo>
                  <a:pt x="6052513" y="204431"/>
                  <a:pt x="6092881" y="219702"/>
                  <a:pt x="6112668" y="228944"/>
                </a:cubicBezTo>
                <a:cubicBezTo>
                  <a:pt x="6132455" y="238186"/>
                  <a:pt x="6135744" y="244932"/>
                  <a:pt x="6149068" y="250602"/>
                </a:cubicBezTo>
                <a:cubicBezTo>
                  <a:pt x="6162392" y="256272"/>
                  <a:pt x="6180478" y="255705"/>
                  <a:pt x="6192611" y="262962"/>
                </a:cubicBezTo>
                <a:cubicBezTo>
                  <a:pt x="6204744" y="270219"/>
                  <a:pt x="6212189" y="287170"/>
                  <a:pt x="6221865" y="294144"/>
                </a:cubicBezTo>
                <a:cubicBezTo>
                  <a:pt x="6231541" y="301118"/>
                  <a:pt x="6235870" y="295770"/>
                  <a:pt x="6250668" y="304804"/>
                </a:cubicBezTo>
                <a:cubicBezTo>
                  <a:pt x="6265466" y="313838"/>
                  <a:pt x="6294664" y="335022"/>
                  <a:pt x="6310652" y="348346"/>
                </a:cubicBezTo>
                <a:cubicBezTo>
                  <a:pt x="6326640" y="361670"/>
                  <a:pt x="6330459" y="371026"/>
                  <a:pt x="6346598" y="384746"/>
                </a:cubicBezTo>
                <a:cubicBezTo>
                  <a:pt x="6362738" y="398467"/>
                  <a:pt x="6386360" y="410996"/>
                  <a:pt x="6407489" y="430669"/>
                </a:cubicBezTo>
                <a:cubicBezTo>
                  <a:pt x="6428618" y="450342"/>
                  <a:pt x="6435549" y="463986"/>
                  <a:pt x="6473371" y="502787"/>
                </a:cubicBezTo>
                <a:cubicBezTo>
                  <a:pt x="6492723" y="517301"/>
                  <a:pt x="6513587" y="537656"/>
                  <a:pt x="6533809" y="555856"/>
                </a:cubicBezTo>
                <a:cubicBezTo>
                  <a:pt x="6554031" y="574056"/>
                  <a:pt x="6492084" y="543573"/>
                  <a:pt x="6594702" y="611986"/>
                </a:cubicBezTo>
                <a:cubicBezTo>
                  <a:pt x="6599540" y="626500"/>
                  <a:pt x="6627283" y="637517"/>
                  <a:pt x="6642553" y="653146"/>
                </a:cubicBezTo>
                <a:cubicBezTo>
                  <a:pt x="6657823" y="668775"/>
                  <a:pt x="6666499" y="685728"/>
                  <a:pt x="6686324" y="705761"/>
                </a:cubicBezTo>
                <a:cubicBezTo>
                  <a:pt x="6706149" y="725794"/>
                  <a:pt x="6739335" y="753235"/>
                  <a:pt x="6761503" y="773343"/>
                </a:cubicBezTo>
                <a:cubicBezTo>
                  <a:pt x="6783671" y="793451"/>
                  <a:pt x="6801247" y="808401"/>
                  <a:pt x="6819333" y="826411"/>
                </a:cubicBezTo>
                <a:cubicBezTo>
                  <a:pt x="6837419" y="844421"/>
                  <a:pt x="6855506" y="876568"/>
                  <a:pt x="6870020" y="881406"/>
                </a:cubicBezTo>
                <a:cubicBezTo>
                  <a:pt x="6884534" y="895920"/>
                  <a:pt x="6901788" y="909131"/>
                  <a:pt x="6920706" y="924949"/>
                </a:cubicBezTo>
                <a:cubicBezTo>
                  <a:pt x="6939624" y="940767"/>
                  <a:pt x="6962227" y="958551"/>
                  <a:pt x="6983526" y="976316"/>
                </a:cubicBezTo>
                <a:cubicBezTo>
                  <a:pt x="7004825" y="994081"/>
                  <a:pt x="7023478" y="1013528"/>
                  <a:pt x="7048500" y="1031538"/>
                </a:cubicBezTo>
                <a:cubicBezTo>
                  <a:pt x="7073522" y="1049548"/>
                  <a:pt x="7113795" y="1069978"/>
                  <a:pt x="7133658" y="1084379"/>
                </a:cubicBezTo>
                <a:cubicBezTo>
                  <a:pt x="7153521" y="1098780"/>
                  <a:pt x="7156337" y="1106756"/>
                  <a:pt x="7167676" y="1117944"/>
                </a:cubicBezTo>
                <a:cubicBezTo>
                  <a:pt x="7181321" y="1103316"/>
                  <a:pt x="7185007" y="1128773"/>
                  <a:pt x="7199086" y="1135973"/>
                </a:cubicBezTo>
                <a:cubicBezTo>
                  <a:pt x="7213165" y="1143173"/>
                  <a:pt x="7234823" y="1151356"/>
                  <a:pt x="7252153" y="1161146"/>
                </a:cubicBezTo>
                <a:cubicBezTo>
                  <a:pt x="7269483" y="1170936"/>
                  <a:pt x="7280029" y="1184279"/>
                  <a:pt x="7303067" y="1194711"/>
                </a:cubicBezTo>
                <a:cubicBezTo>
                  <a:pt x="7326105" y="1205143"/>
                  <a:pt x="7373236" y="1228384"/>
                  <a:pt x="7390380" y="1223739"/>
                </a:cubicBezTo>
                <a:cubicBezTo>
                  <a:pt x="7409732" y="1233415"/>
                  <a:pt x="7394198" y="1203442"/>
                  <a:pt x="7410337" y="1195618"/>
                </a:cubicBezTo>
                <a:cubicBezTo>
                  <a:pt x="7426477" y="1187794"/>
                  <a:pt x="7462781" y="1171522"/>
                  <a:pt x="7487217" y="1176795"/>
                </a:cubicBezTo>
                <a:cubicBezTo>
                  <a:pt x="7511653" y="1182068"/>
                  <a:pt x="7525222" y="1208848"/>
                  <a:pt x="7556953" y="1227255"/>
                </a:cubicBezTo>
                <a:cubicBezTo>
                  <a:pt x="7588684" y="1245662"/>
                  <a:pt x="7643774" y="1270419"/>
                  <a:pt x="7677603" y="1287239"/>
                </a:cubicBezTo>
                <a:cubicBezTo>
                  <a:pt x="7711432" y="1304059"/>
                  <a:pt x="7733790" y="1318536"/>
                  <a:pt x="7759927" y="1328174"/>
                </a:cubicBezTo>
                <a:cubicBezTo>
                  <a:pt x="7786064" y="1337812"/>
                  <a:pt x="7802449" y="1337775"/>
                  <a:pt x="7834426" y="1345070"/>
                </a:cubicBezTo>
                <a:cubicBezTo>
                  <a:pt x="7866403" y="1352365"/>
                  <a:pt x="7898286" y="1361795"/>
                  <a:pt x="7951788" y="1371944"/>
                </a:cubicBezTo>
                <a:cubicBezTo>
                  <a:pt x="8005290" y="1382093"/>
                  <a:pt x="8025874" y="1395996"/>
                  <a:pt x="8155440" y="1405962"/>
                </a:cubicBezTo>
                <a:cubicBezTo>
                  <a:pt x="8247116" y="1428582"/>
                  <a:pt x="8263466" y="1448710"/>
                  <a:pt x="8302965" y="1464925"/>
                </a:cubicBezTo>
                <a:cubicBezTo>
                  <a:pt x="8342464" y="1481140"/>
                  <a:pt x="8363403" y="1498414"/>
                  <a:pt x="8392432" y="1503252"/>
                </a:cubicBezTo>
                <a:cubicBezTo>
                  <a:pt x="8433253" y="1548874"/>
                  <a:pt x="8490006" y="1604569"/>
                  <a:pt x="8514896" y="1640118"/>
                </a:cubicBezTo>
                <a:cubicBezTo>
                  <a:pt x="8539786" y="1675667"/>
                  <a:pt x="8525668" y="1699007"/>
                  <a:pt x="8541770" y="1716545"/>
                </a:cubicBezTo>
                <a:cubicBezTo>
                  <a:pt x="8557872" y="1734083"/>
                  <a:pt x="8578585" y="1731739"/>
                  <a:pt x="8611507" y="1745346"/>
                </a:cubicBezTo>
                <a:cubicBezTo>
                  <a:pt x="8644429" y="1758953"/>
                  <a:pt x="8676834" y="1777365"/>
                  <a:pt x="8739301" y="1798187"/>
                </a:cubicBezTo>
                <a:cubicBezTo>
                  <a:pt x="8759289" y="1637704"/>
                  <a:pt x="8760335" y="1620500"/>
                  <a:pt x="8776153" y="1567546"/>
                </a:cubicBezTo>
                <a:cubicBezTo>
                  <a:pt x="8791971" y="1514592"/>
                  <a:pt x="8814858" y="1509489"/>
                  <a:pt x="8834211" y="1480461"/>
                </a:cubicBezTo>
                <a:cubicBezTo>
                  <a:pt x="8839049" y="1465947"/>
                  <a:pt x="8841317" y="1456592"/>
                  <a:pt x="8848725" y="1436918"/>
                </a:cubicBezTo>
                <a:cubicBezTo>
                  <a:pt x="8856133" y="1417244"/>
                  <a:pt x="8849976" y="1371979"/>
                  <a:pt x="8878661" y="1362418"/>
                </a:cubicBezTo>
                <a:cubicBezTo>
                  <a:pt x="8991110" y="1224381"/>
                  <a:pt x="8996642" y="1393938"/>
                  <a:pt x="9001693" y="1424557"/>
                </a:cubicBezTo>
                <a:cubicBezTo>
                  <a:pt x="9007551" y="1460068"/>
                  <a:pt x="8996003" y="1458443"/>
                  <a:pt x="8999537" y="1504046"/>
                </a:cubicBezTo>
                <a:cubicBezTo>
                  <a:pt x="9003071" y="1549649"/>
                  <a:pt x="9040160" y="1611857"/>
                  <a:pt x="9022896" y="1698175"/>
                </a:cubicBezTo>
                <a:cubicBezTo>
                  <a:pt x="9062159" y="1784663"/>
                  <a:pt x="9028096" y="1786330"/>
                  <a:pt x="9057140" y="1866337"/>
                </a:cubicBezTo>
                <a:cubicBezTo>
                  <a:pt x="9062361" y="1880718"/>
                  <a:pt x="9109982" y="1954594"/>
                  <a:pt x="9124496" y="1959432"/>
                </a:cubicBezTo>
                <a:cubicBezTo>
                  <a:pt x="9139010" y="1973946"/>
                  <a:pt x="9181665" y="1982395"/>
                  <a:pt x="9208520" y="1998213"/>
                </a:cubicBezTo>
                <a:cubicBezTo>
                  <a:pt x="9235375" y="2014031"/>
                  <a:pt x="9260170" y="2034555"/>
                  <a:pt x="9285627" y="2054342"/>
                </a:cubicBezTo>
                <a:cubicBezTo>
                  <a:pt x="9311084" y="2074129"/>
                  <a:pt x="9332478" y="2089211"/>
                  <a:pt x="9361261" y="2116935"/>
                </a:cubicBezTo>
                <a:cubicBezTo>
                  <a:pt x="9390044" y="2144659"/>
                  <a:pt x="9425214" y="2196140"/>
                  <a:pt x="9458325" y="2220689"/>
                </a:cubicBezTo>
                <a:cubicBezTo>
                  <a:pt x="9491436" y="2245238"/>
                  <a:pt x="9505734" y="2241007"/>
                  <a:pt x="9559925" y="2264232"/>
                </a:cubicBezTo>
                <a:cubicBezTo>
                  <a:pt x="9648450" y="2302171"/>
                  <a:pt x="9643760" y="2303371"/>
                  <a:pt x="9690553" y="2322289"/>
                </a:cubicBezTo>
                <a:cubicBezTo>
                  <a:pt x="9737347" y="2341207"/>
                  <a:pt x="9793496" y="2362109"/>
                  <a:pt x="9840686" y="2377738"/>
                </a:cubicBezTo>
                <a:cubicBezTo>
                  <a:pt x="9887876" y="2393367"/>
                  <a:pt x="9930152" y="2411227"/>
                  <a:pt x="9973695" y="2416065"/>
                </a:cubicBezTo>
                <a:cubicBezTo>
                  <a:pt x="10042222" y="2432885"/>
                  <a:pt x="10164044" y="2464144"/>
                  <a:pt x="10251848" y="2478658"/>
                </a:cubicBezTo>
                <a:lnTo>
                  <a:pt x="10500518" y="2503151"/>
                </a:lnTo>
                <a:cubicBezTo>
                  <a:pt x="10613382" y="2514056"/>
                  <a:pt x="10536768" y="2528395"/>
                  <a:pt x="10929031" y="2544086"/>
                </a:cubicBezTo>
                <a:cubicBezTo>
                  <a:pt x="11024888" y="2534500"/>
                  <a:pt x="11162336" y="2449082"/>
                  <a:pt x="11215234" y="2451217"/>
                </a:cubicBezTo>
                <a:cubicBezTo>
                  <a:pt x="11268132" y="2453353"/>
                  <a:pt x="11241579" y="2537547"/>
                  <a:pt x="11246417" y="2556899"/>
                </a:cubicBezTo>
                <a:cubicBezTo>
                  <a:pt x="11241579" y="2571413"/>
                  <a:pt x="11234832" y="2583982"/>
                  <a:pt x="11229521" y="2595680"/>
                </a:cubicBezTo>
                <a:cubicBezTo>
                  <a:pt x="11224210" y="2607378"/>
                  <a:pt x="11223473" y="2614597"/>
                  <a:pt x="11214553" y="2627089"/>
                </a:cubicBezTo>
                <a:cubicBezTo>
                  <a:pt x="11205633" y="2639581"/>
                  <a:pt x="11185676" y="2656118"/>
                  <a:pt x="11176000" y="2670632"/>
                </a:cubicBezTo>
                <a:cubicBezTo>
                  <a:pt x="11207706" y="2552183"/>
                  <a:pt x="11219921" y="2574966"/>
                  <a:pt x="11220563" y="2540457"/>
                </a:cubicBezTo>
                <a:cubicBezTo>
                  <a:pt x="11221205" y="2505948"/>
                  <a:pt x="11202628" y="2468491"/>
                  <a:pt x="11179855" y="2463577"/>
                </a:cubicBezTo>
                <a:cubicBezTo>
                  <a:pt x="11157082" y="2458663"/>
                  <a:pt x="11098439" y="2515813"/>
                  <a:pt x="11083925" y="2510975"/>
                </a:cubicBezTo>
                <a:cubicBezTo>
                  <a:pt x="10925125" y="2563907"/>
                  <a:pt x="11031575" y="2548338"/>
                  <a:pt x="10996839" y="2554518"/>
                </a:cubicBezTo>
                <a:cubicBezTo>
                  <a:pt x="10962103" y="2560698"/>
                  <a:pt x="10923754" y="2535993"/>
                  <a:pt x="10875508" y="2548055"/>
                </a:cubicBezTo>
                <a:cubicBezTo>
                  <a:pt x="10846480" y="2543217"/>
                  <a:pt x="10805659" y="2545125"/>
                  <a:pt x="10774136" y="2543065"/>
                </a:cubicBezTo>
                <a:cubicBezTo>
                  <a:pt x="10742613" y="2541005"/>
                  <a:pt x="10715795" y="2538983"/>
                  <a:pt x="10686369" y="2535695"/>
                </a:cubicBezTo>
                <a:cubicBezTo>
                  <a:pt x="10656943" y="2532407"/>
                  <a:pt x="10629786" y="2528211"/>
                  <a:pt x="10597582" y="2523335"/>
                </a:cubicBezTo>
                <a:cubicBezTo>
                  <a:pt x="10565378" y="2518459"/>
                  <a:pt x="10536691" y="2511277"/>
                  <a:pt x="10493148" y="2506439"/>
                </a:cubicBezTo>
                <a:cubicBezTo>
                  <a:pt x="10381808" y="2497902"/>
                  <a:pt x="10302572" y="2493040"/>
                  <a:pt x="10220211" y="2479792"/>
                </a:cubicBezTo>
                <a:cubicBezTo>
                  <a:pt x="10137850" y="2466544"/>
                  <a:pt x="10093363" y="2450914"/>
                  <a:pt x="9998982" y="2426951"/>
                </a:cubicBezTo>
                <a:cubicBezTo>
                  <a:pt x="9955439" y="2417275"/>
                  <a:pt x="9937503" y="2418674"/>
                  <a:pt x="9904071" y="2409829"/>
                </a:cubicBezTo>
                <a:cubicBezTo>
                  <a:pt x="9870639" y="2400984"/>
                  <a:pt x="9842140" y="2388870"/>
                  <a:pt x="9798389" y="2373883"/>
                </a:cubicBezTo>
                <a:cubicBezTo>
                  <a:pt x="9754639" y="2358896"/>
                  <a:pt x="9686623" y="2338580"/>
                  <a:pt x="9641568" y="2319908"/>
                </a:cubicBezTo>
                <a:cubicBezTo>
                  <a:pt x="9596514" y="2301236"/>
                  <a:pt x="9559472" y="2282432"/>
                  <a:pt x="9528062" y="2261851"/>
                </a:cubicBezTo>
                <a:cubicBezTo>
                  <a:pt x="9496652" y="2241270"/>
                  <a:pt x="9477300" y="2220614"/>
                  <a:pt x="9453109" y="2196424"/>
                </a:cubicBezTo>
                <a:lnTo>
                  <a:pt x="9388134" y="2132696"/>
                </a:lnTo>
                <a:cubicBezTo>
                  <a:pt x="9372826" y="2117993"/>
                  <a:pt x="9369387" y="2114781"/>
                  <a:pt x="9361261" y="2108204"/>
                </a:cubicBezTo>
                <a:cubicBezTo>
                  <a:pt x="9353135" y="2101627"/>
                  <a:pt x="9349052" y="2107750"/>
                  <a:pt x="9339376" y="2093236"/>
                </a:cubicBezTo>
                <a:cubicBezTo>
                  <a:pt x="9334538" y="2064207"/>
                  <a:pt x="9259056" y="2040961"/>
                  <a:pt x="9212943" y="1987100"/>
                </a:cubicBezTo>
                <a:cubicBezTo>
                  <a:pt x="9166830" y="1933239"/>
                  <a:pt x="9086226" y="1823135"/>
                  <a:pt x="9062697" y="1770067"/>
                </a:cubicBezTo>
                <a:cubicBezTo>
                  <a:pt x="9039168" y="1716999"/>
                  <a:pt x="9069785" y="1698120"/>
                  <a:pt x="9071769" y="1668694"/>
                </a:cubicBezTo>
                <a:cubicBezTo>
                  <a:pt x="9073753" y="1639268"/>
                  <a:pt x="9069689" y="1615360"/>
                  <a:pt x="9074603" y="1593513"/>
                </a:cubicBezTo>
                <a:cubicBezTo>
                  <a:pt x="9079517" y="1571666"/>
                  <a:pt x="9087644" y="1558192"/>
                  <a:pt x="9101251" y="1537611"/>
                </a:cubicBezTo>
                <a:cubicBezTo>
                  <a:pt x="9114858" y="1517030"/>
                  <a:pt x="9139502" y="1492915"/>
                  <a:pt x="9156246" y="1470029"/>
                </a:cubicBezTo>
                <a:cubicBezTo>
                  <a:pt x="9172990" y="1447143"/>
                  <a:pt x="9196879" y="1414806"/>
                  <a:pt x="9201717" y="1400292"/>
                </a:cubicBezTo>
                <a:cubicBezTo>
                  <a:pt x="9196879" y="1366425"/>
                  <a:pt x="9233712" y="1360207"/>
                  <a:pt x="9244352" y="1327267"/>
                </a:cubicBezTo>
                <a:cubicBezTo>
                  <a:pt x="9254992" y="1294327"/>
                  <a:pt x="9264046" y="1238216"/>
                  <a:pt x="9265558" y="1202649"/>
                </a:cubicBezTo>
                <a:cubicBezTo>
                  <a:pt x="9267070" y="1167082"/>
                  <a:pt x="9258338" y="1133460"/>
                  <a:pt x="9253424" y="1113862"/>
                </a:cubicBezTo>
                <a:cubicBezTo>
                  <a:pt x="9248510" y="1094264"/>
                  <a:pt x="9248284" y="1096248"/>
                  <a:pt x="9236075" y="1085060"/>
                </a:cubicBezTo>
                <a:cubicBezTo>
                  <a:pt x="9223866" y="1073872"/>
                  <a:pt x="9204362" y="1051571"/>
                  <a:pt x="9180171" y="1046733"/>
                </a:cubicBezTo>
                <a:cubicBezTo>
                  <a:pt x="9165657" y="1037057"/>
                  <a:pt x="9158231" y="1030518"/>
                  <a:pt x="9129486" y="1012942"/>
                </a:cubicBezTo>
                <a:cubicBezTo>
                  <a:pt x="9100741" y="995366"/>
                  <a:pt x="9036408" y="942392"/>
                  <a:pt x="9007701" y="941277"/>
                </a:cubicBezTo>
                <a:cubicBezTo>
                  <a:pt x="8978994" y="940162"/>
                  <a:pt x="8974062" y="981702"/>
                  <a:pt x="8957242" y="1006252"/>
                </a:cubicBezTo>
                <a:cubicBezTo>
                  <a:pt x="8940422" y="1030802"/>
                  <a:pt x="8919595" y="1071169"/>
                  <a:pt x="8906782" y="1088575"/>
                </a:cubicBezTo>
                <a:cubicBezTo>
                  <a:pt x="8893969" y="1105981"/>
                  <a:pt x="8888849" y="1097957"/>
                  <a:pt x="8880362" y="1110687"/>
                </a:cubicBezTo>
                <a:lnTo>
                  <a:pt x="8863239" y="1175661"/>
                </a:lnTo>
                <a:cubicBezTo>
                  <a:pt x="8853563" y="1204689"/>
                  <a:pt x="8869250" y="1227480"/>
                  <a:pt x="8869930" y="1250839"/>
                </a:cubicBezTo>
                <a:cubicBezTo>
                  <a:pt x="8870610" y="1274198"/>
                  <a:pt x="8876525" y="1272177"/>
                  <a:pt x="8867321" y="1315814"/>
                </a:cubicBezTo>
                <a:cubicBezTo>
                  <a:pt x="8858117" y="1359452"/>
                  <a:pt x="8846325" y="1472523"/>
                  <a:pt x="8814707" y="1512664"/>
                </a:cubicBezTo>
                <a:cubicBezTo>
                  <a:pt x="8783089" y="1552805"/>
                  <a:pt x="8699384" y="1542148"/>
                  <a:pt x="8677615" y="1556661"/>
                </a:cubicBezTo>
                <a:cubicBezTo>
                  <a:pt x="8605044" y="1551823"/>
                  <a:pt x="8615759" y="1600204"/>
                  <a:pt x="8590869" y="1606440"/>
                </a:cubicBezTo>
                <a:cubicBezTo>
                  <a:pt x="8565979" y="1612677"/>
                  <a:pt x="8548744" y="1600940"/>
                  <a:pt x="8528277" y="1594080"/>
                </a:cubicBezTo>
                <a:cubicBezTo>
                  <a:pt x="8507810" y="1587220"/>
                  <a:pt x="8482578" y="1570117"/>
                  <a:pt x="8468064" y="1565279"/>
                </a:cubicBezTo>
                <a:cubicBezTo>
                  <a:pt x="8458388" y="1550765"/>
                  <a:pt x="8431836" y="1545302"/>
                  <a:pt x="8417606" y="1536023"/>
                </a:cubicBezTo>
                <a:cubicBezTo>
                  <a:pt x="8403376" y="1526744"/>
                  <a:pt x="8411672" y="1528331"/>
                  <a:pt x="8382681" y="1509602"/>
                </a:cubicBezTo>
                <a:cubicBezTo>
                  <a:pt x="8353690" y="1490873"/>
                  <a:pt x="8263013" y="1428489"/>
                  <a:pt x="8243661" y="1423651"/>
                </a:cubicBezTo>
                <a:cubicBezTo>
                  <a:pt x="8187508" y="1405598"/>
                  <a:pt x="8180633" y="1392524"/>
                  <a:pt x="8139906" y="1377500"/>
                </a:cubicBezTo>
                <a:cubicBezTo>
                  <a:pt x="8099179" y="1362476"/>
                  <a:pt x="8129860" y="1359616"/>
                  <a:pt x="7999299" y="1333504"/>
                </a:cubicBezTo>
                <a:cubicBezTo>
                  <a:pt x="7979947" y="1323828"/>
                  <a:pt x="7947498" y="1293476"/>
                  <a:pt x="7926955" y="1278281"/>
                </a:cubicBezTo>
                <a:cubicBezTo>
                  <a:pt x="7906412" y="1263086"/>
                  <a:pt x="7894561" y="1253959"/>
                  <a:pt x="7876040" y="1242336"/>
                </a:cubicBezTo>
                <a:cubicBezTo>
                  <a:pt x="7857519" y="1230713"/>
                  <a:pt x="7835617" y="1219014"/>
                  <a:pt x="7815830" y="1208544"/>
                </a:cubicBezTo>
                <a:cubicBezTo>
                  <a:pt x="7796043" y="1198074"/>
                  <a:pt x="7781075" y="1190384"/>
                  <a:pt x="7757319" y="1179517"/>
                </a:cubicBezTo>
                <a:cubicBezTo>
                  <a:pt x="7733563" y="1168650"/>
                  <a:pt x="7710657" y="1161393"/>
                  <a:pt x="7673294" y="1143344"/>
                </a:cubicBezTo>
                <a:cubicBezTo>
                  <a:pt x="7635931" y="1125295"/>
                  <a:pt x="7588579" y="1085084"/>
                  <a:pt x="7533141" y="1071225"/>
                </a:cubicBezTo>
                <a:cubicBezTo>
                  <a:pt x="7504113" y="1076063"/>
                  <a:pt x="7506324" y="1140829"/>
                  <a:pt x="7486537" y="1159558"/>
                </a:cubicBezTo>
                <a:cubicBezTo>
                  <a:pt x="7466750" y="1178287"/>
                  <a:pt x="7439252" y="1189192"/>
                  <a:pt x="7414419" y="1183598"/>
                </a:cubicBezTo>
                <a:cubicBezTo>
                  <a:pt x="7389586" y="1178004"/>
                  <a:pt x="7352053" y="1135670"/>
                  <a:pt x="7337539" y="1125994"/>
                </a:cubicBezTo>
                <a:cubicBezTo>
                  <a:pt x="7281296" y="1077346"/>
                  <a:pt x="7255953" y="1058356"/>
                  <a:pt x="7226414" y="1033467"/>
                </a:cubicBezTo>
                <a:cubicBezTo>
                  <a:pt x="7196875" y="1008578"/>
                  <a:pt x="7183343" y="1000848"/>
                  <a:pt x="7160305" y="976657"/>
                </a:cubicBezTo>
                <a:cubicBezTo>
                  <a:pt x="7137267" y="952466"/>
                  <a:pt x="7128101" y="948724"/>
                  <a:pt x="7088187" y="888323"/>
                </a:cubicBezTo>
                <a:cubicBezTo>
                  <a:pt x="6985551" y="819898"/>
                  <a:pt x="7015729" y="799498"/>
                  <a:pt x="6986587" y="758601"/>
                </a:cubicBezTo>
                <a:cubicBezTo>
                  <a:pt x="6957445" y="717704"/>
                  <a:pt x="6931970" y="671063"/>
                  <a:pt x="6913336" y="642942"/>
                </a:cubicBezTo>
                <a:cubicBezTo>
                  <a:pt x="6894702" y="614821"/>
                  <a:pt x="6888181" y="606088"/>
                  <a:pt x="6874782" y="589873"/>
                </a:cubicBezTo>
                <a:cubicBezTo>
                  <a:pt x="6861383" y="573658"/>
                  <a:pt x="6852291" y="566628"/>
                  <a:pt x="6832939" y="545650"/>
                </a:cubicBezTo>
                <a:cubicBezTo>
                  <a:pt x="6813587" y="524672"/>
                  <a:pt x="6777075" y="483718"/>
                  <a:pt x="6758668" y="464007"/>
                </a:cubicBezTo>
                <a:cubicBezTo>
                  <a:pt x="6740261" y="444296"/>
                  <a:pt x="6735385" y="438682"/>
                  <a:pt x="6722496" y="427381"/>
                </a:cubicBezTo>
                <a:cubicBezTo>
                  <a:pt x="6709607" y="416080"/>
                  <a:pt x="6695847" y="401037"/>
                  <a:pt x="6681333" y="396199"/>
                </a:cubicBezTo>
                <a:cubicBezTo>
                  <a:pt x="6666819" y="386523"/>
                  <a:pt x="6656310" y="382364"/>
                  <a:pt x="6640171" y="369551"/>
                </a:cubicBezTo>
                <a:cubicBezTo>
                  <a:pt x="6624032" y="356738"/>
                  <a:pt x="6608289" y="332528"/>
                  <a:pt x="6584496" y="319318"/>
                </a:cubicBezTo>
                <a:cubicBezTo>
                  <a:pt x="6560703" y="306108"/>
                  <a:pt x="6517198" y="299134"/>
                  <a:pt x="6497411" y="290289"/>
                </a:cubicBezTo>
                <a:cubicBezTo>
                  <a:pt x="6477624" y="281444"/>
                  <a:pt x="6476320" y="274263"/>
                  <a:pt x="6465775" y="266250"/>
                </a:cubicBezTo>
                <a:cubicBezTo>
                  <a:pt x="6451261" y="251736"/>
                  <a:pt x="6434988" y="246709"/>
                  <a:pt x="6410325" y="232232"/>
                </a:cubicBezTo>
                <a:cubicBezTo>
                  <a:pt x="6385662" y="217756"/>
                  <a:pt x="6328332" y="181147"/>
                  <a:pt x="6317796" y="179391"/>
                </a:cubicBezTo>
                <a:cubicBezTo>
                  <a:pt x="6270819" y="148214"/>
                  <a:pt x="6221091" y="131142"/>
                  <a:pt x="6192611" y="116118"/>
                </a:cubicBezTo>
                <a:cubicBezTo>
                  <a:pt x="6164131" y="101094"/>
                  <a:pt x="6162516" y="97045"/>
                  <a:pt x="6146913" y="89244"/>
                </a:cubicBezTo>
                <a:cubicBezTo>
                  <a:pt x="6120591" y="76083"/>
                  <a:pt x="6099534" y="68058"/>
                  <a:pt x="6076496" y="58061"/>
                </a:cubicBezTo>
                <a:cubicBezTo>
                  <a:pt x="6053458" y="48064"/>
                  <a:pt x="6032620" y="35242"/>
                  <a:pt x="6008687" y="29259"/>
                </a:cubicBezTo>
                <a:cubicBezTo>
                  <a:pt x="5935722" y="11018"/>
                  <a:pt x="5953692" y="-242"/>
                  <a:pt x="5916839" y="4"/>
                </a:cubicBezTo>
                <a:cubicBezTo>
                  <a:pt x="5879986" y="250"/>
                  <a:pt x="5802085" y="35571"/>
                  <a:pt x="5787571" y="30733"/>
                </a:cubicBezTo>
                <a:cubicBezTo>
                  <a:pt x="5555343" y="61765"/>
                  <a:pt x="5342109" y="53430"/>
                  <a:pt x="5217093" y="61916"/>
                </a:cubicBezTo>
                <a:cubicBezTo>
                  <a:pt x="5092077" y="70402"/>
                  <a:pt x="5097349" y="75069"/>
                  <a:pt x="5037477" y="81646"/>
                </a:cubicBezTo>
                <a:cubicBezTo>
                  <a:pt x="4987546" y="86560"/>
                  <a:pt x="4987585" y="85729"/>
                  <a:pt x="4917508" y="91399"/>
                </a:cubicBezTo>
                <a:lnTo>
                  <a:pt x="4617017" y="115664"/>
                </a:lnTo>
                <a:cubicBezTo>
                  <a:pt x="4544124" y="122127"/>
                  <a:pt x="4504343" y="125341"/>
                  <a:pt x="4480152" y="130179"/>
                </a:cubicBezTo>
                <a:cubicBezTo>
                  <a:pt x="4417257" y="139629"/>
                  <a:pt x="4391573" y="134242"/>
                  <a:pt x="4291466" y="149002"/>
                </a:cubicBezTo>
                <a:cubicBezTo>
                  <a:pt x="4191359" y="163762"/>
                  <a:pt x="4055803" y="204048"/>
                  <a:pt x="3879509" y="218739"/>
                </a:cubicBezTo>
                <a:cubicBezTo>
                  <a:pt x="3846054" y="224315"/>
                  <a:pt x="3739412" y="237694"/>
                  <a:pt x="3656012" y="245386"/>
                </a:cubicBezTo>
                <a:cubicBezTo>
                  <a:pt x="3572612" y="253078"/>
                  <a:pt x="3528143" y="253266"/>
                  <a:pt x="3379107" y="264889"/>
                </a:cubicBezTo>
                <a:cubicBezTo>
                  <a:pt x="3230071" y="276512"/>
                  <a:pt x="2926291" y="310285"/>
                  <a:pt x="2761796" y="315123"/>
                </a:cubicBezTo>
                <a:cubicBezTo>
                  <a:pt x="2666688" y="334919"/>
                  <a:pt x="2609585" y="322833"/>
                  <a:pt x="2523331" y="324420"/>
                </a:cubicBezTo>
                <a:cubicBezTo>
                  <a:pt x="2437077" y="326007"/>
                  <a:pt x="2355547" y="319810"/>
                  <a:pt x="2244271" y="324648"/>
                </a:cubicBezTo>
                <a:lnTo>
                  <a:pt x="2080078" y="322719"/>
                </a:lnTo>
                <a:cubicBezTo>
                  <a:pt x="2039030" y="322039"/>
                  <a:pt x="2024875" y="318902"/>
                  <a:pt x="1997982" y="320565"/>
                </a:cubicBezTo>
                <a:cubicBezTo>
                  <a:pt x="1971089" y="322228"/>
                  <a:pt x="1950923" y="328258"/>
                  <a:pt x="1918720" y="332699"/>
                </a:cubicBezTo>
                <a:cubicBezTo>
                  <a:pt x="1886517" y="337140"/>
                  <a:pt x="1864859" y="338009"/>
                  <a:pt x="1804761" y="347212"/>
                </a:cubicBezTo>
                <a:cubicBezTo>
                  <a:pt x="1744663" y="356415"/>
                  <a:pt x="1587160" y="383082"/>
                  <a:pt x="1558131" y="387920"/>
                </a:cubicBezTo>
                <a:cubicBezTo>
                  <a:pt x="1474683" y="406536"/>
                  <a:pt x="1363636" y="427394"/>
                  <a:pt x="1180079" y="421257"/>
                </a:cubicBezTo>
                <a:cubicBezTo>
                  <a:pt x="872596" y="410976"/>
                  <a:pt x="670493" y="364260"/>
                  <a:pt x="456180" y="383385"/>
                </a:cubicBezTo>
                <a:cubicBezTo>
                  <a:pt x="387237" y="400129"/>
                  <a:pt x="325268" y="397786"/>
                  <a:pt x="268401" y="405043"/>
                </a:cubicBezTo>
                <a:cubicBezTo>
                  <a:pt x="211534" y="412300"/>
                  <a:pt x="216280" y="419355"/>
                  <a:pt x="114981" y="426927"/>
                </a:cubicBezTo>
                <a:cubicBezTo>
                  <a:pt x="89505" y="415248"/>
                  <a:pt x="88598" y="430273"/>
                  <a:pt x="71891" y="432371"/>
                </a:cubicBezTo>
                <a:cubicBezTo>
                  <a:pt x="55184" y="434469"/>
                  <a:pt x="22678" y="423639"/>
                  <a:pt x="14741" y="43951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621102" y="5814204"/>
            <a:ext cx="3105509" cy="369332"/>
          </a:xfrm>
          <a:prstGeom prst="rect">
            <a:avLst/>
          </a:prstGeom>
          <a:noFill/>
        </p:spPr>
        <p:txBody>
          <a:bodyPr wrap="square" rtlCol="0">
            <a:spAutoFit/>
          </a:bodyPr>
          <a:lstStyle/>
          <a:p>
            <a:r>
              <a:rPr lang="en-CA" dirty="0" smtClean="0"/>
              <a:t>BCGS mapplace.ca</a:t>
            </a:r>
            <a:endParaRPr lang="en-CA" dirty="0"/>
          </a:p>
        </p:txBody>
      </p:sp>
      <p:sp>
        <p:nvSpPr>
          <p:cNvPr id="3" name="Rectangle 2"/>
          <p:cNvSpPr/>
          <p:nvPr/>
        </p:nvSpPr>
        <p:spPr>
          <a:xfrm>
            <a:off x="10990053" y="3571336"/>
            <a:ext cx="517585" cy="517585"/>
          </a:xfrm>
          <a:prstGeom prst="rect">
            <a:avLst/>
          </a:prstGeom>
          <a:solidFill>
            <a:srgbClr val="99CB38">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079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385" y="-24652"/>
            <a:ext cx="8281357" cy="6311242"/>
          </a:xfrm>
          <a:prstGeom prst="rect">
            <a:avLst/>
          </a:prstGeom>
        </p:spPr>
      </p:pic>
      <p:sp>
        <p:nvSpPr>
          <p:cNvPr id="4" name="Oval 3"/>
          <p:cNvSpPr/>
          <p:nvPr/>
        </p:nvSpPr>
        <p:spPr>
          <a:xfrm>
            <a:off x="4209690" y="2639683"/>
            <a:ext cx="810883" cy="4912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4813539" y="5883215"/>
            <a:ext cx="2984739" cy="369332"/>
          </a:xfrm>
          <a:prstGeom prst="rect">
            <a:avLst/>
          </a:prstGeom>
          <a:noFill/>
        </p:spPr>
        <p:txBody>
          <a:bodyPr wrap="square" rtlCol="0">
            <a:spAutoFit/>
          </a:bodyPr>
          <a:lstStyle/>
          <a:p>
            <a:r>
              <a:rPr lang="en-CA" dirty="0" err="1" smtClean="0"/>
              <a:t>Rusmore</a:t>
            </a:r>
            <a:r>
              <a:rPr lang="en-CA" dirty="0" smtClean="0"/>
              <a:t> and Cowen, 1985</a:t>
            </a:r>
            <a:endParaRPr lang="en-CA" dirty="0"/>
          </a:p>
        </p:txBody>
      </p:sp>
    </p:spTree>
    <p:extLst>
      <p:ext uri="{BB962C8B-B14F-4D97-AF65-F5344CB8AC3E}">
        <p14:creationId xmlns:p14="http://schemas.microsoft.com/office/powerpoint/2010/main" val="2918927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54701" cy="6256095"/>
          </a:xfrm>
          <a:prstGeom prst="rect">
            <a:avLst/>
          </a:prstGeom>
        </p:spPr>
      </p:pic>
      <p:sp>
        <p:nvSpPr>
          <p:cNvPr id="6" name="Freeform 5"/>
          <p:cNvSpPr/>
          <p:nvPr/>
        </p:nvSpPr>
        <p:spPr>
          <a:xfrm>
            <a:off x="34017" y="1248226"/>
            <a:ext cx="11248891" cy="2670632"/>
          </a:xfrm>
          <a:custGeom>
            <a:avLst/>
            <a:gdLst>
              <a:gd name="connsiteX0" fmla="*/ 0 w 11292115"/>
              <a:gd name="connsiteY0" fmla="*/ 420915 h 2685143"/>
              <a:gd name="connsiteX1" fmla="*/ 29029 w 11292115"/>
              <a:gd name="connsiteY1" fmla="*/ 653143 h 2685143"/>
              <a:gd name="connsiteX2" fmla="*/ 159657 w 11292115"/>
              <a:gd name="connsiteY2" fmla="*/ 624115 h 2685143"/>
              <a:gd name="connsiteX3" fmla="*/ 304800 w 11292115"/>
              <a:gd name="connsiteY3" fmla="*/ 653143 h 2685143"/>
              <a:gd name="connsiteX4" fmla="*/ 348343 w 11292115"/>
              <a:gd name="connsiteY4" fmla="*/ 696686 h 2685143"/>
              <a:gd name="connsiteX5" fmla="*/ 420915 w 11292115"/>
              <a:gd name="connsiteY5" fmla="*/ 711200 h 2685143"/>
              <a:gd name="connsiteX6" fmla="*/ 566057 w 11292115"/>
              <a:gd name="connsiteY6" fmla="*/ 754743 h 2685143"/>
              <a:gd name="connsiteX7" fmla="*/ 682172 w 11292115"/>
              <a:gd name="connsiteY7" fmla="*/ 769257 h 2685143"/>
              <a:gd name="connsiteX8" fmla="*/ 769257 w 11292115"/>
              <a:gd name="connsiteY8" fmla="*/ 812800 h 2685143"/>
              <a:gd name="connsiteX9" fmla="*/ 928915 w 11292115"/>
              <a:gd name="connsiteY9" fmla="*/ 769257 h 2685143"/>
              <a:gd name="connsiteX10" fmla="*/ 972457 w 11292115"/>
              <a:gd name="connsiteY10" fmla="*/ 754743 h 2685143"/>
              <a:gd name="connsiteX11" fmla="*/ 1016000 w 11292115"/>
              <a:gd name="connsiteY11" fmla="*/ 725715 h 2685143"/>
              <a:gd name="connsiteX12" fmla="*/ 1088572 w 11292115"/>
              <a:gd name="connsiteY12" fmla="*/ 711200 h 2685143"/>
              <a:gd name="connsiteX13" fmla="*/ 1132115 w 11292115"/>
              <a:gd name="connsiteY13" fmla="*/ 682172 h 2685143"/>
              <a:gd name="connsiteX14" fmla="*/ 1219200 w 11292115"/>
              <a:gd name="connsiteY14" fmla="*/ 653143 h 2685143"/>
              <a:gd name="connsiteX15" fmla="*/ 1262743 w 11292115"/>
              <a:gd name="connsiteY15" fmla="*/ 624115 h 2685143"/>
              <a:gd name="connsiteX16" fmla="*/ 1393372 w 11292115"/>
              <a:gd name="connsiteY16" fmla="*/ 580572 h 2685143"/>
              <a:gd name="connsiteX17" fmla="*/ 1480457 w 11292115"/>
              <a:gd name="connsiteY17" fmla="*/ 551543 h 2685143"/>
              <a:gd name="connsiteX18" fmla="*/ 1524000 w 11292115"/>
              <a:gd name="connsiteY18" fmla="*/ 537029 h 2685143"/>
              <a:gd name="connsiteX19" fmla="*/ 1611086 w 11292115"/>
              <a:gd name="connsiteY19" fmla="*/ 493486 h 2685143"/>
              <a:gd name="connsiteX20" fmla="*/ 1654629 w 11292115"/>
              <a:gd name="connsiteY20" fmla="*/ 464457 h 2685143"/>
              <a:gd name="connsiteX21" fmla="*/ 1828800 w 11292115"/>
              <a:gd name="connsiteY21" fmla="*/ 449943 h 2685143"/>
              <a:gd name="connsiteX22" fmla="*/ 1930400 w 11292115"/>
              <a:gd name="connsiteY22" fmla="*/ 435429 h 2685143"/>
              <a:gd name="connsiteX23" fmla="*/ 2002972 w 11292115"/>
              <a:gd name="connsiteY23" fmla="*/ 420915 h 2685143"/>
              <a:gd name="connsiteX24" fmla="*/ 2133600 w 11292115"/>
              <a:gd name="connsiteY24" fmla="*/ 391886 h 2685143"/>
              <a:gd name="connsiteX25" fmla="*/ 2598057 w 11292115"/>
              <a:gd name="connsiteY25" fmla="*/ 362857 h 2685143"/>
              <a:gd name="connsiteX26" fmla="*/ 2757715 w 11292115"/>
              <a:gd name="connsiteY26" fmla="*/ 348343 h 2685143"/>
              <a:gd name="connsiteX27" fmla="*/ 2888343 w 11292115"/>
              <a:gd name="connsiteY27" fmla="*/ 304800 h 2685143"/>
              <a:gd name="connsiteX28" fmla="*/ 2931886 w 11292115"/>
              <a:gd name="connsiteY28" fmla="*/ 290286 h 2685143"/>
              <a:gd name="connsiteX29" fmla="*/ 3018972 w 11292115"/>
              <a:gd name="connsiteY29" fmla="*/ 275772 h 2685143"/>
              <a:gd name="connsiteX30" fmla="*/ 3933372 w 11292115"/>
              <a:gd name="connsiteY30" fmla="*/ 275772 h 2685143"/>
              <a:gd name="connsiteX31" fmla="*/ 4354286 w 11292115"/>
              <a:gd name="connsiteY31" fmla="*/ 261257 h 2685143"/>
              <a:gd name="connsiteX32" fmla="*/ 4426857 w 11292115"/>
              <a:gd name="connsiteY32" fmla="*/ 246743 h 2685143"/>
              <a:gd name="connsiteX33" fmla="*/ 4513943 w 11292115"/>
              <a:gd name="connsiteY33" fmla="*/ 217715 h 2685143"/>
              <a:gd name="connsiteX34" fmla="*/ 4659086 w 11292115"/>
              <a:gd name="connsiteY34" fmla="*/ 203200 h 2685143"/>
              <a:gd name="connsiteX35" fmla="*/ 4804229 w 11292115"/>
              <a:gd name="connsiteY35" fmla="*/ 159657 h 2685143"/>
              <a:gd name="connsiteX36" fmla="*/ 4847772 w 11292115"/>
              <a:gd name="connsiteY36" fmla="*/ 145143 h 2685143"/>
              <a:gd name="connsiteX37" fmla="*/ 4978400 w 11292115"/>
              <a:gd name="connsiteY37" fmla="*/ 130629 h 2685143"/>
              <a:gd name="connsiteX38" fmla="*/ 5123543 w 11292115"/>
              <a:gd name="connsiteY38" fmla="*/ 87086 h 2685143"/>
              <a:gd name="connsiteX39" fmla="*/ 5500915 w 11292115"/>
              <a:gd name="connsiteY39" fmla="*/ 72572 h 2685143"/>
              <a:gd name="connsiteX40" fmla="*/ 5689600 w 11292115"/>
              <a:gd name="connsiteY40" fmla="*/ 72572 h 2685143"/>
              <a:gd name="connsiteX41" fmla="*/ 5834743 w 11292115"/>
              <a:gd name="connsiteY41" fmla="*/ 101600 h 2685143"/>
              <a:gd name="connsiteX42" fmla="*/ 5950857 w 11292115"/>
              <a:gd name="connsiteY42" fmla="*/ 116115 h 2685143"/>
              <a:gd name="connsiteX43" fmla="*/ 5994400 w 11292115"/>
              <a:gd name="connsiteY43" fmla="*/ 130629 h 2685143"/>
              <a:gd name="connsiteX44" fmla="*/ 6037943 w 11292115"/>
              <a:gd name="connsiteY44" fmla="*/ 159657 h 2685143"/>
              <a:gd name="connsiteX45" fmla="*/ 6125029 w 11292115"/>
              <a:gd name="connsiteY45" fmla="*/ 188686 h 2685143"/>
              <a:gd name="connsiteX46" fmla="*/ 6168572 w 11292115"/>
              <a:gd name="connsiteY46" fmla="*/ 203200 h 2685143"/>
              <a:gd name="connsiteX47" fmla="*/ 6212115 w 11292115"/>
              <a:gd name="connsiteY47" fmla="*/ 232229 h 2685143"/>
              <a:gd name="connsiteX48" fmla="*/ 6255657 w 11292115"/>
              <a:gd name="connsiteY48" fmla="*/ 246743 h 2685143"/>
              <a:gd name="connsiteX49" fmla="*/ 6270172 w 11292115"/>
              <a:gd name="connsiteY49" fmla="*/ 319315 h 2685143"/>
              <a:gd name="connsiteX50" fmla="*/ 6299200 w 11292115"/>
              <a:gd name="connsiteY50" fmla="*/ 362857 h 2685143"/>
              <a:gd name="connsiteX51" fmla="*/ 6313715 w 11292115"/>
              <a:gd name="connsiteY51" fmla="*/ 406400 h 2685143"/>
              <a:gd name="connsiteX52" fmla="*/ 6400800 w 11292115"/>
              <a:gd name="connsiteY52" fmla="*/ 449943 h 2685143"/>
              <a:gd name="connsiteX53" fmla="*/ 6502400 w 11292115"/>
              <a:gd name="connsiteY53" fmla="*/ 493486 h 2685143"/>
              <a:gd name="connsiteX54" fmla="*/ 6560457 w 11292115"/>
              <a:gd name="connsiteY54" fmla="*/ 537029 h 2685143"/>
              <a:gd name="connsiteX55" fmla="*/ 6647543 w 11292115"/>
              <a:gd name="connsiteY55" fmla="*/ 624115 h 2685143"/>
              <a:gd name="connsiteX56" fmla="*/ 6662057 w 11292115"/>
              <a:gd name="connsiteY56" fmla="*/ 667657 h 2685143"/>
              <a:gd name="connsiteX57" fmla="*/ 6720115 w 11292115"/>
              <a:gd name="connsiteY57" fmla="*/ 682172 h 2685143"/>
              <a:gd name="connsiteX58" fmla="*/ 6807200 w 11292115"/>
              <a:gd name="connsiteY58" fmla="*/ 740229 h 2685143"/>
              <a:gd name="connsiteX59" fmla="*/ 6850743 w 11292115"/>
              <a:gd name="connsiteY59" fmla="*/ 783772 h 2685143"/>
              <a:gd name="connsiteX60" fmla="*/ 6894286 w 11292115"/>
              <a:gd name="connsiteY60" fmla="*/ 798286 h 2685143"/>
              <a:gd name="connsiteX61" fmla="*/ 6937829 w 11292115"/>
              <a:gd name="connsiteY61" fmla="*/ 841829 h 2685143"/>
              <a:gd name="connsiteX62" fmla="*/ 6995886 w 11292115"/>
              <a:gd name="connsiteY62" fmla="*/ 928915 h 2685143"/>
              <a:gd name="connsiteX63" fmla="*/ 7039429 w 11292115"/>
              <a:gd name="connsiteY63" fmla="*/ 957943 h 2685143"/>
              <a:gd name="connsiteX64" fmla="*/ 7155543 w 11292115"/>
              <a:gd name="connsiteY64" fmla="*/ 986972 h 2685143"/>
              <a:gd name="connsiteX65" fmla="*/ 7199086 w 11292115"/>
              <a:gd name="connsiteY65" fmla="*/ 1001486 h 2685143"/>
              <a:gd name="connsiteX66" fmla="*/ 7228115 w 11292115"/>
              <a:gd name="connsiteY66" fmla="*/ 1088572 h 2685143"/>
              <a:gd name="connsiteX67" fmla="*/ 7271657 w 11292115"/>
              <a:gd name="connsiteY67" fmla="*/ 1175657 h 2685143"/>
              <a:gd name="connsiteX68" fmla="*/ 7329715 w 11292115"/>
              <a:gd name="connsiteY68" fmla="*/ 1190172 h 2685143"/>
              <a:gd name="connsiteX69" fmla="*/ 7431315 w 11292115"/>
              <a:gd name="connsiteY69" fmla="*/ 1219200 h 2685143"/>
              <a:gd name="connsiteX70" fmla="*/ 7489372 w 11292115"/>
              <a:gd name="connsiteY70" fmla="*/ 1248229 h 2685143"/>
              <a:gd name="connsiteX71" fmla="*/ 7532915 w 11292115"/>
              <a:gd name="connsiteY71" fmla="*/ 1262743 h 2685143"/>
              <a:gd name="connsiteX72" fmla="*/ 7576457 w 11292115"/>
              <a:gd name="connsiteY72" fmla="*/ 1291772 h 2685143"/>
              <a:gd name="connsiteX73" fmla="*/ 7678057 w 11292115"/>
              <a:gd name="connsiteY73" fmla="*/ 1320800 h 2685143"/>
              <a:gd name="connsiteX74" fmla="*/ 7765143 w 11292115"/>
              <a:gd name="connsiteY74" fmla="*/ 1349829 h 2685143"/>
              <a:gd name="connsiteX75" fmla="*/ 7808686 w 11292115"/>
              <a:gd name="connsiteY75" fmla="*/ 1364343 h 2685143"/>
              <a:gd name="connsiteX76" fmla="*/ 7852229 w 11292115"/>
              <a:gd name="connsiteY76" fmla="*/ 1407886 h 2685143"/>
              <a:gd name="connsiteX77" fmla="*/ 8084457 w 11292115"/>
              <a:gd name="connsiteY77" fmla="*/ 1451429 h 2685143"/>
              <a:gd name="connsiteX78" fmla="*/ 8229600 w 11292115"/>
              <a:gd name="connsiteY78" fmla="*/ 1567543 h 2685143"/>
              <a:gd name="connsiteX79" fmla="*/ 8316686 w 11292115"/>
              <a:gd name="connsiteY79" fmla="*/ 1582057 h 2685143"/>
              <a:gd name="connsiteX80" fmla="*/ 8534400 w 11292115"/>
              <a:gd name="connsiteY80" fmla="*/ 1654629 h 2685143"/>
              <a:gd name="connsiteX81" fmla="*/ 8577943 w 11292115"/>
              <a:gd name="connsiteY81" fmla="*/ 1669143 h 2685143"/>
              <a:gd name="connsiteX82" fmla="*/ 8621486 w 11292115"/>
              <a:gd name="connsiteY82" fmla="*/ 1683657 h 2685143"/>
              <a:gd name="connsiteX83" fmla="*/ 8723086 w 11292115"/>
              <a:gd name="connsiteY83" fmla="*/ 1712686 h 2685143"/>
              <a:gd name="connsiteX84" fmla="*/ 8795657 w 11292115"/>
              <a:gd name="connsiteY84" fmla="*/ 1582057 h 2685143"/>
              <a:gd name="connsiteX85" fmla="*/ 8853715 w 11292115"/>
              <a:gd name="connsiteY85" fmla="*/ 1494972 h 2685143"/>
              <a:gd name="connsiteX86" fmla="*/ 8868229 w 11292115"/>
              <a:gd name="connsiteY86" fmla="*/ 1451429 h 2685143"/>
              <a:gd name="connsiteX87" fmla="*/ 8955315 w 11292115"/>
              <a:gd name="connsiteY87" fmla="*/ 1407886 h 2685143"/>
              <a:gd name="connsiteX88" fmla="*/ 9056915 w 11292115"/>
              <a:gd name="connsiteY88" fmla="*/ 1422400 h 2685143"/>
              <a:gd name="connsiteX89" fmla="*/ 9071429 w 11292115"/>
              <a:gd name="connsiteY89" fmla="*/ 1480457 h 2685143"/>
              <a:gd name="connsiteX90" fmla="*/ 9042400 w 11292115"/>
              <a:gd name="connsiteY90" fmla="*/ 1712686 h 2685143"/>
              <a:gd name="connsiteX91" fmla="*/ 9100457 w 11292115"/>
              <a:gd name="connsiteY91" fmla="*/ 1959429 h 2685143"/>
              <a:gd name="connsiteX92" fmla="*/ 9144000 w 11292115"/>
              <a:gd name="connsiteY92" fmla="*/ 1973943 h 2685143"/>
              <a:gd name="connsiteX93" fmla="*/ 9187543 w 11292115"/>
              <a:gd name="connsiteY93" fmla="*/ 2017486 h 2685143"/>
              <a:gd name="connsiteX94" fmla="*/ 9245600 w 11292115"/>
              <a:gd name="connsiteY94" fmla="*/ 2104572 h 2685143"/>
              <a:gd name="connsiteX95" fmla="*/ 9361715 w 11292115"/>
              <a:gd name="connsiteY95" fmla="*/ 2148115 h 2685143"/>
              <a:gd name="connsiteX96" fmla="*/ 9477829 w 11292115"/>
              <a:gd name="connsiteY96" fmla="*/ 2235200 h 2685143"/>
              <a:gd name="connsiteX97" fmla="*/ 9579429 w 11292115"/>
              <a:gd name="connsiteY97" fmla="*/ 2278743 h 2685143"/>
              <a:gd name="connsiteX98" fmla="*/ 9710057 w 11292115"/>
              <a:gd name="connsiteY98" fmla="*/ 2336800 h 2685143"/>
              <a:gd name="connsiteX99" fmla="*/ 9869715 w 11292115"/>
              <a:gd name="connsiteY99" fmla="*/ 2380343 h 2685143"/>
              <a:gd name="connsiteX100" fmla="*/ 10000343 w 11292115"/>
              <a:gd name="connsiteY100" fmla="*/ 2394857 h 2685143"/>
              <a:gd name="connsiteX101" fmla="*/ 10130972 w 11292115"/>
              <a:gd name="connsiteY101" fmla="*/ 2423886 h 2685143"/>
              <a:gd name="connsiteX102" fmla="*/ 10276115 w 11292115"/>
              <a:gd name="connsiteY102" fmla="*/ 2438400 h 2685143"/>
              <a:gd name="connsiteX103" fmla="*/ 10493829 w 11292115"/>
              <a:gd name="connsiteY103" fmla="*/ 2481943 h 2685143"/>
              <a:gd name="connsiteX104" fmla="*/ 10943772 w 11292115"/>
              <a:gd name="connsiteY104" fmla="*/ 2510972 h 2685143"/>
              <a:gd name="connsiteX105" fmla="*/ 11277600 w 11292115"/>
              <a:gd name="connsiteY105" fmla="*/ 2510972 h 2685143"/>
              <a:gd name="connsiteX106" fmla="*/ 11292115 w 11292115"/>
              <a:gd name="connsiteY106" fmla="*/ 2569029 h 2685143"/>
              <a:gd name="connsiteX107" fmla="*/ 11277600 w 11292115"/>
              <a:gd name="connsiteY107" fmla="*/ 2612572 h 2685143"/>
              <a:gd name="connsiteX108" fmla="*/ 11234057 w 11292115"/>
              <a:gd name="connsiteY108" fmla="*/ 2641600 h 2685143"/>
              <a:gd name="connsiteX109" fmla="*/ 11205029 w 11292115"/>
              <a:gd name="connsiteY109" fmla="*/ 2685143 h 2685143"/>
              <a:gd name="connsiteX110" fmla="*/ 11161486 w 11292115"/>
              <a:gd name="connsiteY110" fmla="*/ 2583543 h 2685143"/>
              <a:gd name="connsiteX111" fmla="*/ 11146972 w 11292115"/>
              <a:gd name="connsiteY111" fmla="*/ 2540000 h 2685143"/>
              <a:gd name="connsiteX112" fmla="*/ 11103429 w 11292115"/>
              <a:gd name="connsiteY112" fmla="*/ 2525486 h 2685143"/>
              <a:gd name="connsiteX113" fmla="*/ 11016343 w 11292115"/>
              <a:gd name="connsiteY113" fmla="*/ 2569029 h 2685143"/>
              <a:gd name="connsiteX114" fmla="*/ 10871200 w 11292115"/>
              <a:gd name="connsiteY114" fmla="*/ 2612572 h 2685143"/>
              <a:gd name="connsiteX115" fmla="*/ 10784115 w 11292115"/>
              <a:gd name="connsiteY115" fmla="*/ 2598057 h 2685143"/>
              <a:gd name="connsiteX116" fmla="*/ 10653486 w 11292115"/>
              <a:gd name="connsiteY116" fmla="*/ 2583543 h 2685143"/>
              <a:gd name="connsiteX117" fmla="*/ 10609943 w 11292115"/>
              <a:gd name="connsiteY117" fmla="*/ 2554515 h 2685143"/>
              <a:gd name="connsiteX118" fmla="*/ 10479315 w 11292115"/>
              <a:gd name="connsiteY118" fmla="*/ 2540000 h 2685143"/>
              <a:gd name="connsiteX119" fmla="*/ 10232572 w 11292115"/>
              <a:gd name="connsiteY119" fmla="*/ 2510972 h 2685143"/>
              <a:gd name="connsiteX120" fmla="*/ 9942286 w 11292115"/>
              <a:gd name="connsiteY120" fmla="*/ 2481943 h 2685143"/>
              <a:gd name="connsiteX121" fmla="*/ 9811657 w 11292115"/>
              <a:gd name="connsiteY121" fmla="*/ 2452915 h 2685143"/>
              <a:gd name="connsiteX122" fmla="*/ 9753600 w 11292115"/>
              <a:gd name="connsiteY122" fmla="*/ 2438400 h 2685143"/>
              <a:gd name="connsiteX123" fmla="*/ 9622972 w 11292115"/>
              <a:gd name="connsiteY123" fmla="*/ 2336800 h 2685143"/>
              <a:gd name="connsiteX124" fmla="*/ 9521372 w 11292115"/>
              <a:gd name="connsiteY124" fmla="*/ 2278743 h 2685143"/>
              <a:gd name="connsiteX125" fmla="*/ 9448800 w 11292115"/>
              <a:gd name="connsiteY125" fmla="*/ 2206172 h 2685143"/>
              <a:gd name="connsiteX126" fmla="*/ 9405257 w 11292115"/>
              <a:gd name="connsiteY126" fmla="*/ 2090057 h 2685143"/>
              <a:gd name="connsiteX127" fmla="*/ 9361715 w 11292115"/>
              <a:gd name="connsiteY127" fmla="*/ 2046515 h 2685143"/>
              <a:gd name="connsiteX128" fmla="*/ 9332686 w 11292115"/>
              <a:gd name="connsiteY128" fmla="*/ 2002972 h 2685143"/>
              <a:gd name="connsiteX129" fmla="*/ 9318172 w 11292115"/>
              <a:gd name="connsiteY129" fmla="*/ 1915886 h 2685143"/>
              <a:gd name="connsiteX130" fmla="*/ 9303657 w 11292115"/>
              <a:gd name="connsiteY130" fmla="*/ 1741715 h 2685143"/>
              <a:gd name="connsiteX131" fmla="*/ 9274629 w 11292115"/>
              <a:gd name="connsiteY131" fmla="*/ 1654629 h 2685143"/>
              <a:gd name="connsiteX132" fmla="*/ 9303657 w 11292115"/>
              <a:gd name="connsiteY132" fmla="*/ 1567543 h 2685143"/>
              <a:gd name="connsiteX133" fmla="*/ 9332686 w 11292115"/>
              <a:gd name="connsiteY133" fmla="*/ 1494972 h 2685143"/>
              <a:gd name="connsiteX134" fmla="*/ 9347200 w 11292115"/>
              <a:gd name="connsiteY134" fmla="*/ 1436915 h 2685143"/>
              <a:gd name="connsiteX135" fmla="*/ 9361715 w 11292115"/>
              <a:gd name="connsiteY135" fmla="*/ 1393372 h 2685143"/>
              <a:gd name="connsiteX136" fmla="*/ 9347200 w 11292115"/>
              <a:gd name="connsiteY136" fmla="*/ 1291772 h 2685143"/>
              <a:gd name="connsiteX137" fmla="*/ 9332686 w 11292115"/>
              <a:gd name="connsiteY137" fmla="*/ 1088572 h 2685143"/>
              <a:gd name="connsiteX138" fmla="*/ 9318172 w 11292115"/>
              <a:gd name="connsiteY138" fmla="*/ 1045029 h 2685143"/>
              <a:gd name="connsiteX139" fmla="*/ 9274629 w 11292115"/>
              <a:gd name="connsiteY139" fmla="*/ 1030515 h 2685143"/>
              <a:gd name="connsiteX140" fmla="*/ 9202057 w 11292115"/>
              <a:gd name="connsiteY140" fmla="*/ 1016000 h 2685143"/>
              <a:gd name="connsiteX141" fmla="*/ 9158515 w 11292115"/>
              <a:gd name="connsiteY141" fmla="*/ 986972 h 2685143"/>
              <a:gd name="connsiteX142" fmla="*/ 8984343 w 11292115"/>
              <a:gd name="connsiteY142" fmla="*/ 972457 h 2685143"/>
              <a:gd name="connsiteX143" fmla="*/ 8955315 w 11292115"/>
              <a:gd name="connsiteY143" fmla="*/ 1016000 h 2685143"/>
              <a:gd name="connsiteX144" fmla="*/ 8926286 w 11292115"/>
              <a:gd name="connsiteY144" fmla="*/ 1103086 h 2685143"/>
              <a:gd name="connsiteX145" fmla="*/ 8911772 w 11292115"/>
              <a:gd name="connsiteY145" fmla="*/ 1146629 h 2685143"/>
              <a:gd name="connsiteX146" fmla="*/ 8882743 w 11292115"/>
              <a:gd name="connsiteY146" fmla="*/ 1190172 h 2685143"/>
              <a:gd name="connsiteX147" fmla="*/ 8853715 w 11292115"/>
              <a:gd name="connsiteY147" fmla="*/ 1277257 h 2685143"/>
              <a:gd name="connsiteX148" fmla="*/ 8839200 w 11292115"/>
              <a:gd name="connsiteY148" fmla="*/ 1320800 h 2685143"/>
              <a:gd name="connsiteX149" fmla="*/ 8824686 w 11292115"/>
              <a:gd name="connsiteY149" fmla="*/ 1422400 h 2685143"/>
              <a:gd name="connsiteX150" fmla="*/ 8737600 w 11292115"/>
              <a:gd name="connsiteY150" fmla="*/ 1494972 h 2685143"/>
              <a:gd name="connsiteX151" fmla="*/ 8519886 w 11292115"/>
              <a:gd name="connsiteY151" fmla="*/ 1480457 h 2685143"/>
              <a:gd name="connsiteX152" fmla="*/ 8476343 w 11292115"/>
              <a:gd name="connsiteY152" fmla="*/ 1451429 h 2685143"/>
              <a:gd name="connsiteX153" fmla="*/ 8432800 w 11292115"/>
              <a:gd name="connsiteY153" fmla="*/ 1436915 h 2685143"/>
              <a:gd name="connsiteX154" fmla="*/ 8403772 w 11292115"/>
              <a:gd name="connsiteY154" fmla="*/ 1393372 h 2685143"/>
              <a:gd name="connsiteX155" fmla="*/ 8302172 w 11292115"/>
              <a:gd name="connsiteY155" fmla="*/ 1378857 h 2685143"/>
              <a:gd name="connsiteX156" fmla="*/ 8244115 w 11292115"/>
              <a:gd name="connsiteY156" fmla="*/ 1364343 h 2685143"/>
              <a:gd name="connsiteX157" fmla="*/ 8157029 w 11292115"/>
              <a:gd name="connsiteY157" fmla="*/ 1306286 h 2685143"/>
              <a:gd name="connsiteX158" fmla="*/ 7997372 w 11292115"/>
              <a:gd name="connsiteY158" fmla="*/ 1233715 h 2685143"/>
              <a:gd name="connsiteX159" fmla="*/ 7939315 w 11292115"/>
              <a:gd name="connsiteY159" fmla="*/ 1204686 h 2685143"/>
              <a:gd name="connsiteX160" fmla="*/ 7881257 w 11292115"/>
              <a:gd name="connsiteY160" fmla="*/ 1190172 h 2685143"/>
              <a:gd name="connsiteX161" fmla="*/ 7837715 w 11292115"/>
              <a:gd name="connsiteY161" fmla="*/ 1161143 h 2685143"/>
              <a:gd name="connsiteX162" fmla="*/ 7750629 w 11292115"/>
              <a:gd name="connsiteY162" fmla="*/ 1132115 h 2685143"/>
              <a:gd name="connsiteX163" fmla="*/ 7707086 w 11292115"/>
              <a:gd name="connsiteY163" fmla="*/ 1103086 h 2685143"/>
              <a:gd name="connsiteX164" fmla="*/ 7576457 w 11292115"/>
              <a:gd name="connsiteY164" fmla="*/ 1059543 h 2685143"/>
              <a:gd name="connsiteX165" fmla="*/ 7489372 w 11292115"/>
              <a:gd name="connsiteY165" fmla="*/ 1074057 h 2685143"/>
              <a:gd name="connsiteX166" fmla="*/ 7445829 w 11292115"/>
              <a:gd name="connsiteY166" fmla="*/ 1088572 h 2685143"/>
              <a:gd name="connsiteX167" fmla="*/ 7402286 w 11292115"/>
              <a:gd name="connsiteY167" fmla="*/ 1059543 h 2685143"/>
              <a:gd name="connsiteX168" fmla="*/ 7300686 w 11292115"/>
              <a:gd name="connsiteY168" fmla="*/ 928915 h 2685143"/>
              <a:gd name="connsiteX169" fmla="*/ 7184572 w 11292115"/>
              <a:gd name="connsiteY169" fmla="*/ 798286 h 2685143"/>
              <a:gd name="connsiteX170" fmla="*/ 7141029 w 11292115"/>
              <a:gd name="connsiteY170" fmla="*/ 783772 h 2685143"/>
              <a:gd name="connsiteX171" fmla="*/ 7039429 w 11292115"/>
              <a:gd name="connsiteY171" fmla="*/ 711200 h 2685143"/>
              <a:gd name="connsiteX172" fmla="*/ 6923315 w 11292115"/>
              <a:gd name="connsiteY172" fmla="*/ 624115 h 2685143"/>
              <a:gd name="connsiteX173" fmla="*/ 6894286 w 11292115"/>
              <a:gd name="connsiteY173" fmla="*/ 580572 h 2685143"/>
              <a:gd name="connsiteX174" fmla="*/ 6807200 w 11292115"/>
              <a:gd name="connsiteY174" fmla="*/ 493486 h 2685143"/>
              <a:gd name="connsiteX175" fmla="*/ 6778172 w 11292115"/>
              <a:gd name="connsiteY175" fmla="*/ 449943 h 2685143"/>
              <a:gd name="connsiteX176" fmla="*/ 6749143 w 11292115"/>
              <a:gd name="connsiteY176" fmla="*/ 391886 h 2685143"/>
              <a:gd name="connsiteX177" fmla="*/ 6705600 w 11292115"/>
              <a:gd name="connsiteY177" fmla="*/ 377372 h 2685143"/>
              <a:gd name="connsiteX178" fmla="*/ 6662057 w 11292115"/>
              <a:gd name="connsiteY178" fmla="*/ 348343 h 2685143"/>
              <a:gd name="connsiteX179" fmla="*/ 6604000 w 11292115"/>
              <a:gd name="connsiteY179" fmla="*/ 333829 h 2685143"/>
              <a:gd name="connsiteX180" fmla="*/ 6516915 w 11292115"/>
              <a:gd name="connsiteY180" fmla="*/ 304800 h 2685143"/>
              <a:gd name="connsiteX181" fmla="*/ 6473372 w 11292115"/>
              <a:gd name="connsiteY181" fmla="*/ 290286 h 2685143"/>
              <a:gd name="connsiteX182" fmla="*/ 6429829 w 11292115"/>
              <a:gd name="connsiteY182" fmla="*/ 246743 h 2685143"/>
              <a:gd name="connsiteX183" fmla="*/ 6299200 w 11292115"/>
              <a:gd name="connsiteY183" fmla="*/ 217715 h 2685143"/>
              <a:gd name="connsiteX184" fmla="*/ 6212115 w 11292115"/>
              <a:gd name="connsiteY184" fmla="*/ 130629 h 2685143"/>
              <a:gd name="connsiteX185" fmla="*/ 6183086 w 11292115"/>
              <a:gd name="connsiteY185" fmla="*/ 87086 h 2685143"/>
              <a:gd name="connsiteX186" fmla="*/ 6096000 w 11292115"/>
              <a:gd name="connsiteY186" fmla="*/ 72572 h 2685143"/>
              <a:gd name="connsiteX187" fmla="*/ 6023429 w 11292115"/>
              <a:gd name="connsiteY187" fmla="*/ 58057 h 2685143"/>
              <a:gd name="connsiteX188" fmla="*/ 5936343 w 11292115"/>
              <a:gd name="connsiteY188" fmla="*/ 14515 h 2685143"/>
              <a:gd name="connsiteX189" fmla="*/ 5892800 w 11292115"/>
              <a:gd name="connsiteY189" fmla="*/ 0 h 2685143"/>
              <a:gd name="connsiteX190" fmla="*/ 5196115 w 11292115"/>
              <a:gd name="connsiteY190" fmla="*/ 14515 h 2685143"/>
              <a:gd name="connsiteX191" fmla="*/ 4978400 w 11292115"/>
              <a:gd name="connsiteY191" fmla="*/ 58057 h 2685143"/>
              <a:gd name="connsiteX192" fmla="*/ 4920343 w 11292115"/>
              <a:gd name="connsiteY192" fmla="*/ 72572 h 2685143"/>
              <a:gd name="connsiteX193" fmla="*/ 4586515 w 11292115"/>
              <a:gd name="connsiteY193" fmla="*/ 101600 h 2685143"/>
              <a:gd name="connsiteX194" fmla="*/ 4513943 w 11292115"/>
              <a:gd name="connsiteY194" fmla="*/ 116115 h 2685143"/>
              <a:gd name="connsiteX195" fmla="*/ 4325257 w 11292115"/>
              <a:gd name="connsiteY195" fmla="*/ 101600 h 2685143"/>
              <a:gd name="connsiteX196" fmla="*/ 3715657 w 11292115"/>
              <a:gd name="connsiteY196" fmla="*/ 145143 h 2685143"/>
              <a:gd name="connsiteX197" fmla="*/ 3585029 w 11292115"/>
              <a:gd name="connsiteY197" fmla="*/ 174172 h 2685143"/>
              <a:gd name="connsiteX198" fmla="*/ 3541486 w 11292115"/>
              <a:gd name="connsiteY198" fmla="*/ 203200 h 2685143"/>
              <a:gd name="connsiteX199" fmla="*/ 3048000 w 11292115"/>
              <a:gd name="connsiteY199" fmla="*/ 217715 h 2685143"/>
              <a:gd name="connsiteX200" fmla="*/ 2569029 w 11292115"/>
              <a:gd name="connsiteY200" fmla="*/ 203200 h 2685143"/>
              <a:gd name="connsiteX201" fmla="*/ 2235200 w 11292115"/>
              <a:gd name="connsiteY201" fmla="*/ 217715 h 2685143"/>
              <a:gd name="connsiteX202" fmla="*/ 2090057 w 11292115"/>
              <a:gd name="connsiteY202" fmla="*/ 246743 h 2685143"/>
              <a:gd name="connsiteX203" fmla="*/ 2017486 w 11292115"/>
              <a:gd name="connsiteY203" fmla="*/ 261257 h 2685143"/>
              <a:gd name="connsiteX204" fmla="*/ 1973943 w 11292115"/>
              <a:gd name="connsiteY204" fmla="*/ 275772 h 2685143"/>
              <a:gd name="connsiteX205" fmla="*/ 1843315 w 11292115"/>
              <a:gd name="connsiteY205" fmla="*/ 290286 h 2685143"/>
              <a:gd name="connsiteX206" fmla="*/ 1756229 w 11292115"/>
              <a:gd name="connsiteY206" fmla="*/ 304800 h 2685143"/>
              <a:gd name="connsiteX207" fmla="*/ 1335315 w 11292115"/>
              <a:gd name="connsiteY207" fmla="*/ 304800 h 2685143"/>
              <a:gd name="connsiteX208" fmla="*/ 420915 w 11292115"/>
              <a:gd name="connsiteY208" fmla="*/ 319315 h 2685143"/>
              <a:gd name="connsiteX209" fmla="*/ 290286 w 11292115"/>
              <a:gd name="connsiteY209" fmla="*/ 333829 h 2685143"/>
              <a:gd name="connsiteX210" fmla="*/ 72572 w 11292115"/>
              <a:gd name="connsiteY210" fmla="*/ 362857 h 2685143"/>
              <a:gd name="connsiteX211" fmla="*/ 58057 w 11292115"/>
              <a:gd name="connsiteY211" fmla="*/ 406400 h 2685143"/>
              <a:gd name="connsiteX212" fmla="*/ 58057 w 11292115"/>
              <a:gd name="connsiteY212" fmla="*/ 406400 h 2685143"/>
              <a:gd name="connsiteX0" fmla="*/ 4309 w 11263086"/>
              <a:gd name="connsiteY0" fmla="*/ 456634 h 2685143"/>
              <a:gd name="connsiteX1" fmla="*/ 0 w 11263086"/>
              <a:gd name="connsiteY1" fmla="*/ 653143 h 2685143"/>
              <a:gd name="connsiteX2" fmla="*/ 130628 w 11263086"/>
              <a:gd name="connsiteY2" fmla="*/ 624115 h 2685143"/>
              <a:gd name="connsiteX3" fmla="*/ 275771 w 11263086"/>
              <a:gd name="connsiteY3" fmla="*/ 653143 h 2685143"/>
              <a:gd name="connsiteX4" fmla="*/ 319314 w 11263086"/>
              <a:gd name="connsiteY4" fmla="*/ 696686 h 2685143"/>
              <a:gd name="connsiteX5" fmla="*/ 391886 w 11263086"/>
              <a:gd name="connsiteY5" fmla="*/ 711200 h 2685143"/>
              <a:gd name="connsiteX6" fmla="*/ 537028 w 11263086"/>
              <a:gd name="connsiteY6" fmla="*/ 754743 h 2685143"/>
              <a:gd name="connsiteX7" fmla="*/ 653143 w 11263086"/>
              <a:gd name="connsiteY7" fmla="*/ 769257 h 2685143"/>
              <a:gd name="connsiteX8" fmla="*/ 740228 w 11263086"/>
              <a:gd name="connsiteY8" fmla="*/ 812800 h 2685143"/>
              <a:gd name="connsiteX9" fmla="*/ 899886 w 11263086"/>
              <a:gd name="connsiteY9" fmla="*/ 769257 h 2685143"/>
              <a:gd name="connsiteX10" fmla="*/ 943428 w 11263086"/>
              <a:gd name="connsiteY10" fmla="*/ 754743 h 2685143"/>
              <a:gd name="connsiteX11" fmla="*/ 986971 w 11263086"/>
              <a:gd name="connsiteY11" fmla="*/ 725715 h 2685143"/>
              <a:gd name="connsiteX12" fmla="*/ 1059543 w 11263086"/>
              <a:gd name="connsiteY12" fmla="*/ 711200 h 2685143"/>
              <a:gd name="connsiteX13" fmla="*/ 1103086 w 11263086"/>
              <a:gd name="connsiteY13" fmla="*/ 682172 h 2685143"/>
              <a:gd name="connsiteX14" fmla="*/ 1190171 w 11263086"/>
              <a:gd name="connsiteY14" fmla="*/ 653143 h 2685143"/>
              <a:gd name="connsiteX15" fmla="*/ 1233714 w 11263086"/>
              <a:gd name="connsiteY15" fmla="*/ 624115 h 2685143"/>
              <a:gd name="connsiteX16" fmla="*/ 1364343 w 11263086"/>
              <a:gd name="connsiteY16" fmla="*/ 580572 h 2685143"/>
              <a:gd name="connsiteX17" fmla="*/ 1451428 w 11263086"/>
              <a:gd name="connsiteY17" fmla="*/ 551543 h 2685143"/>
              <a:gd name="connsiteX18" fmla="*/ 1494971 w 11263086"/>
              <a:gd name="connsiteY18" fmla="*/ 537029 h 2685143"/>
              <a:gd name="connsiteX19" fmla="*/ 1582057 w 11263086"/>
              <a:gd name="connsiteY19" fmla="*/ 493486 h 2685143"/>
              <a:gd name="connsiteX20" fmla="*/ 1625600 w 11263086"/>
              <a:gd name="connsiteY20" fmla="*/ 464457 h 2685143"/>
              <a:gd name="connsiteX21" fmla="*/ 1799771 w 11263086"/>
              <a:gd name="connsiteY21" fmla="*/ 449943 h 2685143"/>
              <a:gd name="connsiteX22" fmla="*/ 1901371 w 11263086"/>
              <a:gd name="connsiteY22" fmla="*/ 435429 h 2685143"/>
              <a:gd name="connsiteX23" fmla="*/ 1973943 w 11263086"/>
              <a:gd name="connsiteY23" fmla="*/ 420915 h 2685143"/>
              <a:gd name="connsiteX24" fmla="*/ 2104571 w 11263086"/>
              <a:gd name="connsiteY24" fmla="*/ 391886 h 2685143"/>
              <a:gd name="connsiteX25" fmla="*/ 2569028 w 11263086"/>
              <a:gd name="connsiteY25" fmla="*/ 362857 h 2685143"/>
              <a:gd name="connsiteX26" fmla="*/ 2728686 w 11263086"/>
              <a:gd name="connsiteY26" fmla="*/ 348343 h 2685143"/>
              <a:gd name="connsiteX27" fmla="*/ 2859314 w 11263086"/>
              <a:gd name="connsiteY27" fmla="*/ 304800 h 2685143"/>
              <a:gd name="connsiteX28" fmla="*/ 2902857 w 11263086"/>
              <a:gd name="connsiteY28" fmla="*/ 290286 h 2685143"/>
              <a:gd name="connsiteX29" fmla="*/ 2989943 w 11263086"/>
              <a:gd name="connsiteY29" fmla="*/ 275772 h 2685143"/>
              <a:gd name="connsiteX30" fmla="*/ 3904343 w 11263086"/>
              <a:gd name="connsiteY30" fmla="*/ 275772 h 2685143"/>
              <a:gd name="connsiteX31" fmla="*/ 4325257 w 11263086"/>
              <a:gd name="connsiteY31" fmla="*/ 261257 h 2685143"/>
              <a:gd name="connsiteX32" fmla="*/ 4397828 w 11263086"/>
              <a:gd name="connsiteY32" fmla="*/ 246743 h 2685143"/>
              <a:gd name="connsiteX33" fmla="*/ 4484914 w 11263086"/>
              <a:gd name="connsiteY33" fmla="*/ 217715 h 2685143"/>
              <a:gd name="connsiteX34" fmla="*/ 4630057 w 11263086"/>
              <a:gd name="connsiteY34" fmla="*/ 203200 h 2685143"/>
              <a:gd name="connsiteX35" fmla="*/ 4775200 w 11263086"/>
              <a:gd name="connsiteY35" fmla="*/ 159657 h 2685143"/>
              <a:gd name="connsiteX36" fmla="*/ 4818743 w 11263086"/>
              <a:gd name="connsiteY36" fmla="*/ 145143 h 2685143"/>
              <a:gd name="connsiteX37" fmla="*/ 4949371 w 11263086"/>
              <a:gd name="connsiteY37" fmla="*/ 130629 h 2685143"/>
              <a:gd name="connsiteX38" fmla="*/ 5094514 w 11263086"/>
              <a:gd name="connsiteY38" fmla="*/ 87086 h 2685143"/>
              <a:gd name="connsiteX39" fmla="*/ 5471886 w 11263086"/>
              <a:gd name="connsiteY39" fmla="*/ 72572 h 2685143"/>
              <a:gd name="connsiteX40" fmla="*/ 5660571 w 11263086"/>
              <a:gd name="connsiteY40" fmla="*/ 72572 h 2685143"/>
              <a:gd name="connsiteX41" fmla="*/ 5805714 w 11263086"/>
              <a:gd name="connsiteY41" fmla="*/ 101600 h 2685143"/>
              <a:gd name="connsiteX42" fmla="*/ 5921828 w 11263086"/>
              <a:gd name="connsiteY42" fmla="*/ 116115 h 2685143"/>
              <a:gd name="connsiteX43" fmla="*/ 5965371 w 11263086"/>
              <a:gd name="connsiteY43" fmla="*/ 130629 h 2685143"/>
              <a:gd name="connsiteX44" fmla="*/ 6008914 w 11263086"/>
              <a:gd name="connsiteY44" fmla="*/ 159657 h 2685143"/>
              <a:gd name="connsiteX45" fmla="*/ 6096000 w 11263086"/>
              <a:gd name="connsiteY45" fmla="*/ 188686 h 2685143"/>
              <a:gd name="connsiteX46" fmla="*/ 6139543 w 11263086"/>
              <a:gd name="connsiteY46" fmla="*/ 203200 h 2685143"/>
              <a:gd name="connsiteX47" fmla="*/ 6183086 w 11263086"/>
              <a:gd name="connsiteY47" fmla="*/ 232229 h 2685143"/>
              <a:gd name="connsiteX48" fmla="*/ 6226628 w 11263086"/>
              <a:gd name="connsiteY48" fmla="*/ 246743 h 2685143"/>
              <a:gd name="connsiteX49" fmla="*/ 6241143 w 11263086"/>
              <a:gd name="connsiteY49" fmla="*/ 319315 h 2685143"/>
              <a:gd name="connsiteX50" fmla="*/ 6270171 w 11263086"/>
              <a:gd name="connsiteY50" fmla="*/ 362857 h 2685143"/>
              <a:gd name="connsiteX51" fmla="*/ 6284686 w 11263086"/>
              <a:gd name="connsiteY51" fmla="*/ 406400 h 2685143"/>
              <a:gd name="connsiteX52" fmla="*/ 6371771 w 11263086"/>
              <a:gd name="connsiteY52" fmla="*/ 449943 h 2685143"/>
              <a:gd name="connsiteX53" fmla="*/ 6473371 w 11263086"/>
              <a:gd name="connsiteY53" fmla="*/ 493486 h 2685143"/>
              <a:gd name="connsiteX54" fmla="*/ 6531428 w 11263086"/>
              <a:gd name="connsiteY54" fmla="*/ 537029 h 2685143"/>
              <a:gd name="connsiteX55" fmla="*/ 6618514 w 11263086"/>
              <a:gd name="connsiteY55" fmla="*/ 624115 h 2685143"/>
              <a:gd name="connsiteX56" fmla="*/ 6633028 w 11263086"/>
              <a:gd name="connsiteY56" fmla="*/ 667657 h 2685143"/>
              <a:gd name="connsiteX57" fmla="*/ 6691086 w 11263086"/>
              <a:gd name="connsiteY57" fmla="*/ 682172 h 2685143"/>
              <a:gd name="connsiteX58" fmla="*/ 6778171 w 11263086"/>
              <a:gd name="connsiteY58" fmla="*/ 740229 h 2685143"/>
              <a:gd name="connsiteX59" fmla="*/ 6821714 w 11263086"/>
              <a:gd name="connsiteY59" fmla="*/ 783772 h 2685143"/>
              <a:gd name="connsiteX60" fmla="*/ 6865257 w 11263086"/>
              <a:gd name="connsiteY60" fmla="*/ 798286 h 2685143"/>
              <a:gd name="connsiteX61" fmla="*/ 6908800 w 11263086"/>
              <a:gd name="connsiteY61" fmla="*/ 841829 h 2685143"/>
              <a:gd name="connsiteX62" fmla="*/ 6966857 w 11263086"/>
              <a:gd name="connsiteY62" fmla="*/ 928915 h 2685143"/>
              <a:gd name="connsiteX63" fmla="*/ 7010400 w 11263086"/>
              <a:gd name="connsiteY63" fmla="*/ 957943 h 2685143"/>
              <a:gd name="connsiteX64" fmla="*/ 7126514 w 11263086"/>
              <a:gd name="connsiteY64" fmla="*/ 986972 h 2685143"/>
              <a:gd name="connsiteX65" fmla="*/ 7170057 w 11263086"/>
              <a:gd name="connsiteY65" fmla="*/ 1001486 h 2685143"/>
              <a:gd name="connsiteX66" fmla="*/ 7199086 w 11263086"/>
              <a:gd name="connsiteY66" fmla="*/ 1088572 h 2685143"/>
              <a:gd name="connsiteX67" fmla="*/ 7242628 w 11263086"/>
              <a:gd name="connsiteY67" fmla="*/ 1175657 h 2685143"/>
              <a:gd name="connsiteX68" fmla="*/ 7300686 w 11263086"/>
              <a:gd name="connsiteY68" fmla="*/ 1190172 h 2685143"/>
              <a:gd name="connsiteX69" fmla="*/ 7402286 w 11263086"/>
              <a:gd name="connsiteY69" fmla="*/ 1219200 h 2685143"/>
              <a:gd name="connsiteX70" fmla="*/ 7460343 w 11263086"/>
              <a:gd name="connsiteY70" fmla="*/ 1248229 h 2685143"/>
              <a:gd name="connsiteX71" fmla="*/ 7503886 w 11263086"/>
              <a:gd name="connsiteY71" fmla="*/ 1262743 h 2685143"/>
              <a:gd name="connsiteX72" fmla="*/ 7547428 w 11263086"/>
              <a:gd name="connsiteY72" fmla="*/ 1291772 h 2685143"/>
              <a:gd name="connsiteX73" fmla="*/ 7649028 w 11263086"/>
              <a:gd name="connsiteY73" fmla="*/ 1320800 h 2685143"/>
              <a:gd name="connsiteX74" fmla="*/ 7736114 w 11263086"/>
              <a:gd name="connsiteY74" fmla="*/ 1349829 h 2685143"/>
              <a:gd name="connsiteX75" fmla="*/ 7779657 w 11263086"/>
              <a:gd name="connsiteY75" fmla="*/ 1364343 h 2685143"/>
              <a:gd name="connsiteX76" fmla="*/ 7823200 w 11263086"/>
              <a:gd name="connsiteY76" fmla="*/ 1407886 h 2685143"/>
              <a:gd name="connsiteX77" fmla="*/ 8055428 w 11263086"/>
              <a:gd name="connsiteY77" fmla="*/ 1451429 h 2685143"/>
              <a:gd name="connsiteX78" fmla="*/ 8200571 w 11263086"/>
              <a:gd name="connsiteY78" fmla="*/ 1567543 h 2685143"/>
              <a:gd name="connsiteX79" fmla="*/ 8287657 w 11263086"/>
              <a:gd name="connsiteY79" fmla="*/ 1582057 h 2685143"/>
              <a:gd name="connsiteX80" fmla="*/ 8505371 w 11263086"/>
              <a:gd name="connsiteY80" fmla="*/ 1654629 h 2685143"/>
              <a:gd name="connsiteX81" fmla="*/ 8548914 w 11263086"/>
              <a:gd name="connsiteY81" fmla="*/ 1669143 h 2685143"/>
              <a:gd name="connsiteX82" fmla="*/ 8592457 w 11263086"/>
              <a:gd name="connsiteY82" fmla="*/ 1683657 h 2685143"/>
              <a:gd name="connsiteX83" fmla="*/ 8694057 w 11263086"/>
              <a:gd name="connsiteY83" fmla="*/ 1712686 h 2685143"/>
              <a:gd name="connsiteX84" fmla="*/ 8766628 w 11263086"/>
              <a:gd name="connsiteY84" fmla="*/ 1582057 h 2685143"/>
              <a:gd name="connsiteX85" fmla="*/ 8824686 w 11263086"/>
              <a:gd name="connsiteY85" fmla="*/ 1494972 h 2685143"/>
              <a:gd name="connsiteX86" fmla="*/ 8839200 w 11263086"/>
              <a:gd name="connsiteY86" fmla="*/ 1451429 h 2685143"/>
              <a:gd name="connsiteX87" fmla="*/ 8926286 w 11263086"/>
              <a:gd name="connsiteY87" fmla="*/ 1407886 h 2685143"/>
              <a:gd name="connsiteX88" fmla="*/ 9027886 w 11263086"/>
              <a:gd name="connsiteY88" fmla="*/ 1422400 h 2685143"/>
              <a:gd name="connsiteX89" fmla="*/ 9042400 w 11263086"/>
              <a:gd name="connsiteY89" fmla="*/ 1480457 h 2685143"/>
              <a:gd name="connsiteX90" fmla="*/ 9013371 w 11263086"/>
              <a:gd name="connsiteY90" fmla="*/ 1712686 h 2685143"/>
              <a:gd name="connsiteX91" fmla="*/ 9071428 w 11263086"/>
              <a:gd name="connsiteY91" fmla="*/ 1959429 h 2685143"/>
              <a:gd name="connsiteX92" fmla="*/ 9114971 w 11263086"/>
              <a:gd name="connsiteY92" fmla="*/ 1973943 h 2685143"/>
              <a:gd name="connsiteX93" fmla="*/ 9158514 w 11263086"/>
              <a:gd name="connsiteY93" fmla="*/ 2017486 h 2685143"/>
              <a:gd name="connsiteX94" fmla="*/ 9216571 w 11263086"/>
              <a:gd name="connsiteY94" fmla="*/ 2104572 h 2685143"/>
              <a:gd name="connsiteX95" fmla="*/ 9332686 w 11263086"/>
              <a:gd name="connsiteY95" fmla="*/ 2148115 h 2685143"/>
              <a:gd name="connsiteX96" fmla="*/ 9448800 w 11263086"/>
              <a:gd name="connsiteY96" fmla="*/ 2235200 h 2685143"/>
              <a:gd name="connsiteX97" fmla="*/ 9550400 w 11263086"/>
              <a:gd name="connsiteY97" fmla="*/ 2278743 h 2685143"/>
              <a:gd name="connsiteX98" fmla="*/ 9681028 w 11263086"/>
              <a:gd name="connsiteY98" fmla="*/ 2336800 h 2685143"/>
              <a:gd name="connsiteX99" fmla="*/ 9840686 w 11263086"/>
              <a:gd name="connsiteY99" fmla="*/ 2380343 h 2685143"/>
              <a:gd name="connsiteX100" fmla="*/ 9971314 w 11263086"/>
              <a:gd name="connsiteY100" fmla="*/ 2394857 h 2685143"/>
              <a:gd name="connsiteX101" fmla="*/ 10101943 w 11263086"/>
              <a:gd name="connsiteY101" fmla="*/ 2423886 h 2685143"/>
              <a:gd name="connsiteX102" fmla="*/ 10247086 w 11263086"/>
              <a:gd name="connsiteY102" fmla="*/ 2438400 h 2685143"/>
              <a:gd name="connsiteX103" fmla="*/ 10464800 w 11263086"/>
              <a:gd name="connsiteY103" fmla="*/ 2481943 h 2685143"/>
              <a:gd name="connsiteX104" fmla="*/ 10914743 w 11263086"/>
              <a:gd name="connsiteY104" fmla="*/ 2510972 h 2685143"/>
              <a:gd name="connsiteX105" fmla="*/ 11248571 w 11263086"/>
              <a:gd name="connsiteY105" fmla="*/ 2510972 h 2685143"/>
              <a:gd name="connsiteX106" fmla="*/ 11263086 w 11263086"/>
              <a:gd name="connsiteY106" fmla="*/ 2569029 h 2685143"/>
              <a:gd name="connsiteX107" fmla="*/ 11248571 w 11263086"/>
              <a:gd name="connsiteY107" fmla="*/ 2612572 h 2685143"/>
              <a:gd name="connsiteX108" fmla="*/ 11205028 w 11263086"/>
              <a:gd name="connsiteY108" fmla="*/ 2641600 h 2685143"/>
              <a:gd name="connsiteX109" fmla="*/ 11176000 w 11263086"/>
              <a:gd name="connsiteY109" fmla="*/ 2685143 h 2685143"/>
              <a:gd name="connsiteX110" fmla="*/ 11132457 w 11263086"/>
              <a:gd name="connsiteY110" fmla="*/ 2583543 h 2685143"/>
              <a:gd name="connsiteX111" fmla="*/ 11117943 w 11263086"/>
              <a:gd name="connsiteY111" fmla="*/ 2540000 h 2685143"/>
              <a:gd name="connsiteX112" fmla="*/ 11074400 w 11263086"/>
              <a:gd name="connsiteY112" fmla="*/ 2525486 h 2685143"/>
              <a:gd name="connsiteX113" fmla="*/ 10987314 w 11263086"/>
              <a:gd name="connsiteY113" fmla="*/ 2569029 h 2685143"/>
              <a:gd name="connsiteX114" fmla="*/ 10842171 w 11263086"/>
              <a:gd name="connsiteY114" fmla="*/ 2612572 h 2685143"/>
              <a:gd name="connsiteX115" fmla="*/ 10755086 w 11263086"/>
              <a:gd name="connsiteY115" fmla="*/ 2598057 h 2685143"/>
              <a:gd name="connsiteX116" fmla="*/ 10624457 w 11263086"/>
              <a:gd name="connsiteY116" fmla="*/ 2583543 h 2685143"/>
              <a:gd name="connsiteX117" fmla="*/ 10580914 w 11263086"/>
              <a:gd name="connsiteY117" fmla="*/ 2554515 h 2685143"/>
              <a:gd name="connsiteX118" fmla="*/ 10450286 w 11263086"/>
              <a:gd name="connsiteY118" fmla="*/ 2540000 h 2685143"/>
              <a:gd name="connsiteX119" fmla="*/ 10203543 w 11263086"/>
              <a:gd name="connsiteY119" fmla="*/ 2510972 h 2685143"/>
              <a:gd name="connsiteX120" fmla="*/ 9913257 w 11263086"/>
              <a:gd name="connsiteY120" fmla="*/ 2481943 h 2685143"/>
              <a:gd name="connsiteX121" fmla="*/ 9782628 w 11263086"/>
              <a:gd name="connsiteY121" fmla="*/ 2452915 h 2685143"/>
              <a:gd name="connsiteX122" fmla="*/ 9724571 w 11263086"/>
              <a:gd name="connsiteY122" fmla="*/ 2438400 h 2685143"/>
              <a:gd name="connsiteX123" fmla="*/ 9593943 w 11263086"/>
              <a:gd name="connsiteY123" fmla="*/ 2336800 h 2685143"/>
              <a:gd name="connsiteX124" fmla="*/ 9492343 w 11263086"/>
              <a:gd name="connsiteY124" fmla="*/ 2278743 h 2685143"/>
              <a:gd name="connsiteX125" fmla="*/ 9419771 w 11263086"/>
              <a:gd name="connsiteY125" fmla="*/ 2206172 h 2685143"/>
              <a:gd name="connsiteX126" fmla="*/ 9376228 w 11263086"/>
              <a:gd name="connsiteY126" fmla="*/ 2090057 h 2685143"/>
              <a:gd name="connsiteX127" fmla="*/ 9332686 w 11263086"/>
              <a:gd name="connsiteY127" fmla="*/ 2046515 h 2685143"/>
              <a:gd name="connsiteX128" fmla="*/ 9303657 w 11263086"/>
              <a:gd name="connsiteY128" fmla="*/ 2002972 h 2685143"/>
              <a:gd name="connsiteX129" fmla="*/ 9289143 w 11263086"/>
              <a:gd name="connsiteY129" fmla="*/ 1915886 h 2685143"/>
              <a:gd name="connsiteX130" fmla="*/ 9274628 w 11263086"/>
              <a:gd name="connsiteY130" fmla="*/ 1741715 h 2685143"/>
              <a:gd name="connsiteX131" fmla="*/ 9245600 w 11263086"/>
              <a:gd name="connsiteY131" fmla="*/ 1654629 h 2685143"/>
              <a:gd name="connsiteX132" fmla="*/ 9274628 w 11263086"/>
              <a:gd name="connsiteY132" fmla="*/ 1567543 h 2685143"/>
              <a:gd name="connsiteX133" fmla="*/ 9303657 w 11263086"/>
              <a:gd name="connsiteY133" fmla="*/ 1494972 h 2685143"/>
              <a:gd name="connsiteX134" fmla="*/ 9318171 w 11263086"/>
              <a:gd name="connsiteY134" fmla="*/ 1436915 h 2685143"/>
              <a:gd name="connsiteX135" fmla="*/ 9332686 w 11263086"/>
              <a:gd name="connsiteY135" fmla="*/ 1393372 h 2685143"/>
              <a:gd name="connsiteX136" fmla="*/ 9318171 w 11263086"/>
              <a:gd name="connsiteY136" fmla="*/ 1291772 h 2685143"/>
              <a:gd name="connsiteX137" fmla="*/ 9303657 w 11263086"/>
              <a:gd name="connsiteY137" fmla="*/ 1088572 h 2685143"/>
              <a:gd name="connsiteX138" fmla="*/ 9289143 w 11263086"/>
              <a:gd name="connsiteY138" fmla="*/ 1045029 h 2685143"/>
              <a:gd name="connsiteX139" fmla="*/ 9245600 w 11263086"/>
              <a:gd name="connsiteY139" fmla="*/ 1030515 h 2685143"/>
              <a:gd name="connsiteX140" fmla="*/ 9173028 w 11263086"/>
              <a:gd name="connsiteY140" fmla="*/ 1016000 h 2685143"/>
              <a:gd name="connsiteX141" fmla="*/ 9129486 w 11263086"/>
              <a:gd name="connsiteY141" fmla="*/ 986972 h 2685143"/>
              <a:gd name="connsiteX142" fmla="*/ 8955314 w 11263086"/>
              <a:gd name="connsiteY142" fmla="*/ 972457 h 2685143"/>
              <a:gd name="connsiteX143" fmla="*/ 8926286 w 11263086"/>
              <a:gd name="connsiteY143" fmla="*/ 1016000 h 2685143"/>
              <a:gd name="connsiteX144" fmla="*/ 8897257 w 11263086"/>
              <a:gd name="connsiteY144" fmla="*/ 1103086 h 2685143"/>
              <a:gd name="connsiteX145" fmla="*/ 8882743 w 11263086"/>
              <a:gd name="connsiteY145" fmla="*/ 1146629 h 2685143"/>
              <a:gd name="connsiteX146" fmla="*/ 8853714 w 11263086"/>
              <a:gd name="connsiteY146" fmla="*/ 1190172 h 2685143"/>
              <a:gd name="connsiteX147" fmla="*/ 8824686 w 11263086"/>
              <a:gd name="connsiteY147" fmla="*/ 1277257 h 2685143"/>
              <a:gd name="connsiteX148" fmla="*/ 8810171 w 11263086"/>
              <a:gd name="connsiteY148" fmla="*/ 1320800 h 2685143"/>
              <a:gd name="connsiteX149" fmla="*/ 8795657 w 11263086"/>
              <a:gd name="connsiteY149" fmla="*/ 1422400 h 2685143"/>
              <a:gd name="connsiteX150" fmla="*/ 8708571 w 11263086"/>
              <a:gd name="connsiteY150" fmla="*/ 1494972 h 2685143"/>
              <a:gd name="connsiteX151" fmla="*/ 8490857 w 11263086"/>
              <a:gd name="connsiteY151" fmla="*/ 1480457 h 2685143"/>
              <a:gd name="connsiteX152" fmla="*/ 8447314 w 11263086"/>
              <a:gd name="connsiteY152" fmla="*/ 1451429 h 2685143"/>
              <a:gd name="connsiteX153" fmla="*/ 8403771 w 11263086"/>
              <a:gd name="connsiteY153" fmla="*/ 1436915 h 2685143"/>
              <a:gd name="connsiteX154" fmla="*/ 8374743 w 11263086"/>
              <a:gd name="connsiteY154" fmla="*/ 1393372 h 2685143"/>
              <a:gd name="connsiteX155" fmla="*/ 8273143 w 11263086"/>
              <a:gd name="connsiteY155" fmla="*/ 1378857 h 2685143"/>
              <a:gd name="connsiteX156" fmla="*/ 8215086 w 11263086"/>
              <a:gd name="connsiteY156" fmla="*/ 1364343 h 2685143"/>
              <a:gd name="connsiteX157" fmla="*/ 8128000 w 11263086"/>
              <a:gd name="connsiteY157" fmla="*/ 1306286 h 2685143"/>
              <a:gd name="connsiteX158" fmla="*/ 7968343 w 11263086"/>
              <a:gd name="connsiteY158" fmla="*/ 1233715 h 2685143"/>
              <a:gd name="connsiteX159" fmla="*/ 7910286 w 11263086"/>
              <a:gd name="connsiteY159" fmla="*/ 1204686 h 2685143"/>
              <a:gd name="connsiteX160" fmla="*/ 7852228 w 11263086"/>
              <a:gd name="connsiteY160" fmla="*/ 1190172 h 2685143"/>
              <a:gd name="connsiteX161" fmla="*/ 7808686 w 11263086"/>
              <a:gd name="connsiteY161" fmla="*/ 1161143 h 2685143"/>
              <a:gd name="connsiteX162" fmla="*/ 7721600 w 11263086"/>
              <a:gd name="connsiteY162" fmla="*/ 1132115 h 2685143"/>
              <a:gd name="connsiteX163" fmla="*/ 7678057 w 11263086"/>
              <a:gd name="connsiteY163" fmla="*/ 1103086 h 2685143"/>
              <a:gd name="connsiteX164" fmla="*/ 7547428 w 11263086"/>
              <a:gd name="connsiteY164" fmla="*/ 1059543 h 2685143"/>
              <a:gd name="connsiteX165" fmla="*/ 7460343 w 11263086"/>
              <a:gd name="connsiteY165" fmla="*/ 1074057 h 2685143"/>
              <a:gd name="connsiteX166" fmla="*/ 7416800 w 11263086"/>
              <a:gd name="connsiteY166" fmla="*/ 1088572 h 2685143"/>
              <a:gd name="connsiteX167" fmla="*/ 7373257 w 11263086"/>
              <a:gd name="connsiteY167" fmla="*/ 1059543 h 2685143"/>
              <a:gd name="connsiteX168" fmla="*/ 7271657 w 11263086"/>
              <a:gd name="connsiteY168" fmla="*/ 928915 h 2685143"/>
              <a:gd name="connsiteX169" fmla="*/ 7155543 w 11263086"/>
              <a:gd name="connsiteY169" fmla="*/ 798286 h 2685143"/>
              <a:gd name="connsiteX170" fmla="*/ 7112000 w 11263086"/>
              <a:gd name="connsiteY170" fmla="*/ 783772 h 2685143"/>
              <a:gd name="connsiteX171" fmla="*/ 7010400 w 11263086"/>
              <a:gd name="connsiteY171" fmla="*/ 711200 h 2685143"/>
              <a:gd name="connsiteX172" fmla="*/ 6894286 w 11263086"/>
              <a:gd name="connsiteY172" fmla="*/ 624115 h 2685143"/>
              <a:gd name="connsiteX173" fmla="*/ 6865257 w 11263086"/>
              <a:gd name="connsiteY173" fmla="*/ 580572 h 2685143"/>
              <a:gd name="connsiteX174" fmla="*/ 6778171 w 11263086"/>
              <a:gd name="connsiteY174" fmla="*/ 493486 h 2685143"/>
              <a:gd name="connsiteX175" fmla="*/ 6749143 w 11263086"/>
              <a:gd name="connsiteY175" fmla="*/ 449943 h 2685143"/>
              <a:gd name="connsiteX176" fmla="*/ 6720114 w 11263086"/>
              <a:gd name="connsiteY176" fmla="*/ 391886 h 2685143"/>
              <a:gd name="connsiteX177" fmla="*/ 6676571 w 11263086"/>
              <a:gd name="connsiteY177" fmla="*/ 377372 h 2685143"/>
              <a:gd name="connsiteX178" fmla="*/ 6633028 w 11263086"/>
              <a:gd name="connsiteY178" fmla="*/ 348343 h 2685143"/>
              <a:gd name="connsiteX179" fmla="*/ 6574971 w 11263086"/>
              <a:gd name="connsiteY179" fmla="*/ 333829 h 2685143"/>
              <a:gd name="connsiteX180" fmla="*/ 6487886 w 11263086"/>
              <a:gd name="connsiteY180" fmla="*/ 304800 h 2685143"/>
              <a:gd name="connsiteX181" fmla="*/ 6444343 w 11263086"/>
              <a:gd name="connsiteY181" fmla="*/ 290286 h 2685143"/>
              <a:gd name="connsiteX182" fmla="*/ 6400800 w 11263086"/>
              <a:gd name="connsiteY182" fmla="*/ 246743 h 2685143"/>
              <a:gd name="connsiteX183" fmla="*/ 6270171 w 11263086"/>
              <a:gd name="connsiteY183" fmla="*/ 217715 h 2685143"/>
              <a:gd name="connsiteX184" fmla="*/ 6183086 w 11263086"/>
              <a:gd name="connsiteY184" fmla="*/ 130629 h 2685143"/>
              <a:gd name="connsiteX185" fmla="*/ 6154057 w 11263086"/>
              <a:gd name="connsiteY185" fmla="*/ 87086 h 2685143"/>
              <a:gd name="connsiteX186" fmla="*/ 6066971 w 11263086"/>
              <a:gd name="connsiteY186" fmla="*/ 72572 h 2685143"/>
              <a:gd name="connsiteX187" fmla="*/ 5994400 w 11263086"/>
              <a:gd name="connsiteY187" fmla="*/ 58057 h 2685143"/>
              <a:gd name="connsiteX188" fmla="*/ 5907314 w 11263086"/>
              <a:gd name="connsiteY188" fmla="*/ 14515 h 2685143"/>
              <a:gd name="connsiteX189" fmla="*/ 5863771 w 11263086"/>
              <a:gd name="connsiteY189" fmla="*/ 0 h 2685143"/>
              <a:gd name="connsiteX190" fmla="*/ 5167086 w 11263086"/>
              <a:gd name="connsiteY190" fmla="*/ 14515 h 2685143"/>
              <a:gd name="connsiteX191" fmla="*/ 4949371 w 11263086"/>
              <a:gd name="connsiteY191" fmla="*/ 58057 h 2685143"/>
              <a:gd name="connsiteX192" fmla="*/ 4891314 w 11263086"/>
              <a:gd name="connsiteY192" fmla="*/ 72572 h 2685143"/>
              <a:gd name="connsiteX193" fmla="*/ 4557486 w 11263086"/>
              <a:gd name="connsiteY193" fmla="*/ 101600 h 2685143"/>
              <a:gd name="connsiteX194" fmla="*/ 4484914 w 11263086"/>
              <a:gd name="connsiteY194" fmla="*/ 116115 h 2685143"/>
              <a:gd name="connsiteX195" fmla="*/ 4296228 w 11263086"/>
              <a:gd name="connsiteY195" fmla="*/ 101600 h 2685143"/>
              <a:gd name="connsiteX196" fmla="*/ 3686628 w 11263086"/>
              <a:gd name="connsiteY196" fmla="*/ 145143 h 2685143"/>
              <a:gd name="connsiteX197" fmla="*/ 3556000 w 11263086"/>
              <a:gd name="connsiteY197" fmla="*/ 174172 h 2685143"/>
              <a:gd name="connsiteX198" fmla="*/ 3512457 w 11263086"/>
              <a:gd name="connsiteY198" fmla="*/ 203200 h 2685143"/>
              <a:gd name="connsiteX199" fmla="*/ 3018971 w 11263086"/>
              <a:gd name="connsiteY199" fmla="*/ 217715 h 2685143"/>
              <a:gd name="connsiteX200" fmla="*/ 2540000 w 11263086"/>
              <a:gd name="connsiteY200" fmla="*/ 203200 h 2685143"/>
              <a:gd name="connsiteX201" fmla="*/ 2206171 w 11263086"/>
              <a:gd name="connsiteY201" fmla="*/ 217715 h 2685143"/>
              <a:gd name="connsiteX202" fmla="*/ 2061028 w 11263086"/>
              <a:gd name="connsiteY202" fmla="*/ 246743 h 2685143"/>
              <a:gd name="connsiteX203" fmla="*/ 1988457 w 11263086"/>
              <a:gd name="connsiteY203" fmla="*/ 261257 h 2685143"/>
              <a:gd name="connsiteX204" fmla="*/ 1944914 w 11263086"/>
              <a:gd name="connsiteY204" fmla="*/ 275772 h 2685143"/>
              <a:gd name="connsiteX205" fmla="*/ 1814286 w 11263086"/>
              <a:gd name="connsiteY205" fmla="*/ 290286 h 2685143"/>
              <a:gd name="connsiteX206" fmla="*/ 1727200 w 11263086"/>
              <a:gd name="connsiteY206" fmla="*/ 304800 h 2685143"/>
              <a:gd name="connsiteX207" fmla="*/ 1306286 w 11263086"/>
              <a:gd name="connsiteY207" fmla="*/ 304800 h 2685143"/>
              <a:gd name="connsiteX208" fmla="*/ 391886 w 11263086"/>
              <a:gd name="connsiteY208" fmla="*/ 319315 h 2685143"/>
              <a:gd name="connsiteX209" fmla="*/ 261257 w 11263086"/>
              <a:gd name="connsiteY209" fmla="*/ 333829 h 2685143"/>
              <a:gd name="connsiteX210" fmla="*/ 43543 w 11263086"/>
              <a:gd name="connsiteY210" fmla="*/ 362857 h 2685143"/>
              <a:gd name="connsiteX211" fmla="*/ 29028 w 11263086"/>
              <a:gd name="connsiteY211" fmla="*/ 406400 h 2685143"/>
              <a:gd name="connsiteX212" fmla="*/ 29028 w 11263086"/>
              <a:gd name="connsiteY212" fmla="*/ 406400 h 2685143"/>
              <a:gd name="connsiteX0" fmla="*/ 13834 w 11272611"/>
              <a:gd name="connsiteY0" fmla="*/ 456634 h 2685143"/>
              <a:gd name="connsiteX1" fmla="*/ 0 w 11272611"/>
              <a:gd name="connsiteY1" fmla="*/ 641237 h 2685143"/>
              <a:gd name="connsiteX2" fmla="*/ 140153 w 11272611"/>
              <a:gd name="connsiteY2" fmla="*/ 624115 h 2685143"/>
              <a:gd name="connsiteX3" fmla="*/ 285296 w 11272611"/>
              <a:gd name="connsiteY3" fmla="*/ 653143 h 2685143"/>
              <a:gd name="connsiteX4" fmla="*/ 328839 w 11272611"/>
              <a:gd name="connsiteY4" fmla="*/ 696686 h 2685143"/>
              <a:gd name="connsiteX5" fmla="*/ 401411 w 11272611"/>
              <a:gd name="connsiteY5" fmla="*/ 711200 h 2685143"/>
              <a:gd name="connsiteX6" fmla="*/ 546553 w 11272611"/>
              <a:gd name="connsiteY6" fmla="*/ 754743 h 2685143"/>
              <a:gd name="connsiteX7" fmla="*/ 662668 w 11272611"/>
              <a:gd name="connsiteY7" fmla="*/ 769257 h 2685143"/>
              <a:gd name="connsiteX8" fmla="*/ 749753 w 11272611"/>
              <a:gd name="connsiteY8" fmla="*/ 812800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28839 w 11272611"/>
              <a:gd name="connsiteY4" fmla="*/ 696686 h 2685143"/>
              <a:gd name="connsiteX5" fmla="*/ 401411 w 11272611"/>
              <a:gd name="connsiteY5" fmla="*/ 711200 h 2685143"/>
              <a:gd name="connsiteX6" fmla="*/ 546553 w 11272611"/>
              <a:gd name="connsiteY6" fmla="*/ 754743 h 2685143"/>
              <a:gd name="connsiteX7" fmla="*/ 662668 w 11272611"/>
              <a:gd name="connsiteY7" fmla="*/ 769257 h 2685143"/>
              <a:gd name="connsiteX8" fmla="*/ 749753 w 11272611"/>
              <a:gd name="connsiteY8" fmla="*/ 812800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01411 w 11272611"/>
              <a:gd name="connsiteY5" fmla="*/ 711200 h 2685143"/>
              <a:gd name="connsiteX6" fmla="*/ 546553 w 11272611"/>
              <a:gd name="connsiteY6" fmla="*/ 754743 h 2685143"/>
              <a:gd name="connsiteX7" fmla="*/ 662668 w 11272611"/>
              <a:gd name="connsiteY7" fmla="*/ 769257 h 2685143"/>
              <a:gd name="connsiteX8" fmla="*/ 749753 w 11272611"/>
              <a:gd name="connsiteY8" fmla="*/ 812800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46553 w 11272611"/>
              <a:gd name="connsiteY6" fmla="*/ 754743 h 2685143"/>
              <a:gd name="connsiteX7" fmla="*/ 662668 w 11272611"/>
              <a:gd name="connsiteY7" fmla="*/ 769257 h 2685143"/>
              <a:gd name="connsiteX8" fmla="*/ 749753 w 11272611"/>
              <a:gd name="connsiteY8" fmla="*/ 812800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62668 w 11272611"/>
              <a:gd name="connsiteY7" fmla="*/ 769257 h 2685143"/>
              <a:gd name="connsiteX8" fmla="*/ 749753 w 11272611"/>
              <a:gd name="connsiteY8" fmla="*/ 812800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62668 w 11272611"/>
              <a:gd name="connsiteY7" fmla="*/ 769257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73868 w 11272611"/>
              <a:gd name="connsiteY16" fmla="*/ 58057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60953 w 11272611"/>
              <a:gd name="connsiteY17" fmla="*/ 551543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37029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35125 w 11272611"/>
              <a:gd name="connsiteY20" fmla="*/ 464457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578553 w 11272611"/>
              <a:gd name="connsiteY25" fmla="*/ 362857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15696 w 11272611"/>
              <a:gd name="connsiteY201" fmla="*/ 217715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49525 w 11272611"/>
              <a:gd name="connsiteY200" fmla="*/ 203200 h 2685143"/>
              <a:gd name="connsiteX201" fmla="*/ 2244271 w 11272611"/>
              <a:gd name="connsiteY201" fmla="*/ 339159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70553 w 11272611"/>
              <a:gd name="connsiteY202" fmla="*/ 246743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18180 h 2685143"/>
              <a:gd name="connsiteX203" fmla="*/ 1997982 w 11272611"/>
              <a:gd name="connsiteY203" fmla="*/ 261257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18180 h 2685143"/>
              <a:gd name="connsiteX203" fmla="*/ 1997982 w 11272611"/>
              <a:gd name="connsiteY203" fmla="*/ 335076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54439 w 11272611"/>
              <a:gd name="connsiteY204" fmla="*/ 275772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23811 w 11272611"/>
              <a:gd name="connsiteY205" fmla="*/ 290286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736725 w 11272611"/>
              <a:gd name="connsiteY206" fmla="*/ 304800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315811 w 11272611"/>
              <a:gd name="connsiteY207" fmla="*/ 304800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01411 w 11272611"/>
              <a:gd name="connsiteY208" fmla="*/ 319315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70782 w 11272611"/>
              <a:gd name="connsiteY209" fmla="*/ 333829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53068 w 11272611"/>
              <a:gd name="connsiteY210" fmla="*/ 362857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7362 w 11272611"/>
              <a:gd name="connsiteY210" fmla="*/ 446200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38553 w 11272611"/>
              <a:gd name="connsiteY211" fmla="*/ 406400 h 2685143"/>
              <a:gd name="connsiteX212" fmla="*/ 38553 w 11272611"/>
              <a:gd name="connsiteY212" fmla="*/ 406400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38553 w 11272611"/>
              <a:gd name="connsiteY211" fmla="*/ 406400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3028496 w 11272611"/>
              <a:gd name="connsiteY199" fmla="*/ 217715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13806 w 11272611"/>
              <a:gd name="connsiteY200" fmla="*/ 324643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12382 w 11272611"/>
              <a:gd name="connsiteY28" fmla="*/ 290286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68839 w 11272611"/>
              <a:gd name="connsiteY27" fmla="*/ 304800 h 2685143"/>
              <a:gd name="connsiteX28" fmla="*/ 2986201 w 11272611"/>
              <a:gd name="connsiteY28" fmla="*/ 306954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2999468 w 11272611"/>
              <a:gd name="connsiteY29" fmla="*/ 275772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80535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80535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521982 w 11272611"/>
              <a:gd name="connsiteY198" fmla="*/ 2032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565525 w 11272611"/>
              <a:gd name="connsiteY197" fmla="*/ 174172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696153 w 11272611"/>
              <a:gd name="connsiteY196" fmla="*/ 145143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305753 w 11272611"/>
              <a:gd name="connsiteY195" fmla="*/ 101600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94439 w 11272611"/>
              <a:gd name="connsiteY194" fmla="*/ 116115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567011 w 11272611"/>
              <a:gd name="connsiteY193" fmla="*/ 101600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00839 w 11272611"/>
              <a:gd name="connsiteY192" fmla="*/ 72572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4958896 w 11272611"/>
              <a:gd name="connsiteY191" fmla="*/ 580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176611 w 11272611"/>
              <a:gd name="connsiteY190" fmla="*/ 14515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39582 w 11272611"/>
              <a:gd name="connsiteY34" fmla="*/ 203200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7353 w 11272611"/>
              <a:gd name="connsiteY32" fmla="*/ 246743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34782 w 11272611"/>
              <a:gd name="connsiteY31" fmla="*/ 261257 h 2685143"/>
              <a:gd name="connsiteX32" fmla="*/ 4402590 w 11272611"/>
              <a:gd name="connsiteY32" fmla="*/ 230075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03826 w 11272611"/>
              <a:gd name="connsiteY31" fmla="*/ 242207 h 2685143"/>
              <a:gd name="connsiteX32" fmla="*/ 4402590 w 11272611"/>
              <a:gd name="connsiteY32" fmla="*/ 230075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481411 w 11272611"/>
              <a:gd name="connsiteY39" fmla="*/ 72572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03826 w 11272611"/>
              <a:gd name="connsiteY31" fmla="*/ 242207 h 2685143"/>
              <a:gd name="connsiteX32" fmla="*/ 4402590 w 11272611"/>
              <a:gd name="connsiteY32" fmla="*/ 230075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590948 w 11272611"/>
              <a:gd name="connsiteY39" fmla="*/ 74954 h 2685143"/>
              <a:gd name="connsiteX40" fmla="*/ 5670096 w 11272611"/>
              <a:gd name="connsiteY40" fmla="*/ 72572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03826 w 11272611"/>
              <a:gd name="connsiteY31" fmla="*/ 242207 h 2685143"/>
              <a:gd name="connsiteX32" fmla="*/ 4402590 w 11272611"/>
              <a:gd name="connsiteY32" fmla="*/ 230075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590948 w 11272611"/>
              <a:gd name="connsiteY39" fmla="*/ 74954 h 2685143"/>
              <a:gd name="connsiteX40" fmla="*/ 5691527 w 11272611"/>
              <a:gd name="connsiteY40" fmla="*/ 103528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56634 h 2685143"/>
              <a:gd name="connsiteX1" fmla="*/ 0 w 11272611"/>
              <a:gd name="connsiteY1" fmla="*/ 641237 h 2685143"/>
              <a:gd name="connsiteX2" fmla="*/ 140153 w 11272611"/>
              <a:gd name="connsiteY2" fmla="*/ 643165 h 2685143"/>
              <a:gd name="connsiteX3" fmla="*/ 285296 w 11272611"/>
              <a:gd name="connsiteY3" fmla="*/ 653143 h 2685143"/>
              <a:gd name="connsiteX4" fmla="*/ 352652 w 11272611"/>
              <a:gd name="connsiteY4" fmla="*/ 672873 h 2685143"/>
              <a:gd name="connsiteX5" fmla="*/ 463323 w 11272611"/>
              <a:gd name="connsiteY5" fmla="*/ 696913 h 2685143"/>
              <a:gd name="connsiteX6" fmla="*/ 591797 w 11272611"/>
              <a:gd name="connsiteY6" fmla="*/ 740455 h 2685143"/>
              <a:gd name="connsiteX7" fmla="*/ 696005 w 11272611"/>
              <a:gd name="connsiteY7" fmla="*/ 752589 h 2685143"/>
              <a:gd name="connsiteX8" fmla="*/ 778328 w 11272611"/>
              <a:gd name="connsiteY8" fmla="*/ 777081 h 2685143"/>
              <a:gd name="connsiteX9" fmla="*/ 909411 w 11272611"/>
              <a:gd name="connsiteY9" fmla="*/ 769257 h 2685143"/>
              <a:gd name="connsiteX10" fmla="*/ 952953 w 11272611"/>
              <a:gd name="connsiteY10" fmla="*/ 754743 h 2685143"/>
              <a:gd name="connsiteX11" fmla="*/ 996496 w 11272611"/>
              <a:gd name="connsiteY11" fmla="*/ 725715 h 2685143"/>
              <a:gd name="connsiteX12" fmla="*/ 1069068 w 11272611"/>
              <a:gd name="connsiteY12" fmla="*/ 711200 h 2685143"/>
              <a:gd name="connsiteX13" fmla="*/ 1112611 w 11272611"/>
              <a:gd name="connsiteY13" fmla="*/ 682172 h 2685143"/>
              <a:gd name="connsiteX14" fmla="*/ 1199696 w 11272611"/>
              <a:gd name="connsiteY14" fmla="*/ 653143 h 2685143"/>
              <a:gd name="connsiteX15" fmla="*/ 1243239 w 11272611"/>
              <a:gd name="connsiteY15" fmla="*/ 624115 h 2685143"/>
              <a:gd name="connsiteX16" fmla="*/ 1381012 w 11272611"/>
              <a:gd name="connsiteY16" fmla="*/ 561522 h 2685143"/>
              <a:gd name="connsiteX17" fmla="*/ 1449047 w 11272611"/>
              <a:gd name="connsiteY17" fmla="*/ 534874 h 2685143"/>
              <a:gd name="connsiteX18" fmla="*/ 1504496 w 11272611"/>
              <a:gd name="connsiteY18" fmla="*/ 515598 h 2685143"/>
              <a:gd name="connsiteX19" fmla="*/ 1591582 w 11272611"/>
              <a:gd name="connsiteY19" fmla="*/ 493486 h 2685143"/>
              <a:gd name="connsiteX20" fmla="*/ 1658938 w 11272611"/>
              <a:gd name="connsiteY20" fmla="*/ 473982 h 2685143"/>
              <a:gd name="connsiteX21" fmla="*/ 1809296 w 11272611"/>
              <a:gd name="connsiteY21" fmla="*/ 449943 h 2685143"/>
              <a:gd name="connsiteX22" fmla="*/ 1910896 w 11272611"/>
              <a:gd name="connsiteY22" fmla="*/ 435429 h 2685143"/>
              <a:gd name="connsiteX23" fmla="*/ 1983468 w 11272611"/>
              <a:gd name="connsiteY23" fmla="*/ 420915 h 2685143"/>
              <a:gd name="connsiteX24" fmla="*/ 2114096 w 11272611"/>
              <a:gd name="connsiteY24" fmla="*/ 391886 h 2685143"/>
              <a:gd name="connsiteX25" fmla="*/ 2399959 w 11272611"/>
              <a:gd name="connsiteY25" fmla="*/ 341426 h 2685143"/>
              <a:gd name="connsiteX26" fmla="*/ 2738211 w 11272611"/>
              <a:gd name="connsiteY26" fmla="*/ 348343 h 2685143"/>
              <a:gd name="connsiteX27" fmla="*/ 2887889 w 11272611"/>
              <a:gd name="connsiteY27" fmla="*/ 311943 h 2685143"/>
              <a:gd name="connsiteX28" fmla="*/ 2986201 w 11272611"/>
              <a:gd name="connsiteY28" fmla="*/ 306954 h 2685143"/>
              <a:gd name="connsiteX29" fmla="*/ 3128055 w 11272611"/>
              <a:gd name="connsiteY29" fmla="*/ 294823 h 2685143"/>
              <a:gd name="connsiteX30" fmla="*/ 3913868 w 11272611"/>
              <a:gd name="connsiteY30" fmla="*/ 275772 h 2685143"/>
              <a:gd name="connsiteX31" fmla="*/ 4303826 w 11272611"/>
              <a:gd name="connsiteY31" fmla="*/ 242207 h 2685143"/>
              <a:gd name="connsiteX32" fmla="*/ 4402590 w 11272611"/>
              <a:gd name="connsiteY32" fmla="*/ 230075 h 2685143"/>
              <a:gd name="connsiteX33" fmla="*/ 4494439 w 11272611"/>
              <a:gd name="connsiteY33" fmla="*/ 217715 h 2685143"/>
              <a:gd name="connsiteX34" fmla="*/ 4649107 w 11272611"/>
              <a:gd name="connsiteY34" fmla="*/ 188912 h 2685143"/>
              <a:gd name="connsiteX35" fmla="*/ 4784725 w 11272611"/>
              <a:gd name="connsiteY35" fmla="*/ 159657 h 2685143"/>
              <a:gd name="connsiteX36" fmla="*/ 4828268 w 11272611"/>
              <a:gd name="connsiteY36" fmla="*/ 145143 h 2685143"/>
              <a:gd name="connsiteX37" fmla="*/ 4958896 w 11272611"/>
              <a:gd name="connsiteY37" fmla="*/ 130629 h 2685143"/>
              <a:gd name="connsiteX38" fmla="*/ 5104039 w 11272611"/>
              <a:gd name="connsiteY38" fmla="*/ 87086 h 2685143"/>
              <a:gd name="connsiteX39" fmla="*/ 5590948 w 11272611"/>
              <a:gd name="connsiteY39" fmla="*/ 74954 h 2685143"/>
              <a:gd name="connsiteX40" fmla="*/ 5691527 w 11272611"/>
              <a:gd name="connsiteY40" fmla="*/ 103528 h 2685143"/>
              <a:gd name="connsiteX41" fmla="*/ 5815239 w 11272611"/>
              <a:gd name="connsiteY41" fmla="*/ 101600 h 2685143"/>
              <a:gd name="connsiteX42" fmla="*/ 5931353 w 11272611"/>
              <a:gd name="connsiteY42" fmla="*/ 116115 h 2685143"/>
              <a:gd name="connsiteX43" fmla="*/ 5974896 w 11272611"/>
              <a:gd name="connsiteY43" fmla="*/ 130629 h 2685143"/>
              <a:gd name="connsiteX44" fmla="*/ 6018439 w 11272611"/>
              <a:gd name="connsiteY44" fmla="*/ 159657 h 2685143"/>
              <a:gd name="connsiteX45" fmla="*/ 6105525 w 11272611"/>
              <a:gd name="connsiteY45" fmla="*/ 188686 h 2685143"/>
              <a:gd name="connsiteX46" fmla="*/ 6149068 w 11272611"/>
              <a:gd name="connsiteY46" fmla="*/ 203200 h 2685143"/>
              <a:gd name="connsiteX47" fmla="*/ 6192611 w 11272611"/>
              <a:gd name="connsiteY47" fmla="*/ 232229 h 2685143"/>
              <a:gd name="connsiteX48" fmla="*/ 6236153 w 11272611"/>
              <a:gd name="connsiteY48" fmla="*/ 246743 h 2685143"/>
              <a:gd name="connsiteX49" fmla="*/ 6250668 w 11272611"/>
              <a:gd name="connsiteY49" fmla="*/ 319315 h 2685143"/>
              <a:gd name="connsiteX50" fmla="*/ 6279696 w 11272611"/>
              <a:gd name="connsiteY50" fmla="*/ 362857 h 2685143"/>
              <a:gd name="connsiteX51" fmla="*/ 6294211 w 11272611"/>
              <a:gd name="connsiteY51" fmla="*/ 406400 h 2685143"/>
              <a:gd name="connsiteX52" fmla="*/ 6381296 w 11272611"/>
              <a:gd name="connsiteY52" fmla="*/ 449943 h 2685143"/>
              <a:gd name="connsiteX53" fmla="*/ 6482896 w 11272611"/>
              <a:gd name="connsiteY53" fmla="*/ 493486 h 2685143"/>
              <a:gd name="connsiteX54" fmla="*/ 6540953 w 11272611"/>
              <a:gd name="connsiteY54" fmla="*/ 537029 h 2685143"/>
              <a:gd name="connsiteX55" fmla="*/ 6628039 w 11272611"/>
              <a:gd name="connsiteY55" fmla="*/ 624115 h 2685143"/>
              <a:gd name="connsiteX56" fmla="*/ 6642553 w 11272611"/>
              <a:gd name="connsiteY56" fmla="*/ 667657 h 2685143"/>
              <a:gd name="connsiteX57" fmla="*/ 6700611 w 11272611"/>
              <a:gd name="connsiteY57" fmla="*/ 682172 h 2685143"/>
              <a:gd name="connsiteX58" fmla="*/ 6787696 w 11272611"/>
              <a:gd name="connsiteY58" fmla="*/ 740229 h 2685143"/>
              <a:gd name="connsiteX59" fmla="*/ 6831239 w 11272611"/>
              <a:gd name="connsiteY59" fmla="*/ 783772 h 2685143"/>
              <a:gd name="connsiteX60" fmla="*/ 6874782 w 11272611"/>
              <a:gd name="connsiteY60" fmla="*/ 798286 h 2685143"/>
              <a:gd name="connsiteX61" fmla="*/ 6918325 w 11272611"/>
              <a:gd name="connsiteY61" fmla="*/ 841829 h 2685143"/>
              <a:gd name="connsiteX62" fmla="*/ 6976382 w 11272611"/>
              <a:gd name="connsiteY62" fmla="*/ 928915 h 2685143"/>
              <a:gd name="connsiteX63" fmla="*/ 7019925 w 11272611"/>
              <a:gd name="connsiteY63" fmla="*/ 957943 h 2685143"/>
              <a:gd name="connsiteX64" fmla="*/ 7136039 w 11272611"/>
              <a:gd name="connsiteY64" fmla="*/ 986972 h 2685143"/>
              <a:gd name="connsiteX65" fmla="*/ 7179582 w 11272611"/>
              <a:gd name="connsiteY65" fmla="*/ 1001486 h 2685143"/>
              <a:gd name="connsiteX66" fmla="*/ 7208611 w 11272611"/>
              <a:gd name="connsiteY66" fmla="*/ 1088572 h 2685143"/>
              <a:gd name="connsiteX67" fmla="*/ 7252153 w 11272611"/>
              <a:gd name="connsiteY67" fmla="*/ 1175657 h 2685143"/>
              <a:gd name="connsiteX68" fmla="*/ 7310211 w 11272611"/>
              <a:gd name="connsiteY68" fmla="*/ 1190172 h 2685143"/>
              <a:gd name="connsiteX69" fmla="*/ 7411811 w 11272611"/>
              <a:gd name="connsiteY69" fmla="*/ 1219200 h 2685143"/>
              <a:gd name="connsiteX70" fmla="*/ 7469868 w 11272611"/>
              <a:gd name="connsiteY70" fmla="*/ 1248229 h 2685143"/>
              <a:gd name="connsiteX71" fmla="*/ 7513411 w 11272611"/>
              <a:gd name="connsiteY71" fmla="*/ 1262743 h 2685143"/>
              <a:gd name="connsiteX72" fmla="*/ 7556953 w 11272611"/>
              <a:gd name="connsiteY72" fmla="*/ 1291772 h 2685143"/>
              <a:gd name="connsiteX73" fmla="*/ 7658553 w 11272611"/>
              <a:gd name="connsiteY73" fmla="*/ 1320800 h 2685143"/>
              <a:gd name="connsiteX74" fmla="*/ 7745639 w 11272611"/>
              <a:gd name="connsiteY74" fmla="*/ 1349829 h 2685143"/>
              <a:gd name="connsiteX75" fmla="*/ 7789182 w 11272611"/>
              <a:gd name="connsiteY75" fmla="*/ 1364343 h 2685143"/>
              <a:gd name="connsiteX76" fmla="*/ 7832725 w 11272611"/>
              <a:gd name="connsiteY76" fmla="*/ 1407886 h 2685143"/>
              <a:gd name="connsiteX77" fmla="*/ 8064953 w 11272611"/>
              <a:gd name="connsiteY77" fmla="*/ 1451429 h 2685143"/>
              <a:gd name="connsiteX78" fmla="*/ 8210096 w 11272611"/>
              <a:gd name="connsiteY78" fmla="*/ 1567543 h 2685143"/>
              <a:gd name="connsiteX79" fmla="*/ 8297182 w 11272611"/>
              <a:gd name="connsiteY79" fmla="*/ 1582057 h 2685143"/>
              <a:gd name="connsiteX80" fmla="*/ 8514896 w 11272611"/>
              <a:gd name="connsiteY80" fmla="*/ 1654629 h 2685143"/>
              <a:gd name="connsiteX81" fmla="*/ 8558439 w 11272611"/>
              <a:gd name="connsiteY81" fmla="*/ 1669143 h 2685143"/>
              <a:gd name="connsiteX82" fmla="*/ 8601982 w 11272611"/>
              <a:gd name="connsiteY82" fmla="*/ 1683657 h 2685143"/>
              <a:gd name="connsiteX83" fmla="*/ 8703582 w 11272611"/>
              <a:gd name="connsiteY83" fmla="*/ 1712686 h 2685143"/>
              <a:gd name="connsiteX84" fmla="*/ 8776153 w 11272611"/>
              <a:gd name="connsiteY84" fmla="*/ 1582057 h 2685143"/>
              <a:gd name="connsiteX85" fmla="*/ 8834211 w 11272611"/>
              <a:gd name="connsiteY85" fmla="*/ 1494972 h 2685143"/>
              <a:gd name="connsiteX86" fmla="*/ 8848725 w 11272611"/>
              <a:gd name="connsiteY86" fmla="*/ 1451429 h 2685143"/>
              <a:gd name="connsiteX87" fmla="*/ 8935811 w 11272611"/>
              <a:gd name="connsiteY87" fmla="*/ 1407886 h 2685143"/>
              <a:gd name="connsiteX88" fmla="*/ 9037411 w 11272611"/>
              <a:gd name="connsiteY88" fmla="*/ 1422400 h 2685143"/>
              <a:gd name="connsiteX89" fmla="*/ 9051925 w 11272611"/>
              <a:gd name="connsiteY89" fmla="*/ 1480457 h 2685143"/>
              <a:gd name="connsiteX90" fmla="*/ 9022896 w 11272611"/>
              <a:gd name="connsiteY90" fmla="*/ 1712686 h 2685143"/>
              <a:gd name="connsiteX91" fmla="*/ 9080953 w 11272611"/>
              <a:gd name="connsiteY91" fmla="*/ 1959429 h 2685143"/>
              <a:gd name="connsiteX92" fmla="*/ 9124496 w 11272611"/>
              <a:gd name="connsiteY92" fmla="*/ 1973943 h 2685143"/>
              <a:gd name="connsiteX93" fmla="*/ 9168039 w 11272611"/>
              <a:gd name="connsiteY93" fmla="*/ 2017486 h 2685143"/>
              <a:gd name="connsiteX94" fmla="*/ 9226096 w 11272611"/>
              <a:gd name="connsiteY94" fmla="*/ 2104572 h 2685143"/>
              <a:gd name="connsiteX95" fmla="*/ 9342211 w 11272611"/>
              <a:gd name="connsiteY95" fmla="*/ 2148115 h 2685143"/>
              <a:gd name="connsiteX96" fmla="*/ 9458325 w 11272611"/>
              <a:gd name="connsiteY96" fmla="*/ 2235200 h 2685143"/>
              <a:gd name="connsiteX97" fmla="*/ 9559925 w 11272611"/>
              <a:gd name="connsiteY97" fmla="*/ 2278743 h 2685143"/>
              <a:gd name="connsiteX98" fmla="*/ 9690553 w 11272611"/>
              <a:gd name="connsiteY98" fmla="*/ 2336800 h 2685143"/>
              <a:gd name="connsiteX99" fmla="*/ 9850211 w 11272611"/>
              <a:gd name="connsiteY99" fmla="*/ 2380343 h 2685143"/>
              <a:gd name="connsiteX100" fmla="*/ 9980839 w 11272611"/>
              <a:gd name="connsiteY100" fmla="*/ 2394857 h 2685143"/>
              <a:gd name="connsiteX101" fmla="*/ 10111468 w 11272611"/>
              <a:gd name="connsiteY101" fmla="*/ 2423886 h 2685143"/>
              <a:gd name="connsiteX102" fmla="*/ 10256611 w 11272611"/>
              <a:gd name="connsiteY102" fmla="*/ 2438400 h 2685143"/>
              <a:gd name="connsiteX103" fmla="*/ 10474325 w 11272611"/>
              <a:gd name="connsiteY103" fmla="*/ 2481943 h 2685143"/>
              <a:gd name="connsiteX104" fmla="*/ 10924268 w 11272611"/>
              <a:gd name="connsiteY104" fmla="*/ 2510972 h 2685143"/>
              <a:gd name="connsiteX105" fmla="*/ 11258096 w 11272611"/>
              <a:gd name="connsiteY105" fmla="*/ 2510972 h 2685143"/>
              <a:gd name="connsiteX106" fmla="*/ 11272611 w 11272611"/>
              <a:gd name="connsiteY106" fmla="*/ 2569029 h 2685143"/>
              <a:gd name="connsiteX107" fmla="*/ 11258096 w 11272611"/>
              <a:gd name="connsiteY107" fmla="*/ 2612572 h 2685143"/>
              <a:gd name="connsiteX108" fmla="*/ 11214553 w 11272611"/>
              <a:gd name="connsiteY108" fmla="*/ 2641600 h 2685143"/>
              <a:gd name="connsiteX109" fmla="*/ 11185525 w 11272611"/>
              <a:gd name="connsiteY109" fmla="*/ 2685143 h 2685143"/>
              <a:gd name="connsiteX110" fmla="*/ 11141982 w 11272611"/>
              <a:gd name="connsiteY110" fmla="*/ 2583543 h 2685143"/>
              <a:gd name="connsiteX111" fmla="*/ 11127468 w 11272611"/>
              <a:gd name="connsiteY111" fmla="*/ 2540000 h 2685143"/>
              <a:gd name="connsiteX112" fmla="*/ 11083925 w 11272611"/>
              <a:gd name="connsiteY112" fmla="*/ 2525486 h 2685143"/>
              <a:gd name="connsiteX113" fmla="*/ 10996839 w 11272611"/>
              <a:gd name="connsiteY113" fmla="*/ 2569029 h 2685143"/>
              <a:gd name="connsiteX114" fmla="*/ 10851696 w 11272611"/>
              <a:gd name="connsiteY114" fmla="*/ 2612572 h 2685143"/>
              <a:gd name="connsiteX115" fmla="*/ 10764611 w 11272611"/>
              <a:gd name="connsiteY115" fmla="*/ 2598057 h 2685143"/>
              <a:gd name="connsiteX116" fmla="*/ 10633982 w 11272611"/>
              <a:gd name="connsiteY116" fmla="*/ 2583543 h 2685143"/>
              <a:gd name="connsiteX117" fmla="*/ 10590439 w 11272611"/>
              <a:gd name="connsiteY117" fmla="*/ 2554515 h 2685143"/>
              <a:gd name="connsiteX118" fmla="*/ 10459811 w 11272611"/>
              <a:gd name="connsiteY118" fmla="*/ 2540000 h 2685143"/>
              <a:gd name="connsiteX119" fmla="*/ 10213068 w 11272611"/>
              <a:gd name="connsiteY119" fmla="*/ 2510972 h 2685143"/>
              <a:gd name="connsiteX120" fmla="*/ 9922782 w 11272611"/>
              <a:gd name="connsiteY120" fmla="*/ 2481943 h 2685143"/>
              <a:gd name="connsiteX121" fmla="*/ 9792153 w 11272611"/>
              <a:gd name="connsiteY121" fmla="*/ 2452915 h 2685143"/>
              <a:gd name="connsiteX122" fmla="*/ 9734096 w 11272611"/>
              <a:gd name="connsiteY122" fmla="*/ 2438400 h 2685143"/>
              <a:gd name="connsiteX123" fmla="*/ 9603468 w 11272611"/>
              <a:gd name="connsiteY123" fmla="*/ 2336800 h 2685143"/>
              <a:gd name="connsiteX124" fmla="*/ 9501868 w 11272611"/>
              <a:gd name="connsiteY124" fmla="*/ 2278743 h 2685143"/>
              <a:gd name="connsiteX125" fmla="*/ 9429296 w 11272611"/>
              <a:gd name="connsiteY125" fmla="*/ 2206172 h 2685143"/>
              <a:gd name="connsiteX126" fmla="*/ 9385753 w 11272611"/>
              <a:gd name="connsiteY126" fmla="*/ 2090057 h 2685143"/>
              <a:gd name="connsiteX127" fmla="*/ 9342211 w 11272611"/>
              <a:gd name="connsiteY127" fmla="*/ 2046515 h 2685143"/>
              <a:gd name="connsiteX128" fmla="*/ 9313182 w 11272611"/>
              <a:gd name="connsiteY128" fmla="*/ 2002972 h 2685143"/>
              <a:gd name="connsiteX129" fmla="*/ 9298668 w 11272611"/>
              <a:gd name="connsiteY129" fmla="*/ 1915886 h 2685143"/>
              <a:gd name="connsiteX130" fmla="*/ 9284153 w 11272611"/>
              <a:gd name="connsiteY130" fmla="*/ 1741715 h 2685143"/>
              <a:gd name="connsiteX131" fmla="*/ 9255125 w 11272611"/>
              <a:gd name="connsiteY131" fmla="*/ 1654629 h 2685143"/>
              <a:gd name="connsiteX132" fmla="*/ 9284153 w 11272611"/>
              <a:gd name="connsiteY132" fmla="*/ 1567543 h 2685143"/>
              <a:gd name="connsiteX133" fmla="*/ 9313182 w 11272611"/>
              <a:gd name="connsiteY133" fmla="*/ 1494972 h 2685143"/>
              <a:gd name="connsiteX134" fmla="*/ 9327696 w 11272611"/>
              <a:gd name="connsiteY134" fmla="*/ 1436915 h 2685143"/>
              <a:gd name="connsiteX135" fmla="*/ 9342211 w 11272611"/>
              <a:gd name="connsiteY135" fmla="*/ 1393372 h 2685143"/>
              <a:gd name="connsiteX136" fmla="*/ 9327696 w 11272611"/>
              <a:gd name="connsiteY136" fmla="*/ 1291772 h 2685143"/>
              <a:gd name="connsiteX137" fmla="*/ 9313182 w 11272611"/>
              <a:gd name="connsiteY137" fmla="*/ 1088572 h 2685143"/>
              <a:gd name="connsiteX138" fmla="*/ 9298668 w 11272611"/>
              <a:gd name="connsiteY138" fmla="*/ 1045029 h 2685143"/>
              <a:gd name="connsiteX139" fmla="*/ 9255125 w 11272611"/>
              <a:gd name="connsiteY139" fmla="*/ 1030515 h 2685143"/>
              <a:gd name="connsiteX140" fmla="*/ 9182553 w 11272611"/>
              <a:gd name="connsiteY140" fmla="*/ 1016000 h 2685143"/>
              <a:gd name="connsiteX141" fmla="*/ 9139011 w 11272611"/>
              <a:gd name="connsiteY141" fmla="*/ 986972 h 2685143"/>
              <a:gd name="connsiteX142" fmla="*/ 8964839 w 11272611"/>
              <a:gd name="connsiteY142" fmla="*/ 972457 h 2685143"/>
              <a:gd name="connsiteX143" fmla="*/ 8935811 w 11272611"/>
              <a:gd name="connsiteY143" fmla="*/ 1016000 h 2685143"/>
              <a:gd name="connsiteX144" fmla="*/ 8906782 w 11272611"/>
              <a:gd name="connsiteY144" fmla="*/ 1103086 h 2685143"/>
              <a:gd name="connsiteX145" fmla="*/ 8892268 w 11272611"/>
              <a:gd name="connsiteY145" fmla="*/ 1146629 h 2685143"/>
              <a:gd name="connsiteX146" fmla="*/ 8863239 w 11272611"/>
              <a:gd name="connsiteY146" fmla="*/ 1190172 h 2685143"/>
              <a:gd name="connsiteX147" fmla="*/ 8834211 w 11272611"/>
              <a:gd name="connsiteY147" fmla="*/ 1277257 h 2685143"/>
              <a:gd name="connsiteX148" fmla="*/ 8819696 w 11272611"/>
              <a:gd name="connsiteY148" fmla="*/ 1320800 h 2685143"/>
              <a:gd name="connsiteX149" fmla="*/ 8805182 w 11272611"/>
              <a:gd name="connsiteY149" fmla="*/ 1422400 h 2685143"/>
              <a:gd name="connsiteX150" fmla="*/ 8718096 w 11272611"/>
              <a:gd name="connsiteY150" fmla="*/ 1494972 h 2685143"/>
              <a:gd name="connsiteX151" fmla="*/ 8500382 w 11272611"/>
              <a:gd name="connsiteY151" fmla="*/ 1480457 h 2685143"/>
              <a:gd name="connsiteX152" fmla="*/ 8456839 w 11272611"/>
              <a:gd name="connsiteY152" fmla="*/ 1451429 h 2685143"/>
              <a:gd name="connsiteX153" fmla="*/ 8413296 w 11272611"/>
              <a:gd name="connsiteY153" fmla="*/ 1436915 h 2685143"/>
              <a:gd name="connsiteX154" fmla="*/ 8384268 w 11272611"/>
              <a:gd name="connsiteY154" fmla="*/ 1393372 h 2685143"/>
              <a:gd name="connsiteX155" fmla="*/ 8282668 w 11272611"/>
              <a:gd name="connsiteY155" fmla="*/ 1378857 h 2685143"/>
              <a:gd name="connsiteX156" fmla="*/ 8224611 w 11272611"/>
              <a:gd name="connsiteY156" fmla="*/ 1364343 h 2685143"/>
              <a:gd name="connsiteX157" fmla="*/ 8137525 w 11272611"/>
              <a:gd name="connsiteY157" fmla="*/ 1306286 h 2685143"/>
              <a:gd name="connsiteX158" fmla="*/ 7977868 w 11272611"/>
              <a:gd name="connsiteY158" fmla="*/ 1233715 h 2685143"/>
              <a:gd name="connsiteX159" fmla="*/ 7919811 w 11272611"/>
              <a:gd name="connsiteY159" fmla="*/ 1204686 h 2685143"/>
              <a:gd name="connsiteX160" fmla="*/ 7861753 w 11272611"/>
              <a:gd name="connsiteY160" fmla="*/ 1190172 h 2685143"/>
              <a:gd name="connsiteX161" fmla="*/ 7818211 w 11272611"/>
              <a:gd name="connsiteY161" fmla="*/ 1161143 h 2685143"/>
              <a:gd name="connsiteX162" fmla="*/ 7731125 w 11272611"/>
              <a:gd name="connsiteY162" fmla="*/ 1132115 h 2685143"/>
              <a:gd name="connsiteX163" fmla="*/ 7687582 w 11272611"/>
              <a:gd name="connsiteY163" fmla="*/ 1103086 h 2685143"/>
              <a:gd name="connsiteX164" fmla="*/ 7556953 w 11272611"/>
              <a:gd name="connsiteY164" fmla="*/ 1059543 h 2685143"/>
              <a:gd name="connsiteX165" fmla="*/ 7469868 w 11272611"/>
              <a:gd name="connsiteY165" fmla="*/ 1074057 h 2685143"/>
              <a:gd name="connsiteX166" fmla="*/ 7426325 w 11272611"/>
              <a:gd name="connsiteY166" fmla="*/ 1088572 h 2685143"/>
              <a:gd name="connsiteX167" fmla="*/ 7382782 w 11272611"/>
              <a:gd name="connsiteY167" fmla="*/ 1059543 h 2685143"/>
              <a:gd name="connsiteX168" fmla="*/ 7281182 w 11272611"/>
              <a:gd name="connsiteY168" fmla="*/ 928915 h 2685143"/>
              <a:gd name="connsiteX169" fmla="*/ 7165068 w 11272611"/>
              <a:gd name="connsiteY169" fmla="*/ 798286 h 2685143"/>
              <a:gd name="connsiteX170" fmla="*/ 7121525 w 11272611"/>
              <a:gd name="connsiteY170" fmla="*/ 783772 h 2685143"/>
              <a:gd name="connsiteX171" fmla="*/ 7019925 w 11272611"/>
              <a:gd name="connsiteY171" fmla="*/ 711200 h 2685143"/>
              <a:gd name="connsiteX172" fmla="*/ 6903811 w 11272611"/>
              <a:gd name="connsiteY172" fmla="*/ 624115 h 2685143"/>
              <a:gd name="connsiteX173" fmla="*/ 6874782 w 11272611"/>
              <a:gd name="connsiteY173" fmla="*/ 580572 h 2685143"/>
              <a:gd name="connsiteX174" fmla="*/ 6787696 w 11272611"/>
              <a:gd name="connsiteY174" fmla="*/ 493486 h 2685143"/>
              <a:gd name="connsiteX175" fmla="*/ 6758668 w 11272611"/>
              <a:gd name="connsiteY175" fmla="*/ 449943 h 2685143"/>
              <a:gd name="connsiteX176" fmla="*/ 6729639 w 11272611"/>
              <a:gd name="connsiteY176" fmla="*/ 391886 h 2685143"/>
              <a:gd name="connsiteX177" fmla="*/ 6686096 w 11272611"/>
              <a:gd name="connsiteY177" fmla="*/ 377372 h 2685143"/>
              <a:gd name="connsiteX178" fmla="*/ 6642553 w 11272611"/>
              <a:gd name="connsiteY178" fmla="*/ 348343 h 2685143"/>
              <a:gd name="connsiteX179" fmla="*/ 6584496 w 11272611"/>
              <a:gd name="connsiteY179" fmla="*/ 333829 h 2685143"/>
              <a:gd name="connsiteX180" fmla="*/ 6497411 w 11272611"/>
              <a:gd name="connsiteY180" fmla="*/ 304800 h 2685143"/>
              <a:gd name="connsiteX181" fmla="*/ 6453868 w 11272611"/>
              <a:gd name="connsiteY181" fmla="*/ 290286 h 2685143"/>
              <a:gd name="connsiteX182" fmla="*/ 6410325 w 11272611"/>
              <a:gd name="connsiteY182" fmla="*/ 246743 h 2685143"/>
              <a:gd name="connsiteX183" fmla="*/ 6279696 w 11272611"/>
              <a:gd name="connsiteY183" fmla="*/ 217715 h 2685143"/>
              <a:gd name="connsiteX184" fmla="*/ 6192611 w 11272611"/>
              <a:gd name="connsiteY184" fmla="*/ 130629 h 2685143"/>
              <a:gd name="connsiteX185" fmla="*/ 6163582 w 11272611"/>
              <a:gd name="connsiteY185" fmla="*/ 87086 h 2685143"/>
              <a:gd name="connsiteX186" fmla="*/ 6076496 w 11272611"/>
              <a:gd name="connsiteY186" fmla="*/ 72572 h 2685143"/>
              <a:gd name="connsiteX187" fmla="*/ 6003925 w 11272611"/>
              <a:gd name="connsiteY187" fmla="*/ 58057 h 2685143"/>
              <a:gd name="connsiteX188" fmla="*/ 5916839 w 11272611"/>
              <a:gd name="connsiteY188" fmla="*/ 14515 h 2685143"/>
              <a:gd name="connsiteX189" fmla="*/ 5873296 w 11272611"/>
              <a:gd name="connsiteY189" fmla="*/ 0 h 2685143"/>
              <a:gd name="connsiteX190" fmla="*/ 5217093 w 11272611"/>
              <a:gd name="connsiteY190" fmla="*/ 76427 h 2685143"/>
              <a:gd name="connsiteX191" fmla="*/ 5037477 w 11272611"/>
              <a:gd name="connsiteY191" fmla="*/ 96157 h 2685143"/>
              <a:gd name="connsiteX192" fmla="*/ 4917508 w 11272611"/>
              <a:gd name="connsiteY192" fmla="*/ 105910 h 2685143"/>
              <a:gd name="connsiteX193" fmla="*/ 4617017 w 11272611"/>
              <a:gd name="connsiteY193" fmla="*/ 130175 h 2685143"/>
              <a:gd name="connsiteX194" fmla="*/ 4480152 w 11272611"/>
              <a:gd name="connsiteY194" fmla="*/ 144690 h 2685143"/>
              <a:gd name="connsiteX195" fmla="*/ 4291466 w 11272611"/>
              <a:gd name="connsiteY195" fmla="*/ 163513 h 2685143"/>
              <a:gd name="connsiteX196" fmla="*/ 3879509 w 11272611"/>
              <a:gd name="connsiteY196" fmla="*/ 233250 h 2685143"/>
              <a:gd name="connsiteX197" fmla="*/ 3656012 w 11272611"/>
              <a:gd name="connsiteY197" fmla="*/ 259897 h 2685143"/>
              <a:gd name="connsiteX198" fmla="*/ 3379107 w 11272611"/>
              <a:gd name="connsiteY198" fmla="*/ 279400 h 2685143"/>
              <a:gd name="connsiteX199" fmla="*/ 2761796 w 11272611"/>
              <a:gd name="connsiteY199" fmla="*/ 329634 h 2685143"/>
              <a:gd name="connsiteX200" fmla="*/ 2523331 w 11272611"/>
              <a:gd name="connsiteY200" fmla="*/ 338931 h 2685143"/>
              <a:gd name="connsiteX201" fmla="*/ 2244271 w 11272611"/>
              <a:gd name="connsiteY201" fmla="*/ 339159 h 2685143"/>
              <a:gd name="connsiteX202" fmla="*/ 2080078 w 11272611"/>
              <a:gd name="connsiteY202" fmla="*/ 337230 h 2685143"/>
              <a:gd name="connsiteX203" fmla="*/ 1997982 w 11272611"/>
              <a:gd name="connsiteY203" fmla="*/ 335076 h 2685143"/>
              <a:gd name="connsiteX204" fmla="*/ 1918720 w 11272611"/>
              <a:gd name="connsiteY204" fmla="*/ 347210 h 2685143"/>
              <a:gd name="connsiteX205" fmla="*/ 1804761 w 11272611"/>
              <a:gd name="connsiteY205" fmla="*/ 361723 h 2685143"/>
              <a:gd name="connsiteX206" fmla="*/ 1558131 w 11272611"/>
              <a:gd name="connsiteY206" fmla="*/ 402431 h 2685143"/>
              <a:gd name="connsiteX207" fmla="*/ 1180079 w 11272611"/>
              <a:gd name="connsiteY207" fmla="*/ 435768 h 2685143"/>
              <a:gd name="connsiteX208" fmla="*/ 456180 w 11272611"/>
              <a:gd name="connsiteY208" fmla="*/ 397896 h 2685143"/>
              <a:gd name="connsiteX209" fmla="*/ 268401 w 11272611"/>
              <a:gd name="connsiteY209" fmla="*/ 419554 h 2685143"/>
              <a:gd name="connsiteX210" fmla="*/ 114981 w 11272611"/>
              <a:gd name="connsiteY210" fmla="*/ 441438 h 2685143"/>
              <a:gd name="connsiteX211" fmla="*/ 71891 w 11272611"/>
              <a:gd name="connsiteY211" fmla="*/ 446882 h 2685143"/>
              <a:gd name="connsiteX212" fmla="*/ 14741 w 11272611"/>
              <a:gd name="connsiteY212" fmla="*/ 454025 h 2685143"/>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15239 w 11272611"/>
              <a:gd name="connsiteY41" fmla="*/ 87173 h 2670716"/>
              <a:gd name="connsiteX42" fmla="*/ 5931353 w 11272611"/>
              <a:gd name="connsiteY42" fmla="*/ 101688 h 2670716"/>
              <a:gd name="connsiteX43" fmla="*/ 5974896 w 11272611"/>
              <a:gd name="connsiteY43" fmla="*/ 116202 h 2670716"/>
              <a:gd name="connsiteX44" fmla="*/ 6018439 w 11272611"/>
              <a:gd name="connsiteY44" fmla="*/ 145230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15239 w 11272611"/>
              <a:gd name="connsiteY41" fmla="*/ 87173 h 2670716"/>
              <a:gd name="connsiteX42" fmla="*/ 5931353 w 11272611"/>
              <a:gd name="connsiteY42" fmla="*/ 101688 h 2670716"/>
              <a:gd name="connsiteX43" fmla="*/ 5974896 w 11272611"/>
              <a:gd name="connsiteY43" fmla="*/ 116202 h 2670716"/>
              <a:gd name="connsiteX44" fmla="*/ 6018439 w 11272611"/>
              <a:gd name="connsiteY44" fmla="*/ 145230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31353 w 11272611"/>
              <a:gd name="connsiteY42" fmla="*/ 101688 h 2670716"/>
              <a:gd name="connsiteX43" fmla="*/ 5974896 w 11272611"/>
              <a:gd name="connsiteY43" fmla="*/ 116202 h 2670716"/>
              <a:gd name="connsiteX44" fmla="*/ 6018439 w 11272611"/>
              <a:gd name="connsiteY44" fmla="*/ 145230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4896 w 11272611"/>
              <a:gd name="connsiteY43" fmla="*/ 116202 h 2670716"/>
              <a:gd name="connsiteX44" fmla="*/ 6018439 w 11272611"/>
              <a:gd name="connsiteY44" fmla="*/ 145230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18439 w 11272611"/>
              <a:gd name="connsiteY44" fmla="*/ 145230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05525 w 11272611"/>
              <a:gd name="connsiteY45" fmla="*/ 174259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188773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17802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36153 w 11272611"/>
              <a:gd name="connsiteY48" fmla="*/ 232316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279696 w 11272611"/>
              <a:gd name="connsiteY50" fmla="*/ 348430 h 2670716"/>
              <a:gd name="connsiteX51" fmla="*/ 6294211 w 11272611"/>
              <a:gd name="connsiteY51" fmla="*/ 391973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279696 w 11272611"/>
              <a:gd name="connsiteY50" fmla="*/ 348430 h 2670716"/>
              <a:gd name="connsiteX51" fmla="*/ 6346598 w 11272611"/>
              <a:gd name="connsiteY51" fmla="*/ 384830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381296 w 11272611"/>
              <a:gd name="connsiteY52" fmla="*/ 435516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82896 w 11272611"/>
              <a:gd name="connsiteY53" fmla="*/ 479059 h 2670716"/>
              <a:gd name="connsiteX54" fmla="*/ 6540953 w 11272611"/>
              <a:gd name="connsiteY54" fmla="*/ 522602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82896 w 11272611"/>
              <a:gd name="connsiteY53" fmla="*/ 479059 h 2670716"/>
              <a:gd name="connsiteX54" fmla="*/ 6533809 w 11272611"/>
              <a:gd name="connsiteY54" fmla="*/ 555940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628039 w 11272611"/>
              <a:gd name="connsiteY55" fmla="*/ 609688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594702 w 11272611"/>
              <a:gd name="connsiteY55" fmla="*/ 612070 h 2670716"/>
              <a:gd name="connsiteX56" fmla="*/ 6642553 w 11272611"/>
              <a:gd name="connsiteY56" fmla="*/ 653230 h 2670716"/>
              <a:gd name="connsiteX57" fmla="*/ 6700611 w 11272611"/>
              <a:gd name="connsiteY57" fmla="*/ 6677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594702 w 11272611"/>
              <a:gd name="connsiteY55" fmla="*/ 612070 h 2670716"/>
              <a:gd name="connsiteX56" fmla="*/ 6642553 w 11272611"/>
              <a:gd name="connsiteY56" fmla="*/ 653230 h 2670716"/>
              <a:gd name="connsiteX57" fmla="*/ 6686324 w 11272611"/>
              <a:gd name="connsiteY57" fmla="*/ 705845 h 2670716"/>
              <a:gd name="connsiteX58" fmla="*/ 6787696 w 11272611"/>
              <a:gd name="connsiteY58" fmla="*/ 725802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594702 w 11272611"/>
              <a:gd name="connsiteY55" fmla="*/ 612070 h 2670716"/>
              <a:gd name="connsiteX56" fmla="*/ 6642553 w 11272611"/>
              <a:gd name="connsiteY56" fmla="*/ 653230 h 2670716"/>
              <a:gd name="connsiteX57" fmla="*/ 6686324 w 11272611"/>
              <a:gd name="connsiteY57" fmla="*/ 705845 h 2670716"/>
              <a:gd name="connsiteX58" fmla="*/ 6761503 w 11272611"/>
              <a:gd name="connsiteY58" fmla="*/ 773427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63582 w 11272611"/>
              <a:gd name="connsiteY185" fmla="*/ 72659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207 h 2670716"/>
              <a:gd name="connsiteX1" fmla="*/ 0 w 11272611"/>
              <a:gd name="connsiteY1" fmla="*/ 626810 h 2670716"/>
              <a:gd name="connsiteX2" fmla="*/ 140153 w 11272611"/>
              <a:gd name="connsiteY2" fmla="*/ 628738 h 2670716"/>
              <a:gd name="connsiteX3" fmla="*/ 285296 w 11272611"/>
              <a:gd name="connsiteY3" fmla="*/ 638716 h 2670716"/>
              <a:gd name="connsiteX4" fmla="*/ 352652 w 11272611"/>
              <a:gd name="connsiteY4" fmla="*/ 658446 h 2670716"/>
              <a:gd name="connsiteX5" fmla="*/ 463323 w 11272611"/>
              <a:gd name="connsiteY5" fmla="*/ 682486 h 2670716"/>
              <a:gd name="connsiteX6" fmla="*/ 591797 w 11272611"/>
              <a:gd name="connsiteY6" fmla="*/ 726028 h 2670716"/>
              <a:gd name="connsiteX7" fmla="*/ 696005 w 11272611"/>
              <a:gd name="connsiteY7" fmla="*/ 738162 h 2670716"/>
              <a:gd name="connsiteX8" fmla="*/ 778328 w 11272611"/>
              <a:gd name="connsiteY8" fmla="*/ 762654 h 2670716"/>
              <a:gd name="connsiteX9" fmla="*/ 909411 w 11272611"/>
              <a:gd name="connsiteY9" fmla="*/ 754830 h 2670716"/>
              <a:gd name="connsiteX10" fmla="*/ 952953 w 11272611"/>
              <a:gd name="connsiteY10" fmla="*/ 740316 h 2670716"/>
              <a:gd name="connsiteX11" fmla="*/ 996496 w 11272611"/>
              <a:gd name="connsiteY11" fmla="*/ 711288 h 2670716"/>
              <a:gd name="connsiteX12" fmla="*/ 1069068 w 11272611"/>
              <a:gd name="connsiteY12" fmla="*/ 696773 h 2670716"/>
              <a:gd name="connsiteX13" fmla="*/ 1112611 w 11272611"/>
              <a:gd name="connsiteY13" fmla="*/ 667745 h 2670716"/>
              <a:gd name="connsiteX14" fmla="*/ 1199696 w 11272611"/>
              <a:gd name="connsiteY14" fmla="*/ 638716 h 2670716"/>
              <a:gd name="connsiteX15" fmla="*/ 1243239 w 11272611"/>
              <a:gd name="connsiteY15" fmla="*/ 609688 h 2670716"/>
              <a:gd name="connsiteX16" fmla="*/ 1381012 w 11272611"/>
              <a:gd name="connsiteY16" fmla="*/ 547095 h 2670716"/>
              <a:gd name="connsiteX17" fmla="*/ 1449047 w 11272611"/>
              <a:gd name="connsiteY17" fmla="*/ 520447 h 2670716"/>
              <a:gd name="connsiteX18" fmla="*/ 1504496 w 11272611"/>
              <a:gd name="connsiteY18" fmla="*/ 501171 h 2670716"/>
              <a:gd name="connsiteX19" fmla="*/ 1591582 w 11272611"/>
              <a:gd name="connsiteY19" fmla="*/ 479059 h 2670716"/>
              <a:gd name="connsiteX20" fmla="*/ 1658938 w 11272611"/>
              <a:gd name="connsiteY20" fmla="*/ 459555 h 2670716"/>
              <a:gd name="connsiteX21" fmla="*/ 1809296 w 11272611"/>
              <a:gd name="connsiteY21" fmla="*/ 435516 h 2670716"/>
              <a:gd name="connsiteX22" fmla="*/ 1910896 w 11272611"/>
              <a:gd name="connsiteY22" fmla="*/ 421002 h 2670716"/>
              <a:gd name="connsiteX23" fmla="*/ 1983468 w 11272611"/>
              <a:gd name="connsiteY23" fmla="*/ 406488 h 2670716"/>
              <a:gd name="connsiteX24" fmla="*/ 2114096 w 11272611"/>
              <a:gd name="connsiteY24" fmla="*/ 377459 h 2670716"/>
              <a:gd name="connsiteX25" fmla="*/ 2399959 w 11272611"/>
              <a:gd name="connsiteY25" fmla="*/ 326999 h 2670716"/>
              <a:gd name="connsiteX26" fmla="*/ 2738211 w 11272611"/>
              <a:gd name="connsiteY26" fmla="*/ 333916 h 2670716"/>
              <a:gd name="connsiteX27" fmla="*/ 2887889 w 11272611"/>
              <a:gd name="connsiteY27" fmla="*/ 297516 h 2670716"/>
              <a:gd name="connsiteX28" fmla="*/ 2986201 w 11272611"/>
              <a:gd name="connsiteY28" fmla="*/ 292527 h 2670716"/>
              <a:gd name="connsiteX29" fmla="*/ 3128055 w 11272611"/>
              <a:gd name="connsiteY29" fmla="*/ 280396 h 2670716"/>
              <a:gd name="connsiteX30" fmla="*/ 3913868 w 11272611"/>
              <a:gd name="connsiteY30" fmla="*/ 261345 h 2670716"/>
              <a:gd name="connsiteX31" fmla="*/ 4303826 w 11272611"/>
              <a:gd name="connsiteY31" fmla="*/ 227780 h 2670716"/>
              <a:gd name="connsiteX32" fmla="*/ 4402590 w 11272611"/>
              <a:gd name="connsiteY32" fmla="*/ 215648 h 2670716"/>
              <a:gd name="connsiteX33" fmla="*/ 4494439 w 11272611"/>
              <a:gd name="connsiteY33" fmla="*/ 203288 h 2670716"/>
              <a:gd name="connsiteX34" fmla="*/ 4649107 w 11272611"/>
              <a:gd name="connsiteY34" fmla="*/ 174485 h 2670716"/>
              <a:gd name="connsiteX35" fmla="*/ 4784725 w 11272611"/>
              <a:gd name="connsiteY35" fmla="*/ 145230 h 2670716"/>
              <a:gd name="connsiteX36" fmla="*/ 4828268 w 11272611"/>
              <a:gd name="connsiteY36" fmla="*/ 130716 h 2670716"/>
              <a:gd name="connsiteX37" fmla="*/ 4958896 w 11272611"/>
              <a:gd name="connsiteY37" fmla="*/ 116202 h 2670716"/>
              <a:gd name="connsiteX38" fmla="*/ 5104039 w 11272611"/>
              <a:gd name="connsiteY38" fmla="*/ 72659 h 2670716"/>
              <a:gd name="connsiteX39" fmla="*/ 5590948 w 11272611"/>
              <a:gd name="connsiteY39" fmla="*/ 60527 h 2670716"/>
              <a:gd name="connsiteX40" fmla="*/ 5691527 w 11272611"/>
              <a:gd name="connsiteY40" fmla="*/ 89101 h 2670716"/>
              <a:gd name="connsiteX41" fmla="*/ 5824764 w 11272611"/>
              <a:gd name="connsiteY41" fmla="*/ 118129 h 2670716"/>
              <a:gd name="connsiteX42" fmla="*/ 5921828 w 11272611"/>
              <a:gd name="connsiteY42" fmla="*/ 146932 h 2670716"/>
              <a:gd name="connsiteX43" fmla="*/ 5979658 w 11272611"/>
              <a:gd name="connsiteY43" fmla="*/ 173352 h 2670716"/>
              <a:gd name="connsiteX44" fmla="*/ 6030345 w 11272611"/>
              <a:gd name="connsiteY44" fmla="*/ 195236 h 2670716"/>
              <a:gd name="connsiteX45" fmla="*/ 6112668 w 11272611"/>
              <a:gd name="connsiteY45" fmla="*/ 229028 h 2670716"/>
              <a:gd name="connsiteX46" fmla="*/ 6149068 w 11272611"/>
              <a:gd name="connsiteY46" fmla="*/ 250686 h 2670716"/>
              <a:gd name="connsiteX47" fmla="*/ 6192611 w 11272611"/>
              <a:gd name="connsiteY47" fmla="*/ 263046 h 2670716"/>
              <a:gd name="connsiteX48" fmla="*/ 6221865 w 11272611"/>
              <a:gd name="connsiteY48" fmla="*/ 294228 h 2670716"/>
              <a:gd name="connsiteX49" fmla="*/ 6250668 w 11272611"/>
              <a:gd name="connsiteY49" fmla="*/ 304888 h 2670716"/>
              <a:gd name="connsiteX50" fmla="*/ 6310652 w 11272611"/>
              <a:gd name="connsiteY50" fmla="*/ 348430 h 2670716"/>
              <a:gd name="connsiteX51" fmla="*/ 6346598 w 11272611"/>
              <a:gd name="connsiteY51" fmla="*/ 384830 h 2670716"/>
              <a:gd name="connsiteX52" fmla="*/ 6407489 w 11272611"/>
              <a:gd name="connsiteY52" fmla="*/ 430753 h 2670716"/>
              <a:gd name="connsiteX53" fmla="*/ 6473371 w 11272611"/>
              <a:gd name="connsiteY53" fmla="*/ 502871 h 2670716"/>
              <a:gd name="connsiteX54" fmla="*/ 6533809 w 11272611"/>
              <a:gd name="connsiteY54" fmla="*/ 555940 h 2670716"/>
              <a:gd name="connsiteX55" fmla="*/ 6594702 w 11272611"/>
              <a:gd name="connsiteY55" fmla="*/ 612070 h 2670716"/>
              <a:gd name="connsiteX56" fmla="*/ 6642553 w 11272611"/>
              <a:gd name="connsiteY56" fmla="*/ 653230 h 2670716"/>
              <a:gd name="connsiteX57" fmla="*/ 6686324 w 11272611"/>
              <a:gd name="connsiteY57" fmla="*/ 705845 h 2670716"/>
              <a:gd name="connsiteX58" fmla="*/ 6761503 w 11272611"/>
              <a:gd name="connsiteY58" fmla="*/ 773427 h 2670716"/>
              <a:gd name="connsiteX59" fmla="*/ 6831239 w 11272611"/>
              <a:gd name="connsiteY59" fmla="*/ 769345 h 2670716"/>
              <a:gd name="connsiteX60" fmla="*/ 6874782 w 11272611"/>
              <a:gd name="connsiteY60" fmla="*/ 783859 h 2670716"/>
              <a:gd name="connsiteX61" fmla="*/ 6918325 w 11272611"/>
              <a:gd name="connsiteY61" fmla="*/ 827402 h 2670716"/>
              <a:gd name="connsiteX62" fmla="*/ 6976382 w 11272611"/>
              <a:gd name="connsiteY62" fmla="*/ 914488 h 2670716"/>
              <a:gd name="connsiteX63" fmla="*/ 7019925 w 11272611"/>
              <a:gd name="connsiteY63" fmla="*/ 943516 h 2670716"/>
              <a:gd name="connsiteX64" fmla="*/ 7136039 w 11272611"/>
              <a:gd name="connsiteY64" fmla="*/ 972545 h 2670716"/>
              <a:gd name="connsiteX65" fmla="*/ 7179582 w 11272611"/>
              <a:gd name="connsiteY65" fmla="*/ 987059 h 2670716"/>
              <a:gd name="connsiteX66" fmla="*/ 7208611 w 11272611"/>
              <a:gd name="connsiteY66" fmla="*/ 1074145 h 2670716"/>
              <a:gd name="connsiteX67" fmla="*/ 7252153 w 11272611"/>
              <a:gd name="connsiteY67" fmla="*/ 1161230 h 2670716"/>
              <a:gd name="connsiteX68" fmla="*/ 7310211 w 11272611"/>
              <a:gd name="connsiteY68" fmla="*/ 1175745 h 2670716"/>
              <a:gd name="connsiteX69" fmla="*/ 7411811 w 11272611"/>
              <a:gd name="connsiteY69" fmla="*/ 1204773 h 2670716"/>
              <a:gd name="connsiteX70" fmla="*/ 7469868 w 11272611"/>
              <a:gd name="connsiteY70" fmla="*/ 1233802 h 2670716"/>
              <a:gd name="connsiteX71" fmla="*/ 7513411 w 11272611"/>
              <a:gd name="connsiteY71" fmla="*/ 1248316 h 2670716"/>
              <a:gd name="connsiteX72" fmla="*/ 7556953 w 11272611"/>
              <a:gd name="connsiteY72" fmla="*/ 1277345 h 2670716"/>
              <a:gd name="connsiteX73" fmla="*/ 7658553 w 11272611"/>
              <a:gd name="connsiteY73" fmla="*/ 1306373 h 2670716"/>
              <a:gd name="connsiteX74" fmla="*/ 7745639 w 11272611"/>
              <a:gd name="connsiteY74" fmla="*/ 1335402 h 2670716"/>
              <a:gd name="connsiteX75" fmla="*/ 7789182 w 11272611"/>
              <a:gd name="connsiteY75" fmla="*/ 1349916 h 2670716"/>
              <a:gd name="connsiteX76" fmla="*/ 7832725 w 11272611"/>
              <a:gd name="connsiteY76" fmla="*/ 1393459 h 2670716"/>
              <a:gd name="connsiteX77" fmla="*/ 8064953 w 11272611"/>
              <a:gd name="connsiteY77" fmla="*/ 1437002 h 2670716"/>
              <a:gd name="connsiteX78" fmla="*/ 8210096 w 11272611"/>
              <a:gd name="connsiteY78" fmla="*/ 1553116 h 2670716"/>
              <a:gd name="connsiteX79" fmla="*/ 8297182 w 11272611"/>
              <a:gd name="connsiteY79" fmla="*/ 1567630 h 2670716"/>
              <a:gd name="connsiteX80" fmla="*/ 8514896 w 11272611"/>
              <a:gd name="connsiteY80" fmla="*/ 1640202 h 2670716"/>
              <a:gd name="connsiteX81" fmla="*/ 8558439 w 11272611"/>
              <a:gd name="connsiteY81" fmla="*/ 1654716 h 2670716"/>
              <a:gd name="connsiteX82" fmla="*/ 8601982 w 11272611"/>
              <a:gd name="connsiteY82" fmla="*/ 1669230 h 2670716"/>
              <a:gd name="connsiteX83" fmla="*/ 8703582 w 11272611"/>
              <a:gd name="connsiteY83" fmla="*/ 1698259 h 2670716"/>
              <a:gd name="connsiteX84" fmla="*/ 8776153 w 11272611"/>
              <a:gd name="connsiteY84" fmla="*/ 1567630 h 2670716"/>
              <a:gd name="connsiteX85" fmla="*/ 8834211 w 11272611"/>
              <a:gd name="connsiteY85" fmla="*/ 1480545 h 2670716"/>
              <a:gd name="connsiteX86" fmla="*/ 8848725 w 11272611"/>
              <a:gd name="connsiteY86" fmla="*/ 1437002 h 2670716"/>
              <a:gd name="connsiteX87" fmla="*/ 8935811 w 11272611"/>
              <a:gd name="connsiteY87" fmla="*/ 1393459 h 2670716"/>
              <a:gd name="connsiteX88" fmla="*/ 9037411 w 11272611"/>
              <a:gd name="connsiteY88" fmla="*/ 1407973 h 2670716"/>
              <a:gd name="connsiteX89" fmla="*/ 9051925 w 11272611"/>
              <a:gd name="connsiteY89" fmla="*/ 1466030 h 2670716"/>
              <a:gd name="connsiteX90" fmla="*/ 9022896 w 11272611"/>
              <a:gd name="connsiteY90" fmla="*/ 1698259 h 2670716"/>
              <a:gd name="connsiteX91" fmla="*/ 9080953 w 11272611"/>
              <a:gd name="connsiteY91" fmla="*/ 1945002 h 2670716"/>
              <a:gd name="connsiteX92" fmla="*/ 9124496 w 11272611"/>
              <a:gd name="connsiteY92" fmla="*/ 1959516 h 2670716"/>
              <a:gd name="connsiteX93" fmla="*/ 9168039 w 11272611"/>
              <a:gd name="connsiteY93" fmla="*/ 2003059 h 2670716"/>
              <a:gd name="connsiteX94" fmla="*/ 9226096 w 11272611"/>
              <a:gd name="connsiteY94" fmla="*/ 2090145 h 2670716"/>
              <a:gd name="connsiteX95" fmla="*/ 9342211 w 11272611"/>
              <a:gd name="connsiteY95" fmla="*/ 2133688 h 2670716"/>
              <a:gd name="connsiteX96" fmla="*/ 9458325 w 11272611"/>
              <a:gd name="connsiteY96" fmla="*/ 2220773 h 2670716"/>
              <a:gd name="connsiteX97" fmla="*/ 9559925 w 11272611"/>
              <a:gd name="connsiteY97" fmla="*/ 2264316 h 2670716"/>
              <a:gd name="connsiteX98" fmla="*/ 9690553 w 11272611"/>
              <a:gd name="connsiteY98" fmla="*/ 2322373 h 2670716"/>
              <a:gd name="connsiteX99" fmla="*/ 9850211 w 11272611"/>
              <a:gd name="connsiteY99" fmla="*/ 2365916 h 2670716"/>
              <a:gd name="connsiteX100" fmla="*/ 9980839 w 11272611"/>
              <a:gd name="connsiteY100" fmla="*/ 2380430 h 2670716"/>
              <a:gd name="connsiteX101" fmla="*/ 10111468 w 11272611"/>
              <a:gd name="connsiteY101" fmla="*/ 2409459 h 2670716"/>
              <a:gd name="connsiteX102" fmla="*/ 10256611 w 11272611"/>
              <a:gd name="connsiteY102" fmla="*/ 2423973 h 2670716"/>
              <a:gd name="connsiteX103" fmla="*/ 10474325 w 11272611"/>
              <a:gd name="connsiteY103" fmla="*/ 2467516 h 2670716"/>
              <a:gd name="connsiteX104" fmla="*/ 10924268 w 11272611"/>
              <a:gd name="connsiteY104" fmla="*/ 2496545 h 2670716"/>
              <a:gd name="connsiteX105" fmla="*/ 11258096 w 11272611"/>
              <a:gd name="connsiteY105" fmla="*/ 2496545 h 2670716"/>
              <a:gd name="connsiteX106" fmla="*/ 11272611 w 11272611"/>
              <a:gd name="connsiteY106" fmla="*/ 2554602 h 2670716"/>
              <a:gd name="connsiteX107" fmla="*/ 11258096 w 11272611"/>
              <a:gd name="connsiteY107" fmla="*/ 2598145 h 2670716"/>
              <a:gd name="connsiteX108" fmla="*/ 11214553 w 11272611"/>
              <a:gd name="connsiteY108" fmla="*/ 2627173 h 2670716"/>
              <a:gd name="connsiteX109" fmla="*/ 11185525 w 11272611"/>
              <a:gd name="connsiteY109" fmla="*/ 2670716 h 2670716"/>
              <a:gd name="connsiteX110" fmla="*/ 11141982 w 11272611"/>
              <a:gd name="connsiteY110" fmla="*/ 2569116 h 2670716"/>
              <a:gd name="connsiteX111" fmla="*/ 11127468 w 11272611"/>
              <a:gd name="connsiteY111" fmla="*/ 2525573 h 2670716"/>
              <a:gd name="connsiteX112" fmla="*/ 11083925 w 11272611"/>
              <a:gd name="connsiteY112" fmla="*/ 2511059 h 2670716"/>
              <a:gd name="connsiteX113" fmla="*/ 10996839 w 11272611"/>
              <a:gd name="connsiteY113" fmla="*/ 2554602 h 2670716"/>
              <a:gd name="connsiteX114" fmla="*/ 10851696 w 11272611"/>
              <a:gd name="connsiteY114" fmla="*/ 2598145 h 2670716"/>
              <a:gd name="connsiteX115" fmla="*/ 10764611 w 11272611"/>
              <a:gd name="connsiteY115" fmla="*/ 2583630 h 2670716"/>
              <a:gd name="connsiteX116" fmla="*/ 10633982 w 11272611"/>
              <a:gd name="connsiteY116" fmla="*/ 2569116 h 2670716"/>
              <a:gd name="connsiteX117" fmla="*/ 10590439 w 11272611"/>
              <a:gd name="connsiteY117" fmla="*/ 2540088 h 2670716"/>
              <a:gd name="connsiteX118" fmla="*/ 10459811 w 11272611"/>
              <a:gd name="connsiteY118" fmla="*/ 2525573 h 2670716"/>
              <a:gd name="connsiteX119" fmla="*/ 10213068 w 11272611"/>
              <a:gd name="connsiteY119" fmla="*/ 2496545 h 2670716"/>
              <a:gd name="connsiteX120" fmla="*/ 9922782 w 11272611"/>
              <a:gd name="connsiteY120" fmla="*/ 2467516 h 2670716"/>
              <a:gd name="connsiteX121" fmla="*/ 9792153 w 11272611"/>
              <a:gd name="connsiteY121" fmla="*/ 2438488 h 2670716"/>
              <a:gd name="connsiteX122" fmla="*/ 9734096 w 11272611"/>
              <a:gd name="connsiteY122" fmla="*/ 2423973 h 2670716"/>
              <a:gd name="connsiteX123" fmla="*/ 9603468 w 11272611"/>
              <a:gd name="connsiteY123" fmla="*/ 2322373 h 2670716"/>
              <a:gd name="connsiteX124" fmla="*/ 9501868 w 11272611"/>
              <a:gd name="connsiteY124" fmla="*/ 2264316 h 2670716"/>
              <a:gd name="connsiteX125" fmla="*/ 9429296 w 11272611"/>
              <a:gd name="connsiteY125" fmla="*/ 2191745 h 2670716"/>
              <a:gd name="connsiteX126" fmla="*/ 9385753 w 11272611"/>
              <a:gd name="connsiteY126" fmla="*/ 2075630 h 2670716"/>
              <a:gd name="connsiteX127" fmla="*/ 9342211 w 11272611"/>
              <a:gd name="connsiteY127" fmla="*/ 2032088 h 2670716"/>
              <a:gd name="connsiteX128" fmla="*/ 9313182 w 11272611"/>
              <a:gd name="connsiteY128" fmla="*/ 1988545 h 2670716"/>
              <a:gd name="connsiteX129" fmla="*/ 9298668 w 11272611"/>
              <a:gd name="connsiteY129" fmla="*/ 1901459 h 2670716"/>
              <a:gd name="connsiteX130" fmla="*/ 9284153 w 11272611"/>
              <a:gd name="connsiteY130" fmla="*/ 1727288 h 2670716"/>
              <a:gd name="connsiteX131" fmla="*/ 9255125 w 11272611"/>
              <a:gd name="connsiteY131" fmla="*/ 1640202 h 2670716"/>
              <a:gd name="connsiteX132" fmla="*/ 9284153 w 11272611"/>
              <a:gd name="connsiteY132" fmla="*/ 1553116 h 2670716"/>
              <a:gd name="connsiteX133" fmla="*/ 9313182 w 11272611"/>
              <a:gd name="connsiteY133" fmla="*/ 1480545 h 2670716"/>
              <a:gd name="connsiteX134" fmla="*/ 9327696 w 11272611"/>
              <a:gd name="connsiteY134" fmla="*/ 1422488 h 2670716"/>
              <a:gd name="connsiteX135" fmla="*/ 9342211 w 11272611"/>
              <a:gd name="connsiteY135" fmla="*/ 1378945 h 2670716"/>
              <a:gd name="connsiteX136" fmla="*/ 9327696 w 11272611"/>
              <a:gd name="connsiteY136" fmla="*/ 1277345 h 2670716"/>
              <a:gd name="connsiteX137" fmla="*/ 9313182 w 11272611"/>
              <a:gd name="connsiteY137" fmla="*/ 1074145 h 2670716"/>
              <a:gd name="connsiteX138" fmla="*/ 9298668 w 11272611"/>
              <a:gd name="connsiteY138" fmla="*/ 1030602 h 2670716"/>
              <a:gd name="connsiteX139" fmla="*/ 9255125 w 11272611"/>
              <a:gd name="connsiteY139" fmla="*/ 1016088 h 2670716"/>
              <a:gd name="connsiteX140" fmla="*/ 9182553 w 11272611"/>
              <a:gd name="connsiteY140" fmla="*/ 1001573 h 2670716"/>
              <a:gd name="connsiteX141" fmla="*/ 9139011 w 11272611"/>
              <a:gd name="connsiteY141" fmla="*/ 972545 h 2670716"/>
              <a:gd name="connsiteX142" fmla="*/ 8964839 w 11272611"/>
              <a:gd name="connsiteY142" fmla="*/ 958030 h 2670716"/>
              <a:gd name="connsiteX143" fmla="*/ 8935811 w 11272611"/>
              <a:gd name="connsiteY143" fmla="*/ 1001573 h 2670716"/>
              <a:gd name="connsiteX144" fmla="*/ 8906782 w 11272611"/>
              <a:gd name="connsiteY144" fmla="*/ 1088659 h 2670716"/>
              <a:gd name="connsiteX145" fmla="*/ 8892268 w 11272611"/>
              <a:gd name="connsiteY145" fmla="*/ 1132202 h 2670716"/>
              <a:gd name="connsiteX146" fmla="*/ 8863239 w 11272611"/>
              <a:gd name="connsiteY146" fmla="*/ 1175745 h 2670716"/>
              <a:gd name="connsiteX147" fmla="*/ 8834211 w 11272611"/>
              <a:gd name="connsiteY147" fmla="*/ 1262830 h 2670716"/>
              <a:gd name="connsiteX148" fmla="*/ 8819696 w 11272611"/>
              <a:gd name="connsiteY148" fmla="*/ 1306373 h 2670716"/>
              <a:gd name="connsiteX149" fmla="*/ 8805182 w 11272611"/>
              <a:gd name="connsiteY149" fmla="*/ 1407973 h 2670716"/>
              <a:gd name="connsiteX150" fmla="*/ 8718096 w 11272611"/>
              <a:gd name="connsiteY150" fmla="*/ 1480545 h 2670716"/>
              <a:gd name="connsiteX151" fmla="*/ 8500382 w 11272611"/>
              <a:gd name="connsiteY151" fmla="*/ 1466030 h 2670716"/>
              <a:gd name="connsiteX152" fmla="*/ 8456839 w 11272611"/>
              <a:gd name="connsiteY152" fmla="*/ 1437002 h 2670716"/>
              <a:gd name="connsiteX153" fmla="*/ 8413296 w 11272611"/>
              <a:gd name="connsiteY153" fmla="*/ 1422488 h 2670716"/>
              <a:gd name="connsiteX154" fmla="*/ 8384268 w 11272611"/>
              <a:gd name="connsiteY154" fmla="*/ 1378945 h 2670716"/>
              <a:gd name="connsiteX155" fmla="*/ 8282668 w 11272611"/>
              <a:gd name="connsiteY155" fmla="*/ 1364430 h 2670716"/>
              <a:gd name="connsiteX156" fmla="*/ 8224611 w 11272611"/>
              <a:gd name="connsiteY156" fmla="*/ 1349916 h 2670716"/>
              <a:gd name="connsiteX157" fmla="*/ 8137525 w 11272611"/>
              <a:gd name="connsiteY157" fmla="*/ 1291859 h 2670716"/>
              <a:gd name="connsiteX158" fmla="*/ 7977868 w 11272611"/>
              <a:gd name="connsiteY158" fmla="*/ 1219288 h 2670716"/>
              <a:gd name="connsiteX159" fmla="*/ 7919811 w 11272611"/>
              <a:gd name="connsiteY159" fmla="*/ 1190259 h 2670716"/>
              <a:gd name="connsiteX160" fmla="*/ 7861753 w 11272611"/>
              <a:gd name="connsiteY160" fmla="*/ 1175745 h 2670716"/>
              <a:gd name="connsiteX161" fmla="*/ 7818211 w 11272611"/>
              <a:gd name="connsiteY161" fmla="*/ 1146716 h 2670716"/>
              <a:gd name="connsiteX162" fmla="*/ 7731125 w 11272611"/>
              <a:gd name="connsiteY162" fmla="*/ 1117688 h 2670716"/>
              <a:gd name="connsiteX163" fmla="*/ 7687582 w 11272611"/>
              <a:gd name="connsiteY163" fmla="*/ 1088659 h 2670716"/>
              <a:gd name="connsiteX164" fmla="*/ 7556953 w 11272611"/>
              <a:gd name="connsiteY164" fmla="*/ 1045116 h 2670716"/>
              <a:gd name="connsiteX165" fmla="*/ 7469868 w 11272611"/>
              <a:gd name="connsiteY165" fmla="*/ 1059630 h 2670716"/>
              <a:gd name="connsiteX166" fmla="*/ 7426325 w 11272611"/>
              <a:gd name="connsiteY166" fmla="*/ 1074145 h 2670716"/>
              <a:gd name="connsiteX167" fmla="*/ 7382782 w 11272611"/>
              <a:gd name="connsiteY167" fmla="*/ 1045116 h 2670716"/>
              <a:gd name="connsiteX168" fmla="*/ 7281182 w 11272611"/>
              <a:gd name="connsiteY168" fmla="*/ 914488 h 2670716"/>
              <a:gd name="connsiteX169" fmla="*/ 7165068 w 11272611"/>
              <a:gd name="connsiteY169" fmla="*/ 783859 h 2670716"/>
              <a:gd name="connsiteX170" fmla="*/ 7121525 w 11272611"/>
              <a:gd name="connsiteY170" fmla="*/ 769345 h 2670716"/>
              <a:gd name="connsiteX171" fmla="*/ 7019925 w 11272611"/>
              <a:gd name="connsiteY171" fmla="*/ 696773 h 2670716"/>
              <a:gd name="connsiteX172" fmla="*/ 6903811 w 11272611"/>
              <a:gd name="connsiteY172" fmla="*/ 609688 h 2670716"/>
              <a:gd name="connsiteX173" fmla="*/ 6874782 w 11272611"/>
              <a:gd name="connsiteY173" fmla="*/ 566145 h 2670716"/>
              <a:gd name="connsiteX174" fmla="*/ 6787696 w 11272611"/>
              <a:gd name="connsiteY174" fmla="*/ 479059 h 2670716"/>
              <a:gd name="connsiteX175" fmla="*/ 6758668 w 11272611"/>
              <a:gd name="connsiteY175" fmla="*/ 435516 h 2670716"/>
              <a:gd name="connsiteX176" fmla="*/ 6729639 w 11272611"/>
              <a:gd name="connsiteY176" fmla="*/ 377459 h 2670716"/>
              <a:gd name="connsiteX177" fmla="*/ 6686096 w 11272611"/>
              <a:gd name="connsiteY177" fmla="*/ 362945 h 2670716"/>
              <a:gd name="connsiteX178" fmla="*/ 6642553 w 11272611"/>
              <a:gd name="connsiteY178" fmla="*/ 333916 h 2670716"/>
              <a:gd name="connsiteX179" fmla="*/ 6584496 w 11272611"/>
              <a:gd name="connsiteY179" fmla="*/ 319402 h 2670716"/>
              <a:gd name="connsiteX180" fmla="*/ 6497411 w 11272611"/>
              <a:gd name="connsiteY180" fmla="*/ 290373 h 2670716"/>
              <a:gd name="connsiteX181" fmla="*/ 6453868 w 11272611"/>
              <a:gd name="connsiteY181" fmla="*/ 275859 h 2670716"/>
              <a:gd name="connsiteX182" fmla="*/ 6410325 w 11272611"/>
              <a:gd name="connsiteY182" fmla="*/ 232316 h 2670716"/>
              <a:gd name="connsiteX183" fmla="*/ 6279696 w 11272611"/>
              <a:gd name="connsiteY183" fmla="*/ 203288 h 2670716"/>
              <a:gd name="connsiteX184" fmla="*/ 6192611 w 11272611"/>
              <a:gd name="connsiteY184" fmla="*/ 116202 h 2670716"/>
              <a:gd name="connsiteX185" fmla="*/ 6146913 w 11272611"/>
              <a:gd name="connsiteY185" fmla="*/ 89328 h 2670716"/>
              <a:gd name="connsiteX186" fmla="*/ 6076496 w 11272611"/>
              <a:gd name="connsiteY186" fmla="*/ 58145 h 2670716"/>
              <a:gd name="connsiteX187" fmla="*/ 6003925 w 11272611"/>
              <a:gd name="connsiteY187" fmla="*/ 43630 h 2670716"/>
              <a:gd name="connsiteX188" fmla="*/ 5916839 w 11272611"/>
              <a:gd name="connsiteY188" fmla="*/ 88 h 2670716"/>
              <a:gd name="connsiteX189" fmla="*/ 5787571 w 11272611"/>
              <a:gd name="connsiteY189" fmla="*/ 30817 h 2670716"/>
              <a:gd name="connsiteX190" fmla="*/ 5217093 w 11272611"/>
              <a:gd name="connsiteY190" fmla="*/ 62000 h 2670716"/>
              <a:gd name="connsiteX191" fmla="*/ 5037477 w 11272611"/>
              <a:gd name="connsiteY191" fmla="*/ 81730 h 2670716"/>
              <a:gd name="connsiteX192" fmla="*/ 4917508 w 11272611"/>
              <a:gd name="connsiteY192" fmla="*/ 91483 h 2670716"/>
              <a:gd name="connsiteX193" fmla="*/ 4617017 w 11272611"/>
              <a:gd name="connsiteY193" fmla="*/ 115748 h 2670716"/>
              <a:gd name="connsiteX194" fmla="*/ 4480152 w 11272611"/>
              <a:gd name="connsiteY194" fmla="*/ 130263 h 2670716"/>
              <a:gd name="connsiteX195" fmla="*/ 4291466 w 11272611"/>
              <a:gd name="connsiteY195" fmla="*/ 149086 h 2670716"/>
              <a:gd name="connsiteX196" fmla="*/ 3879509 w 11272611"/>
              <a:gd name="connsiteY196" fmla="*/ 218823 h 2670716"/>
              <a:gd name="connsiteX197" fmla="*/ 3656012 w 11272611"/>
              <a:gd name="connsiteY197" fmla="*/ 245470 h 2670716"/>
              <a:gd name="connsiteX198" fmla="*/ 3379107 w 11272611"/>
              <a:gd name="connsiteY198" fmla="*/ 264973 h 2670716"/>
              <a:gd name="connsiteX199" fmla="*/ 2761796 w 11272611"/>
              <a:gd name="connsiteY199" fmla="*/ 315207 h 2670716"/>
              <a:gd name="connsiteX200" fmla="*/ 2523331 w 11272611"/>
              <a:gd name="connsiteY200" fmla="*/ 324504 h 2670716"/>
              <a:gd name="connsiteX201" fmla="*/ 2244271 w 11272611"/>
              <a:gd name="connsiteY201" fmla="*/ 324732 h 2670716"/>
              <a:gd name="connsiteX202" fmla="*/ 2080078 w 11272611"/>
              <a:gd name="connsiteY202" fmla="*/ 322803 h 2670716"/>
              <a:gd name="connsiteX203" fmla="*/ 1997982 w 11272611"/>
              <a:gd name="connsiteY203" fmla="*/ 320649 h 2670716"/>
              <a:gd name="connsiteX204" fmla="*/ 1918720 w 11272611"/>
              <a:gd name="connsiteY204" fmla="*/ 332783 h 2670716"/>
              <a:gd name="connsiteX205" fmla="*/ 1804761 w 11272611"/>
              <a:gd name="connsiteY205" fmla="*/ 347296 h 2670716"/>
              <a:gd name="connsiteX206" fmla="*/ 1558131 w 11272611"/>
              <a:gd name="connsiteY206" fmla="*/ 388004 h 2670716"/>
              <a:gd name="connsiteX207" fmla="*/ 1180079 w 11272611"/>
              <a:gd name="connsiteY207" fmla="*/ 421341 h 2670716"/>
              <a:gd name="connsiteX208" fmla="*/ 456180 w 11272611"/>
              <a:gd name="connsiteY208" fmla="*/ 383469 h 2670716"/>
              <a:gd name="connsiteX209" fmla="*/ 268401 w 11272611"/>
              <a:gd name="connsiteY209" fmla="*/ 405127 h 2670716"/>
              <a:gd name="connsiteX210" fmla="*/ 114981 w 11272611"/>
              <a:gd name="connsiteY210" fmla="*/ 427011 h 2670716"/>
              <a:gd name="connsiteX211" fmla="*/ 71891 w 11272611"/>
              <a:gd name="connsiteY211" fmla="*/ 432455 h 2670716"/>
              <a:gd name="connsiteX212" fmla="*/ 14741 w 11272611"/>
              <a:gd name="connsiteY212" fmla="*/ 439598 h 2670716"/>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6096 w 11272611"/>
              <a:gd name="connsiteY177" fmla="*/ 362861 h 2670632"/>
              <a:gd name="connsiteX178" fmla="*/ 6642553 w 11272611"/>
              <a:gd name="connsiteY178" fmla="*/ 333832 h 2670632"/>
              <a:gd name="connsiteX179" fmla="*/ 6584496 w 11272611"/>
              <a:gd name="connsiteY179" fmla="*/ 319318 h 2670632"/>
              <a:gd name="connsiteX180" fmla="*/ 6497411 w 11272611"/>
              <a:gd name="connsiteY180" fmla="*/ 290289 h 2670632"/>
              <a:gd name="connsiteX181" fmla="*/ 6453868 w 11272611"/>
              <a:gd name="connsiteY181" fmla="*/ 275775 h 2670632"/>
              <a:gd name="connsiteX182" fmla="*/ 6410325 w 11272611"/>
              <a:gd name="connsiteY182" fmla="*/ 232232 h 2670632"/>
              <a:gd name="connsiteX183" fmla="*/ 6279696 w 11272611"/>
              <a:gd name="connsiteY183" fmla="*/ 203204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6096 w 11272611"/>
              <a:gd name="connsiteY177" fmla="*/ 362861 h 2670632"/>
              <a:gd name="connsiteX178" fmla="*/ 6642553 w 11272611"/>
              <a:gd name="connsiteY178" fmla="*/ 333832 h 2670632"/>
              <a:gd name="connsiteX179" fmla="*/ 6584496 w 11272611"/>
              <a:gd name="connsiteY179" fmla="*/ 319318 h 2670632"/>
              <a:gd name="connsiteX180" fmla="*/ 6497411 w 11272611"/>
              <a:gd name="connsiteY180" fmla="*/ 290289 h 2670632"/>
              <a:gd name="connsiteX181" fmla="*/ 6453868 w 11272611"/>
              <a:gd name="connsiteY181" fmla="*/ 275775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6096 w 11272611"/>
              <a:gd name="connsiteY177" fmla="*/ 362861 h 2670632"/>
              <a:gd name="connsiteX178" fmla="*/ 6642553 w 11272611"/>
              <a:gd name="connsiteY178" fmla="*/ 333832 h 2670632"/>
              <a:gd name="connsiteX179" fmla="*/ 6584496 w 11272611"/>
              <a:gd name="connsiteY179" fmla="*/ 319318 h 2670632"/>
              <a:gd name="connsiteX180" fmla="*/ 6497411 w 11272611"/>
              <a:gd name="connsiteY180" fmla="*/ 290289 h 2670632"/>
              <a:gd name="connsiteX181" fmla="*/ 6453868 w 11272611"/>
              <a:gd name="connsiteY181" fmla="*/ 275775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6096 w 11272611"/>
              <a:gd name="connsiteY177" fmla="*/ 362861 h 2670632"/>
              <a:gd name="connsiteX178" fmla="*/ 6642553 w 11272611"/>
              <a:gd name="connsiteY178" fmla="*/ 333832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6096 w 11272611"/>
              <a:gd name="connsiteY177" fmla="*/ 362861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9639 w 11272611"/>
              <a:gd name="connsiteY176" fmla="*/ 377375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35432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787696 w 11272611"/>
              <a:gd name="connsiteY174" fmla="*/ 478975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66061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31239 w 11272611"/>
              <a:gd name="connsiteY59" fmla="*/ 76926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4782 w 11272611"/>
              <a:gd name="connsiteY60" fmla="*/ 783775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18325 w 11272611"/>
              <a:gd name="connsiteY61" fmla="*/ 827318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76382 w 11272611"/>
              <a:gd name="connsiteY62" fmla="*/ 914404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19925 w 11272611"/>
              <a:gd name="connsiteY63" fmla="*/ 943432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6039 w 11272611"/>
              <a:gd name="connsiteY64" fmla="*/ 972461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79582 w 11272611"/>
              <a:gd name="connsiteY65" fmla="*/ 986975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208611 w 11272611"/>
              <a:gd name="connsiteY66" fmla="*/ 1074061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10211 w 11272611"/>
              <a:gd name="connsiteY68" fmla="*/ 1175661 h 2670632"/>
              <a:gd name="connsiteX69" fmla="*/ 7411811 w 11272611"/>
              <a:gd name="connsiteY69" fmla="*/ 120468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10211 w 11272611"/>
              <a:gd name="connsiteY68" fmla="*/ 117566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10211 w 11272611"/>
              <a:gd name="connsiteY68" fmla="*/ 117566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7019925 w 11272611"/>
              <a:gd name="connsiteY171" fmla="*/ 696689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6986587 w 11272611"/>
              <a:gd name="connsiteY171" fmla="*/ 758601 h 2670632"/>
              <a:gd name="connsiteX172" fmla="*/ 6903811 w 11272611"/>
              <a:gd name="connsiteY172" fmla="*/ 609604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121525 w 11272611"/>
              <a:gd name="connsiteY170" fmla="*/ 769261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5068 w 11272611"/>
              <a:gd name="connsiteY169" fmla="*/ 783775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81182 w 11272611"/>
              <a:gd name="connsiteY168" fmla="*/ 914404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82782 w 11272611"/>
              <a:gd name="connsiteY167" fmla="*/ 1045032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26325 w 11272611"/>
              <a:gd name="connsiteY166" fmla="*/ 1074061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69868 w 11272611"/>
              <a:gd name="connsiteY165" fmla="*/ 1059546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56953 w 11272611"/>
              <a:gd name="connsiteY164" fmla="*/ 1045032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87582 w 11272611"/>
              <a:gd name="connsiteY163" fmla="*/ 1088575 h 2670632"/>
              <a:gd name="connsiteX164" fmla="*/ 7518853 w 11272611"/>
              <a:gd name="connsiteY164" fmla="*/ 1085513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73294 w 11272611"/>
              <a:gd name="connsiteY163" fmla="*/ 1143344 h 2670632"/>
              <a:gd name="connsiteX164" fmla="*/ 7518853 w 11272611"/>
              <a:gd name="connsiteY164" fmla="*/ 1085513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31125 w 11272611"/>
              <a:gd name="connsiteY162" fmla="*/ 1117604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8211 w 11272611"/>
              <a:gd name="connsiteY161" fmla="*/ 1146632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61753 w 11272611"/>
              <a:gd name="connsiteY160" fmla="*/ 1175661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19811 w 11272611"/>
              <a:gd name="connsiteY159" fmla="*/ 1190175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77868 w 11272611"/>
              <a:gd name="connsiteY158" fmla="*/ 12192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7525 w 11272611"/>
              <a:gd name="connsiteY157" fmla="*/ 1291775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24611 w 11272611"/>
              <a:gd name="connsiteY156" fmla="*/ 1349832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282668 w 11272611"/>
              <a:gd name="connsiteY155" fmla="*/ 1364346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00382 w 11272611"/>
              <a:gd name="connsiteY151" fmla="*/ 1465946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90869 w 11272611"/>
              <a:gd name="connsiteY151" fmla="*/ 1606440 h 2670632"/>
              <a:gd name="connsiteX152" fmla="*/ 8456839 w 11272611"/>
              <a:gd name="connsiteY152" fmla="*/ 1436918 h 2670632"/>
              <a:gd name="connsiteX153" fmla="*/ 8413296 w 11272611"/>
              <a:gd name="connsiteY153" fmla="*/ 1422404 h 2670632"/>
              <a:gd name="connsiteX154" fmla="*/ 8384268 w 11272611"/>
              <a:gd name="connsiteY154" fmla="*/ 1378861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90869 w 11272611"/>
              <a:gd name="connsiteY151" fmla="*/ 1606440 h 2670632"/>
              <a:gd name="connsiteX152" fmla="*/ 8528277 w 11272611"/>
              <a:gd name="connsiteY152" fmla="*/ 1594080 h 2670632"/>
              <a:gd name="connsiteX153" fmla="*/ 8413296 w 11272611"/>
              <a:gd name="connsiteY153" fmla="*/ 1422404 h 2670632"/>
              <a:gd name="connsiteX154" fmla="*/ 8384268 w 11272611"/>
              <a:gd name="connsiteY154" fmla="*/ 1378861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384268 w 11272611"/>
              <a:gd name="connsiteY154" fmla="*/ 1378861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718096 w 11272611"/>
              <a:gd name="connsiteY150" fmla="*/ 14804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05182 w 11272611"/>
              <a:gd name="connsiteY149" fmla="*/ 1407889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19696 w 11272611"/>
              <a:gd name="connsiteY148" fmla="*/ 1306289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34211 w 11272611"/>
              <a:gd name="connsiteY147" fmla="*/ 1262746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92268 w 11272611"/>
              <a:gd name="connsiteY145" fmla="*/ 1132118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35811 w 11272611"/>
              <a:gd name="connsiteY143" fmla="*/ 1001489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8964839 w 11272611"/>
              <a:gd name="connsiteY142" fmla="*/ 957946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39011 w 11272611"/>
              <a:gd name="connsiteY141" fmla="*/ 972461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2553 w 11272611"/>
              <a:gd name="connsiteY140" fmla="*/ 1001489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55125 w 11272611"/>
              <a:gd name="connsiteY139" fmla="*/ 1016004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98668 w 11272611"/>
              <a:gd name="connsiteY138" fmla="*/ 1030518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313182 w 11272611"/>
              <a:gd name="connsiteY137" fmla="*/ 1074061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327696 w 11272611"/>
              <a:gd name="connsiteY136" fmla="*/ 1277261 h 2670632"/>
              <a:gd name="connsiteX137" fmla="*/ 9279845 w 11272611"/>
              <a:gd name="connsiteY137" fmla="*/ 1205030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79845 w 11272611"/>
              <a:gd name="connsiteY137" fmla="*/ 1205030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69868 w 11272611"/>
              <a:gd name="connsiteY70" fmla="*/ 12337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513411 w 11272611"/>
              <a:gd name="connsiteY71" fmla="*/ 1248232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77261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58553 w 11272611"/>
              <a:gd name="connsiteY73" fmla="*/ 130628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45639 w 11272611"/>
              <a:gd name="connsiteY74" fmla="*/ 1335318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789182 w 11272611"/>
              <a:gd name="connsiteY75" fmla="*/ 1349832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832725 w 11272611"/>
              <a:gd name="connsiteY76" fmla="*/ 1393375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064953 w 11272611"/>
              <a:gd name="connsiteY77" fmla="*/ 1436918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210096 w 11272611"/>
              <a:gd name="connsiteY78" fmla="*/ 1553032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297182 w 11272611"/>
              <a:gd name="connsiteY79" fmla="*/ 1567546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58439 w 11272611"/>
              <a:gd name="connsiteY81" fmla="*/ 1654632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935811 w 11272611"/>
              <a:gd name="connsiteY87" fmla="*/ 1393375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37411 w 11272611"/>
              <a:gd name="connsiteY88" fmla="*/ 1407889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9051925 w 11272611"/>
              <a:gd name="connsiteY89" fmla="*/ 14659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342211 w 11272611"/>
              <a:gd name="connsiteY135" fmla="*/ 1378861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192192 w 11272611"/>
              <a:gd name="connsiteY135" fmla="*/ 1405055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327696 w 11272611"/>
              <a:gd name="connsiteY134" fmla="*/ 1422404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313182 w 11272611"/>
              <a:gd name="connsiteY133" fmla="*/ 148046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284153 w 11272611"/>
              <a:gd name="connsiteY132" fmla="*/ 1553032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255125 w 11272611"/>
              <a:gd name="connsiteY131" fmla="*/ 1640118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80953 w 11272611"/>
              <a:gd name="connsiteY91" fmla="*/ 1944918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090819 w 11272611"/>
              <a:gd name="connsiteY131" fmla="*/ 1671075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090819 w 11272611"/>
              <a:gd name="connsiteY131" fmla="*/ 1671075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090819 w 11272611"/>
              <a:gd name="connsiteY131" fmla="*/ 1671075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284153 w 11272611"/>
              <a:gd name="connsiteY130" fmla="*/ 1727204 h 2670632"/>
              <a:gd name="connsiteX131" fmla="*/ 9090819 w 11272611"/>
              <a:gd name="connsiteY131" fmla="*/ 1671075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062697 w 11272611"/>
              <a:gd name="connsiteY130" fmla="*/ 1770067 h 2670632"/>
              <a:gd name="connsiteX131" fmla="*/ 9090819 w 11272611"/>
              <a:gd name="connsiteY131" fmla="*/ 1671075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062697 w 11272611"/>
              <a:gd name="connsiteY130" fmla="*/ 1770067 h 2670632"/>
              <a:gd name="connsiteX131" fmla="*/ 9071769 w 11272611"/>
              <a:gd name="connsiteY131" fmla="*/ 1668694 h 2670632"/>
              <a:gd name="connsiteX132" fmla="*/ 9088891 w 11272611"/>
              <a:gd name="connsiteY132" fmla="*/ 1614944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98668 w 11272611"/>
              <a:gd name="connsiteY129" fmla="*/ 1901375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13182 w 11272611"/>
              <a:gd name="connsiteY128" fmla="*/ 1988461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42211 w 11272611"/>
              <a:gd name="connsiteY127" fmla="*/ 20320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5753 w 11272611"/>
              <a:gd name="connsiteY126" fmla="*/ 207554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168039 w 11272611"/>
              <a:gd name="connsiteY93" fmla="*/ 2002975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01982 w 11272611"/>
              <a:gd name="connsiteY82" fmla="*/ 16691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02257 h 2670632"/>
              <a:gd name="connsiteX82" fmla="*/ 8611507 w 11272611"/>
              <a:gd name="connsiteY82" fmla="*/ 17453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03582 w 11272611"/>
              <a:gd name="connsiteY83" fmla="*/ 1698175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26096 w 11272611"/>
              <a:gd name="connsiteY94" fmla="*/ 2090061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42211 w 11272611"/>
              <a:gd name="connsiteY95" fmla="*/ 2133604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29296 w 11272611"/>
              <a:gd name="connsiteY125" fmla="*/ 2191661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01868 w 11272611"/>
              <a:gd name="connsiteY124" fmla="*/ 2264232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03468 w 11272611"/>
              <a:gd name="connsiteY123" fmla="*/ 2322289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34096 w 11272611"/>
              <a:gd name="connsiteY122" fmla="*/ 2423889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792153 w 11272611"/>
              <a:gd name="connsiteY121" fmla="*/ 2438404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22782 w 11272611"/>
              <a:gd name="connsiteY120" fmla="*/ 2467432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11468 w 11272611"/>
              <a:gd name="connsiteY101" fmla="*/ 2409375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80839 w 11272611"/>
              <a:gd name="connsiteY100" fmla="*/ 2380346 h 2670632"/>
              <a:gd name="connsiteX101" fmla="*/ 10101943 w 11272611"/>
              <a:gd name="connsiteY101" fmla="*/ 2449856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50211 w 11272611"/>
              <a:gd name="connsiteY99" fmla="*/ 2365832 h 2670632"/>
              <a:gd name="connsiteX100" fmla="*/ 9973695 w 11272611"/>
              <a:gd name="connsiteY100" fmla="*/ 2416065 h 2670632"/>
              <a:gd name="connsiteX101" fmla="*/ 10101943 w 11272611"/>
              <a:gd name="connsiteY101" fmla="*/ 2449856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6611 w 11272611"/>
              <a:gd name="connsiteY102" fmla="*/ 2423889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13068 w 11272611"/>
              <a:gd name="connsiteY119" fmla="*/ 2496461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474325 w 11272611"/>
              <a:gd name="connsiteY103" fmla="*/ 2467432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20211 w 11272611"/>
              <a:gd name="connsiteY119" fmla="*/ 2479792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500518 w 11272611"/>
              <a:gd name="connsiteY103" fmla="*/ 2503151 h 2670632"/>
              <a:gd name="connsiteX104" fmla="*/ 10924268 w 11272611"/>
              <a:gd name="connsiteY104" fmla="*/ 2496461 h 2670632"/>
              <a:gd name="connsiteX105" fmla="*/ 11258096 w 11272611"/>
              <a:gd name="connsiteY105" fmla="*/ 2496461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51696 w 11272611"/>
              <a:gd name="connsiteY114" fmla="*/ 2598061 h 2670632"/>
              <a:gd name="connsiteX115" fmla="*/ 10764611 w 11272611"/>
              <a:gd name="connsiteY115" fmla="*/ 2583546 h 2670632"/>
              <a:gd name="connsiteX116" fmla="*/ 10633982 w 11272611"/>
              <a:gd name="connsiteY116" fmla="*/ 2569032 h 2670632"/>
              <a:gd name="connsiteX117" fmla="*/ 10590439 w 11272611"/>
              <a:gd name="connsiteY117" fmla="*/ 2540004 h 2670632"/>
              <a:gd name="connsiteX118" fmla="*/ 10459811 w 11272611"/>
              <a:gd name="connsiteY118" fmla="*/ 2525489 h 2670632"/>
              <a:gd name="connsiteX119" fmla="*/ 10220211 w 11272611"/>
              <a:gd name="connsiteY119" fmla="*/ 2479792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64611 w 11286586"/>
              <a:gd name="connsiteY115" fmla="*/ 2583546 h 2670632"/>
              <a:gd name="connsiteX116" fmla="*/ 10633982 w 11286586"/>
              <a:gd name="connsiteY116" fmla="*/ 2569032 h 2670632"/>
              <a:gd name="connsiteX117" fmla="*/ 10590439 w 11286586"/>
              <a:gd name="connsiteY117" fmla="*/ 2540004 h 2670632"/>
              <a:gd name="connsiteX118" fmla="*/ 10459811 w 11286586"/>
              <a:gd name="connsiteY118" fmla="*/ 252548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64611 w 11286586"/>
              <a:gd name="connsiteY115" fmla="*/ 2583546 h 2670632"/>
              <a:gd name="connsiteX116" fmla="*/ 10686369 w 11286586"/>
              <a:gd name="connsiteY116" fmla="*/ 2535695 h 2670632"/>
              <a:gd name="connsiteX117" fmla="*/ 10590439 w 11286586"/>
              <a:gd name="connsiteY117" fmla="*/ 2540004 h 2670632"/>
              <a:gd name="connsiteX118" fmla="*/ 10459811 w 11286586"/>
              <a:gd name="connsiteY118" fmla="*/ 252548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64611 w 11286586"/>
              <a:gd name="connsiteY115" fmla="*/ 2583546 h 2670632"/>
              <a:gd name="connsiteX116" fmla="*/ 10686369 w 11286586"/>
              <a:gd name="connsiteY116" fmla="*/ 2535695 h 2670632"/>
              <a:gd name="connsiteX117" fmla="*/ 10590439 w 11286586"/>
              <a:gd name="connsiteY117" fmla="*/ 2540004 h 2670632"/>
              <a:gd name="connsiteX118" fmla="*/ 10493148 w 11286586"/>
              <a:gd name="connsiteY118" fmla="*/ 250643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64611 w 11286586"/>
              <a:gd name="connsiteY115" fmla="*/ 2583546 h 2670632"/>
              <a:gd name="connsiteX116" fmla="*/ 10686369 w 11286586"/>
              <a:gd name="connsiteY116" fmla="*/ 2535695 h 2670632"/>
              <a:gd name="connsiteX117" fmla="*/ 10590439 w 11286586"/>
              <a:gd name="connsiteY117" fmla="*/ 2540004 h 2670632"/>
              <a:gd name="connsiteX118" fmla="*/ 10493148 w 11286586"/>
              <a:gd name="connsiteY118" fmla="*/ 250643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64611 w 11286586"/>
              <a:gd name="connsiteY115" fmla="*/ 2583546 h 2670632"/>
              <a:gd name="connsiteX116" fmla="*/ 10686369 w 11286586"/>
              <a:gd name="connsiteY116" fmla="*/ 2535695 h 2670632"/>
              <a:gd name="connsiteX117" fmla="*/ 10597582 w 11286586"/>
              <a:gd name="connsiteY117" fmla="*/ 2523335 h 2670632"/>
              <a:gd name="connsiteX118" fmla="*/ 10493148 w 11286586"/>
              <a:gd name="connsiteY118" fmla="*/ 250643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51696 w 11286586"/>
              <a:gd name="connsiteY114" fmla="*/ 2598061 h 2670632"/>
              <a:gd name="connsiteX115" fmla="*/ 10774136 w 11286586"/>
              <a:gd name="connsiteY115" fmla="*/ 2543065 h 2670632"/>
              <a:gd name="connsiteX116" fmla="*/ 10686369 w 11286586"/>
              <a:gd name="connsiteY116" fmla="*/ 2535695 h 2670632"/>
              <a:gd name="connsiteX117" fmla="*/ 10597582 w 11286586"/>
              <a:gd name="connsiteY117" fmla="*/ 2523335 h 2670632"/>
              <a:gd name="connsiteX118" fmla="*/ 10493148 w 11286586"/>
              <a:gd name="connsiteY118" fmla="*/ 250643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86586"/>
              <a:gd name="connsiteY0" fmla="*/ 442123 h 2670632"/>
              <a:gd name="connsiteX1" fmla="*/ 0 w 11286586"/>
              <a:gd name="connsiteY1" fmla="*/ 626726 h 2670632"/>
              <a:gd name="connsiteX2" fmla="*/ 140153 w 11286586"/>
              <a:gd name="connsiteY2" fmla="*/ 628654 h 2670632"/>
              <a:gd name="connsiteX3" fmla="*/ 285296 w 11286586"/>
              <a:gd name="connsiteY3" fmla="*/ 638632 h 2670632"/>
              <a:gd name="connsiteX4" fmla="*/ 352652 w 11286586"/>
              <a:gd name="connsiteY4" fmla="*/ 658362 h 2670632"/>
              <a:gd name="connsiteX5" fmla="*/ 463323 w 11286586"/>
              <a:gd name="connsiteY5" fmla="*/ 682402 h 2670632"/>
              <a:gd name="connsiteX6" fmla="*/ 591797 w 11286586"/>
              <a:gd name="connsiteY6" fmla="*/ 725944 h 2670632"/>
              <a:gd name="connsiteX7" fmla="*/ 696005 w 11286586"/>
              <a:gd name="connsiteY7" fmla="*/ 738078 h 2670632"/>
              <a:gd name="connsiteX8" fmla="*/ 778328 w 11286586"/>
              <a:gd name="connsiteY8" fmla="*/ 762570 h 2670632"/>
              <a:gd name="connsiteX9" fmla="*/ 909411 w 11286586"/>
              <a:gd name="connsiteY9" fmla="*/ 754746 h 2670632"/>
              <a:gd name="connsiteX10" fmla="*/ 952953 w 11286586"/>
              <a:gd name="connsiteY10" fmla="*/ 740232 h 2670632"/>
              <a:gd name="connsiteX11" fmla="*/ 996496 w 11286586"/>
              <a:gd name="connsiteY11" fmla="*/ 711204 h 2670632"/>
              <a:gd name="connsiteX12" fmla="*/ 1069068 w 11286586"/>
              <a:gd name="connsiteY12" fmla="*/ 696689 h 2670632"/>
              <a:gd name="connsiteX13" fmla="*/ 1112611 w 11286586"/>
              <a:gd name="connsiteY13" fmla="*/ 667661 h 2670632"/>
              <a:gd name="connsiteX14" fmla="*/ 1199696 w 11286586"/>
              <a:gd name="connsiteY14" fmla="*/ 638632 h 2670632"/>
              <a:gd name="connsiteX15" fmla="*/ 1243239 w 11286586"/>
              <a:gd name="connsiteY15" fmla="*/ 609604 h 2670632"/>
              <a:gd name="connsiteX16" fmla="*/ 1381012 w 11286586"/>
              <a:gd name="connsiteY16" fmla="*/ 547011 h 2670632"/>
              <a:gd name="connsiteX17" fmla="*/ 1449047 w 11286586"/>
              <a:gd name="connsiteY17" fmla="*/ 520363 h 2670632"/>
              <a:gd name="connsiteX18" fmla="*/ 1504496 w 11286586"/>
              <a:gd name="connsiteY18" fmla="*/ 501087 h 2670632"/>
              <a:gd name="connsiteX19" fmla="*/ 1591582 w 11286586"/>
              <a:gd name="connsiteY19" fmla="*/ 478975 h 2670632"/>
              <a:gd name="connsiteX20" fmla="*/ 1658938 w 11286586"/>
              <a:gd name="connsiteY20" fmla="*/ 459471 h 2670632"/>
              <a:gd name="connsiteX21" fmla="*/ 1809296 w 11286586"/>
              <a:gd name="connsiteY21" fmla="*/ 435432 h 2670632"/>
              <a:gd name="connsiteX22" fmla="*/ 1910896 w 11286586"/>
              <a:gd name="connsiteY22" fmla="*/ 420918 h 2670632"/>
              <a:gd name="connsiteX23" fmla="*/ 1983468 w 11286586"/>
              <a:gd name="connsiteY23" fmla="*/ 406404 h 2670632"/>
              <a:gd name="connsiteX24" fmla="*/ 2114096 w 11286586"/>
              <a:gd name="connsiteY24" fmla="*/ 377375 h 2670632"/>
              <a:gd name="connsiteX25" fmla="*/ 2399959 w 11286586"/>
              <a:gd name="connsiteY25" fmla="*/ 326915 h 2670632"/>
              <a:gd name="connsiteX26" fmla="*/ 2738211 w 11286586"/>
              <a:gd name="connsiteY26" fmla="*/ 333832 h 2670632"/>
              <a:gd name="connsiteX27" fmla="*/ 2887889 w 11286586"/>
              <a:gd name="connsiteY27" fmla="*/ 297432 h 2670632"/>
              <a:gd name="connsiteX28" fmla="*/ 2986201 w 11286586"/>
              <a:gd name="connsiteY28" fmla="*/ 292443 h 2670632"/>
              <a:gd name="connsiteX29" fmla="*/ 3128055 w 11286586"/>
              <a:gd name="connsiteY29" fmla="*/ 280312 h 2670632"/>
              <a:gd name="connsiteX30" fmla="*/ 3913868 w 11286586"/>
              <a:gd name="connsiteY30" fmla="*/ 261261 h 2670632"/>
              <a:gd name="connsiteX31" fmla="*/ 4303826 w 11286586"/>
              <a:gd name="connsiteY31" fmla="*/ 227696 h 2670632"/>
              <a:gd name="connsiteX32" fmla="*/ 4402590 w 11286586"/>
              <a:gd name="connsiteY32" fmla="*/ 215564 h 2670632"/>
              <a:gd name="connsiteX33" fmla="*/ 4494439 w 11286586"/>
              <a:gd name="connsiteY33" fmla="*/ 203204 h 2670632"/>
              <a:gd name="connsiteX34" fmla="*/ 4649107 w 11286586"/>
              <a:gd name="connsiteY34" fmla="*/ 174401 h 2670632"/>
              <a:gd name="connsiteX35" fmla="*/ 4784725 w 11286586"/>
              <a:gd name="connsiteY35" fmla="*/ 145146 h 2670632"/>
              <a:gd name="connsiteX36" fmla="*/ 4828268 w 11286586"/>
              <a:gd name="connsiteY36" fmla="*/ 130632 h 2670632"/>
              <a:gd name="connsiteX37" fmla="*/ 4958896 w 11286586"/>
              <a:gd name="connsiteY37" fmla="*/ 116118 h 2670632"/>
              <a:gd name="connsiteX38" fmla="*/ 5104039 w 11286586"/>
              <a:gd name="connsiteY38" fmla="*/ 72575 h 2670632"/>
              <a:gd name="connsiteX39" fmla="*/ 5590948 w 11286586"/>
              <a:gd name="connsiteY39" fmla="*/ 60443 h 2670632"/>
              <a:gd name="connsiteX40" fmla="*/ 5691527 w 11286586"/>
              <a:gd name="connsiteY40" fmla="*/ 89017 h 2670632"/>
              <a:gd name="connsiteX41" fmla="*/ 5824764 w 11286586"/>
              <a:gd name="connsiteY41" fmla="*/ 118045 h 2670632"/>
              <a:gd name="connsiteX42" fmla="*/ 5921828 w 11286586"/>
              <a:gd name="connsiteY42" fmla="*/ 146848 h 2670632"/>
              <a:gd name="connsiteX43" fmla="*/ 5979658 w 11286586"/>
              <a:gd name="connsiteY43" fmla="*/ 173268 h 2670632"/>
              <a:gd name="connsiteX44" fmla="*/ 6030345 w 11286586"/>
              <a:gd name="connsiteY44" fmla="*/ 195152 h 2670632"/>
              <a:gd name="connsiteX45" fmla="*/ 6112668 w 11286586"/>
              <a:gd name="connsiteY45" fmla="*/ 228944 h 2670632"/>
              <a:gd name="connsiteX46" fmla="*/ 6149068 w 11286586"/>
              <a:gd name="connsiteY46" fmla="*/ 250602 h 2670632"/>
              <a:gd name="connsiteX47" fmla="*/ 6192611 w 11286586"/>
              <a:gd name="connsiteY47" fmla="*/ 262962 h 2670632"/>
              <a:gd name="connsiteX48" fmla="*/ 6221865 w 11286586"/>
              <a:gd name="connsiteY48" fmla="*/ 294144 h 2670632"/>
              <a:gd name="connsiteX49" fmla="*/ 6250668 w 11286586"/>
              <a:gd name="connsiteY49" fmla="*/ 304804 h 2670632"/>
              <a:gd name="connsiteX50" fmla="*/ 6310652 w 11286586"/>
              <a:gd name="connsiteY50" fmla="*/ 348346 h 2670632"/>
              <a:gd name="connsiteX51" fmla="*/ 6346598 w 11286586"/>
              <a:gd name="connsiteY51" fmla="*/ 384746 h 2670632"/>
              <a:gd name="connsiteX52" fmla="*/ 6407489 w 11286586"/>
              <a:gd name="connsiteY52" fmla="*/ 430669 h 2670632"/>
              <a:gd name="connsiteX53" fmla="*/ 6473371 w 11286586"/>
              <a:gd name="connsiteY53" fmla="*/ 502787 h 2670632"/>
              <a:gd name="connsiteX54" fmla="*/ 6533809 w 11286586"/>
              <a:gd name="connsiteY54" fmla="*/ 555856 h 2670632"/>
              <a:gd name="connsiteX55" fmla="*/ 6594702 w 11286586"/>
              <a:gd name="connsiteY55" fmla="*/ 611986 h 2670632"/>
              <a:gd name="connsiteX56" fmla="*/ 6642553 w 11286586"/>
              <a:gd name="connsiteY56" fmla="*/ 653146 h 2670632"/>
              <a:gd name="connsiteX57" fmla="*/ 6686324 w 11286586"/>
              <a:gd name="connsiteY57" fmla="*/ 705761 h 2670632"/>
              <a:gd name="connsiteX58" fmla="*/ 6761503 w 11286586"/>
              <a:gd name="connsiteY58" fmla="*/ 773343 h 2670632"/>
              <a:gd name="connsiteX59" fmla="*/ 6819333 w 11286586"/>
              <a:gd name="connsiteY59" fmla="*/ 826411 h 2670632"/>
              <a:gd name="connsiteX60" fmla="*/ 6870020 w 11286586"/>
              <a:gd name="connsiteY60" fmla="*/ 881406 h 2670632"/>
              <a:gd name="connsiteX61" fmla="*/ 6920706 w 11286586"/>
              <a:gd name="connsiteY61" fmla="*/ 924949 h 2670632"/>
              <a:gd name="connsiteX62" fmla="*/ 6983526 w 11286586"/>
              <a:gd name="connsiteY62" fmla="*/ 976316 h 2670632"/>
              <a:gd name="connsiteX63" fmla="*/ 7048500 w 11286586"/>
              <a:gd name="connsiteY63" fmla="*/ 1031538 h 2670632"/>
              <a:gd name="connsiteX64" fmla="*/ 7133658 w 11286586"/>
              <a:gd name="connsiteY64" fmla="*/ 1084379 h 2670632"/>
              <a:gd name="connsiteX65" fmla="*/ 7167676 w 11286586"/>
              <a:gd name="connsiteY65" fmla="*/ 1117944 h 2670632"/>
              <a:gd name="connsiteX66" fmla="*/ 7199086 w 11286586"/>
              <a:gd name="connsiteY66" fmla="*/ 1135973 h 2670632"/>
              <a:gd name="connsiteX67" fmla="*/ 7252153 w 11286586"/>
              <a:gd name="connsiteY67" fmla="*/ 1161146 h 2670632"/>
              <a:gd name="connsiteX68" fmla="*/ 7303067 w 11286586"/>
              <a:gd name="connsiteY68" fmla="*/ 1194711 h 2670632"/>
              <a:gd name="connsiteX69" fmla="*/ 7390380 w 11286586"/>
              <a:gd name="connsiteY69" fmla="*/ 1223739 h 2670632"/>
              <a:gd name="connsiteX70" fmla="*/ 7410337 w 11286586"/>
              <a:gd name="connsiteY70" fmla="*/ 1195618 h 2670632"/>
              <a:gd name="connsiteX71" fmla="*/ 7487217 w 11286586"/>
              <a:gd name="connsiteY71" fmla="*/ 1176795 h 2670632"/>
              <a:gd name="connsiteX72" fmla="*/ 7556953 w 11286586"/>
              <a:gd name="connsiteY72" fmla="*/ 1227255 h 2670632"/>
              <a:gd name="connsiteX73" fmla="*/ 7677603 w 11286586"/>
              <a:gd name="connsiteY73" fmla="*/ 1287239 h 2670632"/>
              <a:gd name="connsiteX74" fmla="*/ 7759927 w 11286586"/>
              <a:gd name="connsiteY74" fmla="*/ 1328174 h 2670632"/>
              <a:gd name="connsiteX75" fmla="*/ 7834426 w 11286586"/>
              <a:gd name="connsiteY75" fmla="*/ 1345070 h 2670632"/>
              <a:gd name="connsiteX76" fmla="*/ 7951788 w 11286586"/>
              <a:gd name="connsiteY76" fmla="*/ 1371944 h 2670632"/>
              <a:gd name="connsiteX77" fmla="*/ 8155440 w 11286586"/>
              <a:gd name="connsiteY77" fmla="*/ 1405962 h 2670632"/>
              <a:gd name="connsiteX78" fmla="*/ 8302965 w 11286586"/>
              <a:gd name="connsiteY78" fmla="*/ 1464925 h 2670632"/>
              <a:gd name="connsiteX79" fmla="*/ 8392432 w 11286586"/>
              <a:gd name="connsiteY79" fmla="*/ 1503252 h 2670632"/>
              <a:gd name="connsiteX80" fmla="*/ 8514896 w 11286586"/>
              <a:gd name="connsiteY80" fmla="*/ 1640118 h 2670632"/>
              <a:gd name="connsiteX81" fmla="*/ 8541770 w 11286586"/>
              <a:gd name="connsiteY81" fmla="*/ 1716545 h 2670632"/>
              <a:gd name="connsiteX82" fmla="*/ 8611507 w 11286586"/>
              <a:gd name="connsiteY82" fmla="*/ 1745346 h 2670632"/>
              <a:gd name="connsiteX83" fmla="*/ 8739301 w 11286586"/>
              <a:gd name="connsiteY83" fmla="*/ 1798187 h 2670632"/>
              <a:gd name="connsiteX84" fmla="*/ 8776153 w 11286586"/>
              <a:gd name="connsiteY84" fmla="*/ 1567546 h 2670632"/>
              <a:gd name="connsiteX85" fmla="*/ 8834211 w 11286586"/>
              <a:gd name="connsiteY85" fmla="*/ 1480461 h 2670632"/>
              <a:gd name="connsiteX86" fmla="*/ 8848725 w 11286586"/>
              <a:gd name="connsiteY86" fmla="*/ 1436918 h 2670632"/>
              <a:gd name="connsiteX87" fmla="*/ 8878661 w 11286586"/>
              <a:gd name="connsiteY87" fmla="*/ 1362418 h 2670632"/>
              <a:gd name="connsiteX88" fmla="*/ 9001693 w 11286586"/>
              <a:gd name="connsiteY88" fmla="*/ 1424557 h 2670632"/>
              <a:gd name="connsiteX89" fmla="*/ 8999537 w 11286586"/>
              <a:gd name="connsiteY89" fmla="*/ 1504046 h 2670632"/>
              <a:gd name="connsiteX90" fmla="*/ 9022896 w 11286586"/>
              <a:gd name="connsiteY90" fmla="*/ 1698175 h 2670632"/>
              <a:gd name="connsiteX91" fmla="*/ 9057140 w 11286586"/>
              <a:gd name="connsiteY91" fmla="*/ 1866337 h 2670632"/>
              <a:gd name="connsiteX92" fmla="*/ 9124496 w 11286586"/>
              <a:gd name="connsiteY92" fmla="*/ 1959432 h 2670632"/>
              <a:gd name="connsiteX93" fmla="*/ 9208520 w 11286586"/>
              <a:gd name="connsiteY93" fmla="*/ 1998213 h 2670632"/>
              <a:gd name="connsiteX94" fmla="*/ 9285627 w 11286586"/>
              <a:gd name="connsiteY94" fmla="*/ 2054342 h 2670632"/>
              <a:gd name="connsiteX95" fmla="*/ 9361261 w 11286586"/>
              <a:gd name="connsiteY95" fmla="*/ 2116935 h 2670632"/>
              <a:gd name="connsiteX96" fmla="*/ 9458325 w 11286586"/>
              <a:gd name="connsiteY96" fmla="*/ 2220689 h 2670632"/>
              <a:gd name="connsiteX97" fmla="*/ 9559925 w 11286586"/>
              <a:gd name="connsiteY97" fmla="*/ 2264232 h 2670632"/>
              <a:gd name="connsiteX98" fmla="*/ 9690553 w 11286586"/>
              <a:gd name="connsiteY98" fmla="*/ 2322289 h 2670632"/>
              <a:gd name="connsiteX99" fmla="*/ 9840686 w 11286586"/>
              <a:gd name="connsiteY99" fmla="*/ 2377738 h 2670632"/>
              <a:gd name="connsiteX100" fmla="*/ 9973695 w 11286586"/>
              <a:gd name="connsiteY100" fmla="*/ 2416065 h 2670632"/>
              <a:gd name="connsiteX101" fmla="*/ 10101943 w 11286586"/>
              <a:gd name="connsiteY101" fmla="*/ 2449856 h 2670632"/>
              <a:gd name="connsiteX102" fmla="*/ 10251848 w 11286586"/>
              <a:gd name="connsiteY102" fmla="*/ 2478658 h 2670632"/>
              <a:gd name="connsiteX103" fmla="*/ 10500518 w 11286586"/>
              <a:gd name="connsiteY103" fmla="*/ 2503151 h 2670632"/>
              <a:gd name="connsiteX104" fmla="*/ 10929031 w 11286586"/>
              <a:gd name="connsiteY104" fmla="*/ 2544086 h 2670632"/>
              <a:gd name="connsiteX105" fmla="*/ 11258096 w 11286586"/>
              <a:gd name="connsiteY105" fmla="*/ 2496461 h 2670632"/>
              <a:gd name="connsiteX106" fmla="*/ 11272611 w 11286586"/>
              <a:gd name="connsiteY106" fmla="*/ 2554518 h 2670632"/>
              <a:gd name="connsiteX107" fmla="*/ 11258096 w 11286586"/>
              <a:gd name="connsiteY107" fmla="*/ 2598061 h 2670632"/>
              <a:gd name="connsiteX108" fmla="*/ 11214553 w 11286586"/>
              <a:gd name="connsiteY108" fmla="*/ 2627089 h 2670632"/>
              <a:gd name="connsiteX109" fmla="*/ 11185525 w 11286586"/>
              <a:gd name="connsiteY109" fmla="*/ 2670632 h 2670632"/>
              <a:gd name="connsiteX110" fmla="*/ 11141982 w 11286586"/>
              <a:gd name="connsiteY110" fmla="*/ 2569032 h 2670632"/>
              <a:gd name="connsiteX111" fmla="*/ 11127468 w 11286586"/>
              <a:gd name="connsiteY111" fmla="*/ 2525489 h 2670632"/>
              <a:gd name="connsiteX112" fmla="*/ 11083925 w 11286586"/>
              <a:gd name="connsiteY112" fmla="*/ 2510975 h 2670632"/>
              <a:gd name="connsiteX113" fmla="*/ 10996839 w 11286586"/>
              <a:gd name="connsiteY113" fmla="*/ 2554518 h 2670632"/>
              <a:gd name="connsiteX114" fmla="*/ 10875508 w 11286586"/>
              <a:gd name="connsiteY114" fmla="*/ 2548055 h 2670632"/>
              <a:gd name="connsiteX115" fmla="*/ 10774136 w 11286586"/>
              <a:gd name="connsiteY115" fmla="*/ 2543065 h 2670632"/>
              <a:gd name="connsiteX116" fmla="*/ 10686369 w 11286586"/>
              <a:gd name="connsiteY116" fmla="*/ 2535695 h 2670632"/>
              <a:gd name="connsiteX117" fmla="*/ 10597582 w 11286586"/>
              <a:gd name="connsiteY117" fmla="*/ 2523335 h 2670632"/>
              <a:gd name="connsiteX118" fmla="*/ 10493148 w 11286586"/>
              <a:gd name="connsiteY118" fmla="*/ 2506439 h 2670632"/>
              <a:gd name="connsiteX119" fmla="*/ 10220211 w 11286586"/>
              <a:gd name="connsiteY119" fmla="*/ 2479792 h 2670632"/>
              <a:gd name="connsiteX120" fmla="*/ 9998982 w 11286586"/>
              <a:gd name="connsiteY120" fmla="*/ 2426951 h 2670632"/>
              <a:gd name="connsiteX121" fmla="*/ 9904071 w 11286586"/>
              <a:gd name="connsiteY121" fmla="*/ 2409829 h 2670632"/>
              <a:gd name="connsiteX122" fmla="*/ 9798389 w 11286586"/>
              <a:gd name="connsiteY122" fmla="*/ 2373883 h 2670632"/>
              <a:gd name="connsiteX123" fmla="*/ 9641568 w 11286586"/>
              <a:gd name="connsiteY123" fmla="*/ 2319908 h 2670632"/>
              <a:gd name="connsiteX124" fmla="*/ 9528062 w 11286586"/>
              <a:gd name="connsiteY124" fmla="*/ 2261851 h 2670632"/>
              <a:gd name="connsiteX125" fmla="*/ 9453109 w 11286586"/>
              <a:gd name="connsiteY125" fmla="*/ 2196424 h 2670632"/>
              <a:gd name="connsiteX126" fmla="*/ 9388134 w 11286586"/>
              <a:gd name="connsiteY126" fmla="*/ 2132696 h 2670632"/>
              <a:gd name="connsiteX127" fmla="*/ 9361261 w 11286586"/>
              <a:gd name="connsiteY127" fmla="*/ 2108204 h 2670632"/>
              <a:gd name="connsiteX128" fmla="*/ 9339376 w 11286586"/>
              <a:gd name="connsiteY128" fmla="*/ 2093236 h 2670632"/>
              <a:gd name="connsiteX129" fmla="*/ 9212943 w 11286586"/>
              <a:gd name="connsiteY129" fmla="*/ 1987100 h 2670632"/>
              <a:gd name="connsiteX130" fmla="*/ 9062697 w 11286586"/>
              <a:gd name="connsiteY130" fmla="*/ 1770067 h 2670632"/>
              <a:gd name="connsiteX131" fmla="*/ 9071769 w 11286586"/>
              <a:gd name="connsiteY131" fmla="*/ 1668694 h 2670632"/>
              <a:gd name="connsiteX132" fmla="*/ 9074603 w 11286586"/>
              <a:gd name="connsiteY132" fmla="*/ 1593513 h 2670632"/>
              <a:gd name="connsiteX133" fmla="*/ 9101251 w 11286586"/>
              <a:gd name="connsiteY133" fmla="*/ 1537611 h 2670632"/>
              <a:gd name="connsiteX134" fmla="*/ 9156246 w 11286586"/>
              <a:gd name="connsiteY134" fmla="*/ 1470029 h 2670632"/>
              <a:gd name="connsiteX135" fmla="*/ 9201717 w 11286586"/>
              <a:gd name="connsiteY135" fmla="*/ 1400292 h 2670632"/>
              <a:gd name="connsiteX136" fmla="*/ 9244352 w 11286586"/>
              <a:gd name="connsiteY136" fmla="*/ 1327267 h 2670632"/>
              <a:gd name="connsiteX137" fmla="*/ 9265558 w 11286586"/>
              <a:gd name="connsiteY137" fmla="*/ 1202649 h 2670632"/>
              <a:gd name="connsiteX138" fmla="*/ 9253424 w 11286586"/>
              <a:gd name="connsiteY138" fmla="*/ 1113862 h 2670632"/>
              <a:gd name="connsiteX139" fmla="*/ 9236075 w 11286586"/>
              <a:gd name="connsiteY139" fmla="*/ 1085060 h 2670632"/>
              <a:gd name="connsiteX140" fmla="*/ 9180171 w 11286586"/>
              <a:gd name="connsiteY140" fmla="*/ 1046733 h 2670632"/>
              <a:gd name="connsiteX141" fmla="*/ 9129486 w 11286586"/>
              <a:gd name="connsiteY141" fmla="*/ 1012942 h 2670632"/>
              <a:gd name="connsiteX142" fmla="*/ 9007701 w 11286586"/>
              <a:gd name="connsiteY142" fmla="*/ 941277 h 2670632"/>
              <a:gd name="connsiteX143" fmla="*/ 8957242 w 11286586"/>
              <a:gd name="connsiteY143" fmla="*/ 1006252 h 2670632"/>
              <a:gd name="connsiteX144" fmla="*/ 8906782 w 11286586"/>
              <a:gd name="connsiteY144" fmla="*/ 1088575 h 2670632"/>
              <a:gd name="connsiteX145" fmla="*/ 8880362 w 11286586"/>
              <a:gd name="connsiteY145" fmla="*/ 1110687 h 2670632"/>
              <a:gd name="connsiteX146" fmla="*/ 8863239 w 11286586"/>
              <a:gd name="connsiteY146" fmla="*/ 1175661 h 2670632"/>
              <a:gd name="connsiteX147" fmla="*/ 8869930 w 11286586"/>
              <a:gd name="connsiteY147" fmla="*/ 1250839 h 2670632"/>
              <a:gd name="connsiteX148" fmla="*/ 8867321 w 11286586"/>
              <a:gd name="connsiteY148" fmla="*/ 1315814 h 2670632"/>
              <a:gd name="connsiteX149" fmla="*/ 8814707 w 11286586"/>
              <a:gd name="connsiteY149" fmla="*/ 1512664 h 2670632"/>
              <a:gd name="connsiteX150" fmla="*/ 8677615 w 11286586"/>
              <a:gd name="connsiteY150" fmla="*/ 1556661 h 2670632"/>
              <a:gd name="connsiteX151" fmla="*/ 8590869 w 11286586"/>
              <a:gd name="connsiteY151" fmla="*/ 1606440 h 2670632"/>
              <a:gd name="connsiteX152" fmla="*/ 8528277 w 11286586"/>
              <a:gd name="connsiteY152" fmla="*/ 1594080 h 2670632"/>
              <a:gd name="connsiteX153" fmla="*/ 8468064 w 11286586"/>
              <a:gd name="connsiteY153" fmla="*/ 1565279 h 2670632"/>
              <a:gd name="connsiteX154" fmla="*/ 8417606 w 11286586"/>
              <a:gd name="connsiteY154" fmla="*/ 1536023 h 2670632"/>
              <a:gd name="connsiteX155" fmla="*/ 8382681 w 11286586"/>
              <a:gd name="connsiteY155" fmla="*/ 1509602 h 2670632"/>
              <a:gd name="connsiteX156" fmla="*/ 8243661 w 11286586"/>
              <a:gd name="connsiteY156" fmla="*/ 1423651 h 2670632"/>
              <a:gd name="connsiteX157" fmla="*/ 8139906 w 11286586"/>
              <a:gd name="connsiteY157" fmla="*/ 1377500 h 2670632"/>
              <a:gd name="connsiteX158" fmla="*/ 7999299 w 11286586"/>
              <a:gd name="connsiteY158" fmla="*/ 1333504 h 2670632"/>
              <a:gd name="connsiteX159" fmla="*/ 7926955 w 11286586"/>
              <a:gd name="connsiteY159" fmla="*/ 1278281 h 2670632"/>
              <a:gd name="connsiteX160" fmla="*/ 7876040 w 11286586"/>
              <a:gd name="connsiteY160" fmla="*/ 1242336 h 2670632"/>
              <a:gd name="connsiteX161" fmla="*/ 7815830 w 11286586"/>
              <a:gd name="connsiteY161" fmla="*/ 1208544 h 2670632"/>
              <a:gd name="connsiteX162" fmla="*/ 7757319 w 11286586"/>
              <a:gd name="connsiteY162" fmla="*/ 1179517 h 2670632"/>
              <a:gd name="connsiteX163" fmla="*/ 7673294 w 11286586"/>
              <a:gd name="connsiteY163" fmla="*/ 1143344 h 2670632"/>
              <a:gd name="connsiteX164" fmla="*/ 7533141 w 11286586"/>
              <a:gd name="connsiteY164" fmla="*/ 1071225 h 2670632"/>
              <a:gd name="connsiteX165" fmla="*/ 7486537 w 11286586"/>
              <a:gd name="connsiteY165" fmla="*/ 1159558 h 2670632"/>
              <a:gd name="connsiteX166" fmla="*/ 7414419 w 11286586"/>
              <a:gd name="connsiteY166" fmla="*/ 1183598 h 2670632"/>
              <a:gd name="connsiteX167" fmla="*/ 7337539 w 11286586"/>
              <a:gd name="connsiteY167" fmla="*/ 1125994 h 2670632"/>
              <a:gd name="connsiteX168" fmla="*/ 7226414 w 11286586"/>
              <a:gd name="connsiteY168" fmla="*/ 1033467 h 2670632"/>
              <a:gd name="connsiteX169" fmla="*/ 7160305 w 11286586"/>
              <a:gd name="connsiteY169" fmla="*/ 976657 h 2670632"/>
              <a:gd name="connsiteX170" fmla="*/ 7088187 w 11286586"/>
              <a:gd name="connsiteY170" fmla="*/ 888323 h 2670632"/>
              <a:gd name="connsiteX171" fmla="*/ 6986587 w 11286586"/>
              <a:gd name="connsiteY171" fmla="*/ 758601 h 2670632"/>
              <a:gd name="connsiteX172" fmla="*/ 6913336 w 11286586"/>
              <a:gd name="connsiteY172" fmla="*/ 642942 h 2670632"/>
              <a:gd name="connsiteX173" fmla="*/ 6874782 w 11286586"/>
              <a:gd name="connsiteY173" fmla="*/ 589873 h 2670632"/>
              <a:gd name="connsiteX174" fmla="*/ 6832939 w 11286586"/>
              <a:gd name="connsiteY174" fmla="*/ 545650 h 2670632"/>
              <a:gd name="connsiteX175" fmla="*/ 6758668 w 11286586"/>
              <a:gd name="connsiteY175" fmla="*/ 464007 h 2670632"/>
              <a:gd name="connsiteX176" fmla="*/ 6722496 w 11286586"/>
              <a:gd name="connsiteY176" fmla="*/ 427381 h 2670632"/>
              <a:gd name="connsiteX177" fmla="*/ 6681333 w 11286586"/>
              <a:gd name="connsiteY177" fmla="*/ 396199 h 2670632"/>
              <a:gd name="connsiteX178" fmla="*/ 6640171 w 11286586"/>
              <a:gd name="connsiteY178" fmla="*/ 369551 h 2670632"/>
              <a:gd name="connsiteX179" fmla="*/ 6584496 w 11286586"/>
              <a:gd name="connsiteY179" fmla="*/ 319318 h 2670632"/>
              <a:gd name="connsiteX180" fmla="*/ 6497411 w 11286586"/>
              <a:gd name="connsiteY180" fmla="*/ 290289 h 2670632"/>
              <a:gd name="connsiteX181" fmla="*/ 6465775 w 11286586"/>
              <a:gd name="connsiteY181" fmla="*/ 266250 h 2670632"/>
              <a:gd name="connsiteX182" fmla="*/ 6410325 w 11286586"/>
              <a:gd name="connsiteY182" fmla="*/ 232232 h 2670632"/>
              <a:gd name="connsiteX183" fmla="*/ 6317796 w 11286586"/>
              <a:gd name="connsiteY183" fmla="*/ 179391 h 2670632"/>
              <a:gd name="connsiteX184" fmla="*/ 6192611 w 11286586"/>
              <a:gd name="connsiteY184" fmla="*/ 116118 h 2670632"/>
              <a:gd name="connsiteX185" fmla="*/ 6146913 w 11286586"/>
              <a:gd name="connsiteY185" fmla="*/ 89244 h 2670632"/>
              <a:gd name="connsiteX186" fmla="*/ 6076496 w 11286586"/>
              <a:gd name="connsiteY186" fmla="*/ 58061 h 2670632"/>
              <a:gd name="connsiteX187" fmla="*/ 6008687 w 11286586"/>
              <a:gd name="connsiteY187" fmla="*/ 29259 h 2670632"/>
              <a:gd name="connsiteX188" fmla="*/ 5916839 w 11286586"/>
              <a:gd name="connsiteY188" fmla="*/ 4 h 2670632"/>
              <a:gd name="connsiteX189" fmla="*/ 5787571 w 11286586"/>
              <a:gd name="connsiteY189" fmla="*/ 30733 h 2670632"/>
              <a:gd name="connsiteX190" fmla="*/ 5217093 w 11286586"/>
              <a:gd name="connsiteY190" fmla="*/ 61916 h 2670632"/>
              <a:gd name="connsiteX191" fmla="*/ 5037477 w 11286586"/>
              <a:gd name="connsiteY191" fmla="*/ 81646 h 2670632"/>
              <a:gd name="connsiteX192" fmla="*/ 4917508 w 11286586"/>
              <a:gd name="connsiteY192" fmla="*/ 91399 h 2670632"/>
              <a:gd name="connsiteX193" fmla="*/ 4617017 w 11286586"/>
              <a:gd name="connsiteY193" fmla="*/ 115664 h 2670632"/>
              <a:gd name="connsiteX194" fmla="*/ 4480152 w 11286586"/>
              <a:gd name="connsiteY194" fmla="*/ 130179 h 2670632"/>
              <a:gd name="connsiteX195" fmla="*/ 4291466 w 11286586"/>
              <a:gd name="connsiteY195" fmla="*/ 149002 h 2670632"/>
              <a:gd name="connsiteX196" fmla="*/ 3879509 w 11286586"/>
              <a:gd name="connsiteY196" fmla="*/ 218739 h 2670632"/>
              <a:gd name="connsiteX197" fmla="*/ 3656012 w 11286586"/>
              <a:gd name="connsiteY197" fmla="*/ 245386 h 2670632"/>
              <a:gd name="connsiteX198" fmla="*/ 3379107 w 11286586"/>
              <a:gd name="connsiteY198" fmla="*/ 264889 h 2670632"/>
              <a:gd name="connsiteX199" fmla="*/ 2761796 w 11286586"/>
              <a:gd name="connsiteY199" fmla="*/ 315123 h 2670632"/>
              <a:gd name="connsiteX200" fmla="*/ 2523331 w 11286586"/>
              <a:gd name="connsiteY200" fmla="*/ 324420 h 2670632"/>
              <a:gd name="connsiteX201" fmla="*/ 2244271 w 11286586"/>
              <a:gd name="connsiteY201" fmla="*/ 324648 h 2670632"/>
              <a:gd name="connsiteX202" fmla="*/ 2080078 w 11286586"/>
              <a:gd name="connsiteY202" fmla="*/ 322719 h 2670632"/>
              <a:gd name="connsiteX203" fmla="*/ 1997982 w 11286586"/>
              <a:gd name="connsiteY203" fmla="*/ 320565 h 2670632"/>
              <a:gd name="connsiteX204" fmla="*/ 1918720 w 11286586"/>
              <a:gd name="connsiteY204" fmla="*/ 332699 h 2670632"/>
              <a:gd name="connsiteX205" fmla="*/ 1804761 w 11286586"/>
              <a:gd name="connsiteY205" fmla="*/ 347212 h 2670632"/>
              <a:gd name="connsiteX206" fmla="*/ 1558131 w 11286586"/>
              <a:gd name="connsiteY206" fmla="*/ 387920 h 2670632"/>
              <a:gd name="connsiteX207" fmla="*/ 1180079 w 11286586"/>
              <a:gd name="connsiteY207" fmla="*/ 421257 h 2670632"/>
              <a:gd name="connsiteX208" fmla="*/ 456180 w 11286586"/>
              <a:gd name="connsiteY208" fmla="*/ 383385 h 2670632"/>
              <a:gd name="connsiteX209" fmla="*/ 268401 w 11286586"/>
              <a:gd name="connsiteY209" fmla="*/ 405043 h 2670632"/>
              <a:gd name="connsiteX210" fmla="*/ 114981 w 11286586"/>
              <a:gd name="connsiteY210" fmla="*/ 426927 h 2670632"/>
              <a:gd name="connsiteX211" fmla="*/ 71891 w 11286586"/>
              <a:gd name="connsiteY211" fmla="*/ 432371 h 2670632"/>
              <a:gd name="connsiteX212" fmla="*/ 14741 w 11286586"/>
              <a:gd name="connsiteY212" fmla="*/ 439514 h 2670632"/>
              <a:gd name="connsiteX0" fmla="*/ 13834 w 11276679"/>
              <a:gd name="connsiteY0" fmla="*/ 442123 h 2670632"/>
              <a:gd name="connsiteX1" fmla="*/ 0 w 11276679"/>
              <a:gd name="connsiteY1" fmla="*/ 626726 h 2670632"/>
              <a:gd name="connsiteX2" fmla="*/ 140153 w 11276679"/>
              <a:gd name="connsiteY2" fmla="*/ 628654 h 2670632"/>
              <a:gd name="connsiteX3" fmla="*/ 285296 w 11276679"/>
              <a:gd name="connsiteY3" fmla="*/ 638632 h 2670632"/>
              <a:gd name="connsiteX4" fmla="*/ 352652 w 11276679"/>
              <a:gd name="connsiteY4" fmla="*/ 658362 h 2670632"/>
              <a:gd name="connsiteX5" fmla="*/ 463323 w 11276679"/>
              <a:gd name="connsiteY5" fmla="*/ 682402 h 2670632"/>
              <a:gd name="connsiteX6" fmla="*/ 591797 w 11276679"/>
              <a:gd name="connsiteY6" fmla="*/ 725944 h 2670632"/>
              <a:gd name="connsiteX7" fmla="*/ 696005 w 11276679"/>
              <a:gd name="connsiteY7" fmla="*/ 738078 h 2670632"/>
              <a:gd name="connsiteX8" fmla="*/ 778328 w 11276679"/>
              <a:gd name="connsiteY8" fmla="*/ 762570 h 2670632"/>
              <a:gd name="connsiteX9" fmla="*/ 909411 w 11276679"/>
              <a:gd name="connsiteY9" fmla="*/ 754746 h 2670632"/>
              <a:gd name="connsiteX10" fmla="*/ 952953 w 11276679"/>
              <a:gd name="connsiteY10" fmla="*/ 740232 h 2670632"/>
              <a:gd name="connsiteX11" fmla="*/ 996496 w 11276679"/>
              <a:gd name="connsiteY11" fmla="*/ 711204 h 2670632"/>
              <a:gd name="connsiteX12" fmla="*/ 1069068 w 11276679"/>
              <a:gd name="connsiteY12" fmla="*/ 696689 h 2670632"/>
              <a:gd name="connsiteX13" fmla="*/ 1112611 w 11276679"/>
              <a:gd name="connsiteY13" fmla="*/ 667661 h 2670632"/>
              <a:gd name="connsiteX14" fmla="*/ 1199696 w 11276679"/>
              <a:gd name="connsiteY14" fmla="*/ 638632 h 2670632"/>
              <a:gd name="connsiteX15" fmla="*/ 1243239 w 11276679"/>
              <a:gd name="connsiteY15" fmla="*/ 609604 h 2670632"/>
              <a:gd name="connsiteX16" fmla="*/ 1381012 w 11276679"/>
              <a:gd name="connsiteY16" fmla="*/ 547011 h 2670632"/>
              <a:gd name="connsiteX17" fmla="*/ 1449047 w 11276679"/>
              <a:gd name="connsiteY17" fmla="*/ 520363 h 2670632"/>
              <a:gd name="connsiteX18" fmla="*/ 1504496 w 11276679"/>
              <a:gd name="connsiteY18" fmla="*/ 501087 h 2670632"/>
              <a:gd name="connsiteX19" fmla="*/ 1591582 w 11276679"/>
              <a:gd name="connsiteY19" fmla="*/ 478975 h 2670632"/>
              <a:gd name="connsiteX20" fmla="*/ 1658938 w 11276679"/>
              <a:gd name="connsiteY20" fmla="*/ 459471 h 2670632"/>
              <a:gd name="connsiteX21" fmla="*/ 1809296 w 11276679"/>
              <a:gd name="connsiteY21" fmla="*/ 435432 h 2670632"/>
              <a:gd name="connsiteX22" fmla="*/ 1910896 w 11276679"/>
              <a:gd name="connsiteY22" fmla="*/ 420918 h 2670632"/>
              <a:gd name="connsiteX23" fmla="*/ 1983468 w 11276679"/>
              <a:gd name="connsiteY23" fmla="*/ 406404 h 2670632"/>
              <a:gd name="connsiteX24" fmla="*/ 2114096 w 11276679"/>
              <a:gd name="connsiteY24" fmla="*/ 377375 h 2670632"/>
              <a:gd name="connsiteX25" fmla="*/ 2399959 w 11276679"/>
              <a:gd name="connsiteY25" fmla="*/ 326915 h 2670632"/>
              <a:gd name="connsiteX26" fmla="*/ 2738211 w 11276679"/>
              <a:gd name="connsiteY26" fmla="*/ 333832 h 2670632"/>
              <a:gd name="connsiteX27" fmla="*/ 2887889 w 11276679"/>
              <a:gd name="connsiteY27" fmla="*/ 297432 h 2670632"/>
              <a:gd name="connsiteX28" fmla="*/ 2986201 w 11276679"/>
              <a:gd name="connsiteY28" fmla="*/ 292443 h 2670632"/>
              <a:gd name="connsiteX29" fmla="*/ 3128055 w 11276679"/>
              <a:gd name="connsiteY29" fmla="*/ 280312 h 2670632"/>
              <a:gd name="connsiteX30" fmla="*/ 3913868 w 11276679"/>
              <a:gd name="connsiteY30" fmla="*/ 261261 h 2670632"/>
              <a:gd name="connsiteX31" fmla="*/ 4303826 w 11276679"/>
              <a:gd name="connsiteY31" fmla="*/ 227696 h 2670632"/>
              <a:gd name="connsiteX32" fmla="*/ 4402590 w 11276679"/>
              <a:gd name="connsiteY32" fmla="*/ 215564 h 2670632"/>
              <a:gd name="connsiteX33" fmla="*/ 4494439 w 11276679"/>
              <a:gd name="connsiteY33" fmla="*/ 203204 h 2670632"/>
              <a:gd name="connsiteX34" fmla="*/ 4649107 w 11276679"/>
              <a:gd name="connsiteY34" fmla="*/ 174401 h 2670632"/>
              <a:gd name="connsiteX35" fmla="*/ 4784725 w 11276679"/>
              <a:gd name="connsiteY35" fmla="*/ 145146 h 2670632"/>
              <a:gd name="connsiteX36" fmla="*/ 4828268 w 11276679"/>
              <a:gd name="connsiteY36" fmla="*/ 130632 h 2670632"/>
              <a:gd name="connsiteX37" fmla="*/ 4958896 w 11276679"/>
              <a:gd name="connsiteY37" fmla="*/ 116118 h 2670632"/>
              <a:gd name="connsiteX38" fmla="*/ 5104039 w 11276679"/>
              <a:gd name="connsiteY38" fmla="*/ 72575 h 2670632"/>
              <a:gd name="connsiteX39" fmla="*/ 5590948 w 11276679"/>
              <a:gd name="connsiteY39" fmla="*/ 60443 h 2670632"/>
              <a:gd name="connsiteX40" fmla="*/ 5691527 w 11276679"/>
              <a:gd name="connsiteY40" fmla="*/ 89017 h 2670632"/>
              <a:gd name="connsiteX41" fmla="*/ 5824764 w 11276679"/>
              <a:gd name="connsiteY41" fmla="*/ 118045 h 2670632"/>
              <a:gd name="connsiteX42" fmla="*/ 5921828 w 11276679"/>
              <a:gd name="connsiteY42" fmla="*/ 146848 h 2670632"/>
              <a:gd name="connsiteX43" fmla="*/ 5979658 w 11276679"/>
              <a:gd name="connsiteY43" fmla="*/ 173268 h 2670632"/>
              <a:gd name="connsiteX44" fmla="*/ 6030345 w 11276679"/>
              <a:gd name="connsiteY44" fmla="*/ 195152 h 2670632"/>
              <a:gd name="connsiteX45" fmla="*/ 6112668 w 11276679"/>
              <a:gd name="connsiteY45" fmla="*/ 228944 h 2670632"/>
              <a:gd name="connsiteX46" fmla="*/ 6149068 w 11276679"/>
              <a:gd name="connsiteY46" fmla="*/ 250602 h 2670632"/>
              <a:gd name="connsiteX47" fmla="*/ 6192611 w 11276679"/>
              <a:gd name="connsiteY47" fmla="*/ 262962 h 2670632"/>
              <a:gd name="connsiteX48" fmla="*/ 6221865 w 11276679"/>
              <a:gd name="connsiteY48" fmla="*/ 294144 h 2670632"/>
              <a:gd name="connsiteX49" fmla="*/ 6250668 w 11276679"/>
              <a:gd name="connsiteY49" fmla="*/ 304804 h 2670632"/>
              <a:gd name="connsiteX50" fmla="*/ 6310652 w 11276679"/>
              <a:gd name="connsiteY50" fmla="*/ 348346 h 2670632"/>
              <a:gd name="connsiteX51" fmla="*/ 6346598 w 11276679"/>
              <a:gd name="connsiteY51" fmla="*/ 384746 h 2670632"/>
              <a:gd name="connsiteX52" fmla="*/ 6407489 w 11276679"/>
              <a:gd name="connsiteY52" fmla="*/ 430669 h 2670632"/>
              <a:gd name="connsiteX53" fmla="*/ 6473371 w 11276679"/>
              <a:gd name="connsiteY53" fmla="*/ 502787 h 2670632"/>
              <a:gd name="connsiteX54" fmla="*/ 6533809 w 11276679"/>
              <a:gd name="connsiteY54" fmla="*/ 555856 h 2670632"/>
              <a:gd name="connsiteX55" fmla="*/ 6594702 w 11276679"/>
              <a:gd name="connsiteY55" fmla="*/ 611986 h 2670632"/>
              <a:gd name="connsiteX56" fmla="*/ 6642553 w 11276679"/>
              <a:gd name="connsiteY56" fmla="*/ 653146 h 2670632"/>
              <a:gd name="connsiteX57" fmla="*/ 6686324 w 11276679"/>
              <a:gd name="connsiteY57" fmla="*/ 705761 h 2670632"/>
              <a:gd name="connsiteX58" fmla="*/ 6761503 w 11276679"/>
              <a:gd name="connsiteY58" fmla="*/ 773343 h 2670632"/>
              <a:gd name="connsiteX59" fmla="*/ 6819333 w 11276679"/>
              <a:gd name="connsiteY59" fmla="*/ 826411 h 2670632"/>
              <a:gd name="connsiteX60" fmla="*/ 6870020 w 11276679"/>
              <a:gd name="connsiteY60" fmla="*/ 881406 h 2670632"/>
              <a:gd name="connsiteX61" fmla="*/ 6920706 w 11276679"/>
              <a:gd name="connsiteY61" fmla="*/ 924949 h 2670632"/>
              <a:gd name="connsiteX62" fmla="*/ 6983526 w 11276679"/>
              <a:gd name="connsiteY62" fmla="*/ 976316 h 2670632"/>
              <a:gd name="connsiteX63" fmla="*/ 7048500 w 11276679"/>
              <a:gd name="connsiteY63" fmla="*/ 1031538 h 2670632"/>
              <a:gd name="connsiteX64" fmla="*/ 7133658 w 11276679"/>
              <a:gd name="connsiteY64" fmla="*/ 1084379 h 2670632"/>
              <a:gd name="connsiteX65" fmla="*/ 7167676 w 11276679"/>
              <a:gd name="connsiteY65" fmla="*/ 1117944 h 2670632"/>
              <a:gd name="connsiteX66" fmla="*/ 7199086 w 11276679"/>
              <a:gd name="connsiteY66" fmla="*/ 1135973 h 2670632"/>
              <a:gd name="connsiteX67" fmla="*/ 7252153 w 11276679"/>
              <a:gd name="connsiteY67" fmla="*/ 1161146 h 2670632"/>
              <a:gd name="connsiteX68" fmla="*/ 7303067 w 11276679"/>
              <a:gd name="connsiteY68" fmla="*/ 1194711 h 2670632"/>
              <a:gd name="connsiteX69" fmla="*/ 7390380 w 11276679"/>
              <a:gd name="connsiteY69" fmla="*/ 1223739 h 2670632"/>
              <a:gd name="connsiteX70" fmla="*/ 7410337 w 11276679"/>
              <a:gd name="connsiteY70" fmla="*/ 1195618 h 2670632"/>
              <a:gd name="connsiteX71" fmla="*/ 7487217 w 11276679"/>
              <a:gd name="connsiteY71" fmla="*/ 1176795 h 2670632"/>
              <a:gd name="connsiteX72" fmla="*/ 7556953 w 11276679"/>
              <a:gd name="connsiteY72" fmla="*/ 1227255 h 2670632"/>
              <a:gd name="connsiteX73" fmla="*/ 7677603 w 11276679"/>
              <a:gd name="connsiteY73" fmla="*/ 1287239 h 2670632"/>
              <a:gd name="connsiteX74" fmla="*/ 7759927 w 11276679"/>
              <a:gd name="connsiteY74" fmla="*/ 1328174 h 2670632"/>
              <a:gd name="connsiteX75" fmla="*/ 7834426 w 11276679"/>
              <a:gd name="connsiteY75" fmla="*/ 1345070 h 2670632"/>
              <a:gd name="connsiteX76" fmla="*/ 7951788 w 11276679"/>
              <a:gd name="connsiteY76" fmla="*/ 1371944 h 2670632"/>
              <a:gd name="connsiteX77" fmla="*/ 8155440 w 11276679"/>
              <a:gd name="connsiteY77" fmla="*/ 1405962 h 2670632"/>
              <a:gd name="connsiteX78" fmla="*/ 8302965 w 11276679"/>
              <a:gd name="connsiteY78" fmla="*/ 1464925 h 2670632"/>
              <a:gd name="connsiteX79" fmla="*/ 8392432 w 11276679"/>
              <a:gd name="connsiteY79" fmla="*/ 1503252 h 2670632"/>
              <a:gd name="connsiteX80" fmla="*/ 8514896 w 11276679"/>
              <a:gd name="connsiteY80" fmla="*/ 1640118 h 2670632"/>
              <a:gd name="connsiteX81" fmla="*/ 8541770 w 11276679"/>
              <a:gd name="connsiteY81" fmla="*/ 1716545 h 2670632"/>
              <a:gd name="connsiteX82" fmla="*/ 8611507 w 11276679"/>
              <a:gd name="connsiteY82" fmla="*/ 1745346 h 2670632"/>
              <a:gd name="connsiteX83" fmla="*/ 8739301 w 11276679"/>
              <a:gd name="connsiteY83" fmla="*/ 1798187 h 2670632"/>
              <a:gd name="connsiteX84" fmla="*/ 8776153 w 11276679"/>
              <a:gd name="connsiteY84" fmla="*/ 1567546 h 2670632"/>
              <a:gd name="connsiteX85" fmla="*/ 8834211 w 11276679"/>
              <a:gd name="connsiteY85" fmla="*/ 1480461 h 2670632"/>
              <a:gd name="connsiteX86" fmla="*/ 8848725 w 11276679"/>
              <a:gd name="connsiteY86" fmla="*/ 1436918 h 2670632"/>
              <a:gd name="connsiteX87" fmla="*/ 8878661 w 11276679"/>
              <a:gd name="connsiteY87" fmla="*/ 1362418 h 2670632"/>
              <a:gd name="connsiteX88" fmla="*/ 9001693 w 11276679"/>
              <a:gd name="connsiteY88" fmla="*/ 1424557 h 2670632"/>
              <a:gd name="connsiteX89" fmla="*/ 8999537 w 11276679"/>
              <a:gd name="connsiteY89" fmla="*/ 1504046 h 2670632"/>
              <a:gd name="connsiteX90" fmla="*/ 9022896 w 11276679"/>
              <a:gd name="connsiteY90" fmla="*/ 1698175 h 2670632"/>
              <a:gd name="connsiteX91" fmla="*/ 9057140 w 11276679"/>
              <a:gd name="connsiteY91" fmla="*/ 1866337 h 2670632"/>
              <a:gd name="connsiteX92" fmla="*/ 9124496 w 11276679"/>
              <a:gd name="connsiteY92" fmla="*/ 1959432 h 2670632"/>
              <a:gd name="connsiteX93" fmla="*/ 9208520 w 11276679"/>
              <a:gd name="connsiteY93" fmla="*/ 1998213 h 2670632"/>
              <a:gd name="connsiteX94" fmla="*/ 9285627 w 11276679"/>
              <a:gd name="connsiteY94" fmla="*/ 2054342 h 2670632"/>
              <a:gd name="connsiteX95" fmla="*/ 9361261 w 11276679"/>
              <a:gd name="connsiteY95" fmla="*/ 2116935 h 2670632"/>
              <a:gd name="connsiteX96" fmla="*/ 9458325 w 11276679"/>
              <a:gd name="connsiteY96" fmla="*/ 2220689 h 2670632"/>
              <a:gd name="connsiteX97" fmla="*/ 9559925 w 11276679"/>
              <a:gd name="connsiteY97" fmla="*/ 2264232 h 2670632"/>
              <a:gd name="connsiteX98" fmla="*/ 9690553 w 11276679"/>
              <a:gd name="connsiteY98" fmla="*/ 2322289 h 2670632"/>
              <a:gd name="connsiteX99" fmla="*/ 9840686 w 11276679"/>
              <a:gd name="connsiteY99" fmla="*/ 2377738 h 2670632"/>
              <a:gd name="connsiteX100" fmla="*/ 9973695 w 11276679"/>
              <a:gd name="connsiteY100" fmla="*/ 2416065 h 2670632"/>
              <a:gd name="connsiteX101" fmla="*/ 10101943 w 11276679"/>
              <a:gd name="connsiteY101" fmla="*/ 2449856 h 2670632"/>
              <a:gd name="connsiteX102" fmla="*/ 10251848 w 11276679"/>
              <a:gd name="connsiteY102" fmla="*/ 2478658 h 2670632"/>
              <a:gd name="connsiteX103" fmla="*/ 10500518 w 11276679"/>
              <a:gd name="connsiteY103" fmla="*/ 2503151 h 2670632"/>
              <a:gd name="connsiteX104" fmla="*/ 10929031 w 11276679"/>
              <a:gd name="connsiteY104" fmla="*/ 2544086 h 2670632"/>
              <a:gd name="connsiteX105" fmla="*/ 11241428 w 11276679"/>
              <a:gd name="connsiteY105" fmla="*/ 2467886 h 2670632"/>
              <a:gd name="connsiteX106" fmla="*/ 11272611 w 11276679"/>
              <a:gd name="connsiteY106" fmla="*/ 2554518 h 2670632"/>
              <a:gd name="connsiteX107" fmla="*/ 11258096 w 11276679"/>
              <a:gd name="connsiteY107" fmla="*/ 2598061 h 2670632"/>
              <a:gd name="connsiteX108" fmla="*/ 11214553 w 11276679"/>
              <a:gd name="connsiteY108" fmla="*/ 2627089 h 2670632"/>
              <a:gd name="connsiteX109" fmla="*/ 11185525 w 11276679"/>
              <a:gd name="connsiteY109" fmla="*/ 2670632 h 2670632"/>
              <a:gd name="connsiteX110" fmla="*/ 11141982 w 11276679"/>
              <a:gd name="connsiteY110" fmla="*/ 2569032 h 2670632"/>
              <a:gd name="connsiteX111" fmla="*/ 11127468 w 11276679"/>
              <a:gd name="connsiteY111" fmla="*/ 2525489 h 2670632"/>
              <a:gd name="connsiteX112" fmla="*/ 11083925 w 11276679"/>
              <a:gd name="connsiteY112" fmla="*/ 2510975 h 2670632"/>
              <a:gd name="connsiteX113" fmla="*/ 10996839 w 11276679"/>
              <a:gd name="connsiteY113" fmla="*/ 2554518 h 2670632"/>
              <a:gd name="connsiteX114" fmla="*/ 10875508 w 11276679"/>
              <a:gd name="connsiteY114" fmla="*/ 2548055 h 2670632"/>
              <a:gd name="connsiteX115" fmla="*/ 10774136 w 11276679"/>
              <a:gd name="connsiteY115" fmla="*/ 2543065 h 2670632"/>
              <a:gd name="connsiteX116" fmla="*/ 10686369 w 11276679"/>
              <a:gd name="connsiteY116" fmla="*/ 2535695 h 2670632"/>
              <a:gd name="connsiteX117" fmla="*/ 10597582 w 11276679"/>
              <a:gd name="connsiteY117" fmla="*/ 2523335 h 2670632"/>
              <a:gd name="connsiteX118" fmla="*/ 10493148 w 11276679"/>
              <a:gd name="connsiteY118" fmla="*/ 2506439 h 2670632"/>
              <a:gd name="connsiteX119" fmla="*/ 10220211 w 11276679"/>
              <a:gd name="connsiteY119" fmla="*/ 2479792 h 2670632"/>
              <a:gd name="connsiteX120" fmla="*/ 9998982 w 11276679"/>
              <a:gd name="connsiteY120" fmla="*/ 2426951 h 2670632"/>
              <a:gd name="connsiteX121" fmla="*/ 9904071 w 11276679"/>
              <a:gd name="connsiteY121" fmla="*/ 2409829 h 2670632"/>
              <a:gd name="connsiteX122" fmla="*/ 9798389 w 11276679"/>
              <a:gd name="connsiteY122" fmla="*/ 2373883 h 2670632"/>
              <a:gd name="connsiteX123" fmla="*/ 9641568 w 11276679"/>
              <a:gd name="connsiteY123" fmla="*/ 2319908 h 2670632"/>
              <a:gd name="connsiteX124" fmla="*/ 9528062 w 11276679"/>
              <a:gd name="connsiteY124" fmla="*/ 2261851 h 2670632"/>
              <a:gd name="connsiteX125" fmla="*/ 9453109 w 11276679"/>
              <a:gd name="connsiteY125" fmla="*/ 2196424 h 2670632"/>
              <a:gd name="connsiteX126" fmla="*/ 9388134 w 11276679"/>
              <a:gd name="connsiteY126" fmla="*/ 2132696 h 2670632"/>
              <a:gd name="connsiteX127" fmla="*/ 9361261 w 11276679"/>
              <a:gd name="connsiteY127" fmla="*/ 2108204 h 2670632"/>
              <a:gd name="connsiteX128" fmla="*/ 9339376 w 11276679"/>
              <a:gd name="connsiteY128" fmla="*/ 2093236 h 2670632"/>
              <a:gd name="connsiteX129" fmla="*/ 9212943 w 11276679"/>
              <a:gd name="connsiteY129" fmla="*/ 1987100 h 2670632"/>
              <a:gd name="connsiteX130" fmla="*/ 9062697 w 11276679"/>
              <a:gd name="connsiteY130" fmla="*/ 1770067 h 2670632"/>
              <a:gd name="connsiteX131" fmla="*/ 9071769 w 11276679"/>
              <a:gd name="connsiteY131" fmla="*/ 1668694 h 2670632"/>
              <a:gd name="connsiteX132" fmla="*/ 9074603 w 11276679"/>
              <a:gd name="connsiteY132" fmla="*/ 1593513 h 2670632"/>
              <a:gd name="connsiteX133" fmla="*/ 9101251 w 11276679"/>
              <a:gd name="connsiteY133" fmla="*/ 1537611 h 2670632"/>
              <a:gd name="connsiteX134" fmla="*/ 9156246 w 11276679"/>
              <a:gd name="connsiteY134" fmla="*/ 1470029 h 2670632"/>
              <a:gd name="connsiteX135" fmla="*/ 9201717 w 11276679"/>
              <a:gd name="connsiteY135" fmla="*/ 1400292 h 2670632"/>
              <a:gd name="connsiteX136" fmla="*/ 9244352 w 11276679"/>
              <a:gd name="connsiteY136" fmla="*/ 1327267 h 2670632"/>
              <a:gd name="connsiteX137" fmla="*/ 9265558 w 11276679"/>
              <a:gd name="connsiteY137" fmla="*/ 1202649 h 2670632"/>
              <a:gd name="connsiteX138" fmla="*/ 9253424 w 11276679"/>
              <a:gd name="connsiteY138" fmla="*/ 1113862 h 2670632"/>
              <a:gd name="connsiteX139" fmla="*/ 9236075 w 11276679"/>
              <a:gd name="connsiteY139" fmla="*/ 1085060 h 2670632"/>
              <a:gd name="connsiteX140" fmla="*/ 9180171 w 11276679"/>
              <a:gd name="connsiteY140" fmla="*/ 1046733 h 2670632"/>
              <a:gd name="connsiteX141" fmla="*/ 9129486 w 11276679"/>
              <a:gd name="connsiteY141" fmla="*/ 1012942 h 2670632"/>
              <a:gd name="connsiteX142" fmla="*/ 9007701 w 11276679"/>
              <a:gd name="connsiteY142" fmla="*/ 941277 h 2670632"/>
              <a:gd name="connsiteX143" fmla="*/ 8957242 w 11276679"/>
              <a:gd name="connsiteY143" fmla="*/ 1006252 h 2670632"/>
              <a:gd name="connsiteX144" fmla="*/ 8906782 w 11276679"/>
              <a:gd name="connsiteY144" fmla="*/ 1088575 h 2670632"/>
              <a:gd name="connsiteX145" fmla="*/ 8880362 w 11276679"/>
              <a:gd name="connsiteY145" fmla="*/ 1110687 h 2670632"/>
              <a:gd name="connsiteX146" fmla="*/ 8863239 w 11276679"/>
              <a:gd name="connsiteY146" fmla="*/ 1175661 h 2670632"/>
              <a:gd name="connsiteX147" fmla="*/ 8869930 w 11276679"/>
              <a:gd name="connsiteY147" fmla="*/ 1250839 h 2670632"/>
              <a:gd name="connsiteX148" fmla="*/ 8867321 w 11276679"/>
              <a:gd name="connsiteY148" fmla="*/ 1315814 h 2670632"/>
              <a:gd name="connsiteX149" fmla="*/ 8814707 w 11276679"/>
              <a:gd name="connsiteY149" fmla="*/ 1512664 h 2670632"/>
              <a:gd name="connsiteX150" fmla="*/ 8677615 w 11276679"/>
              <a:gd name="connsiteY150" fmla="*/ 1556661 h 2670632"/>
              <a:gd name="connsiteX151" fmla="*/ 8590869 w 11276679"/>
              <a:gd name="connsiteY151" fmla="*/ 1606440 h 2670632"/>
              <a:gd name="connsiteX152" fmla="*/ 8528277 w 11276679"/>
              <a:gd name="connsiteY152" fmla="*/ 1594080 h 2670632"/>
              <a:gd name="connsiteX153" fmla="*/ 8468064 w 11276679"/>
              <a:gd name="connsiteY153" fmla="*/ 1565279 h 2670632"/>
              <a:gd name="connsiteX154" fmla="*/ 8417606 w 11276679"/>
              <a:gd name="connsiteY154" fmla="*/ 1536023 h 2670632"/>
              <a:gd name="connsiteX155" fmla="*/ 8382681 w 11276679"/>
              <a:gd name="connsiteY155" fmla="*/ 1509602 h 2670632"/>
              <a:gd name="connsiteX156" fmla="*/ 8243661 w 11276679"/>
              <a:gd name="connsiteY156" fmla="*/ 1423651 h 2670632"/>
              <a:gd name="connsiteX157" fmla="*/ 8139906 w 11276679"/>
              <a:gd name="connsiteY157" fmla="*/ 1377500 h 2670632"/>
              <a:gd name="connsiteX158" fmla="*/ 7999299 w 11276679"/>
              <a:gd name="connsiteY158" fmla="*/ 1333504 h 2670632"/>
              <a:gd name="connsiteX159" fmla="*/ 7926955 w 11276679"/>
              <a:gd name="connsiteY159" fmla="*/ 1278281 h 2670632"/>
              <a:gd name="connsiteX160" fmla="*/ 7876040 w 11276679"/>
              <a:gd name="connsiteY160" fmla="*/ 1242336 h 2670632"/>
              <a:gd name="connsiteX161" fmla="*/ 7815830 w 11276679"/>
              <a:gd name="connsiteY161" fmla="*/ 1208544 h 2670632"/>
              <a:gd name="connsiteX162" fmla="*/ 7757319 w 11276679"/>
              <a:gd name="connsiteY162" fmla="*/ 1179517 h 2670632"/>
              <a:gd name="connsiteX163" fmla="*/ 7673294 w 11276679"/>
              <a:gd name="connsiteY163" fmla="*/ 1143344 h 2670632"/>
              <a:gd name="connsiteX164" fmla="*/ 7533141 w 11276679"/>
              <a:gd name="connsiteY164" fmla="*/ 1071225 h 2670632"/>
              <a:gd name="connsiteX165" fmla="*/ 7486537 w 11276679"/>
              <a:gd name="connsiteY165" fmla="*/ 1159558 h 2670632"/>
              <a:gd name="connsiteX166" fmla="*/ 7414419 w 11276679"/>
              <a:gd name="connsiteY166" fmla="*/ 1183598 h 2670632"/>
              <a:gd name="connsiteX167" fmla="*/ 7337539 w 11276679"/>
              <a:gd name="connsiteY167" fmla="*/ 1125994 h 2670632"/>
              <a:gd name="connsiteX168" fmla="*/ 7226414 w 11276679"/>
              <a:gd name="connsiteY168" fmla="*/ 1033467 h 2670632"/>
              <a:gd name="connsiteX169" fmla="*/ 7160305 w 11276679"/>
              <a:gd name="connsiteY169" fmla="*/ 976657 h 2670632"/>
              <a:gd name="connsiteX170" fmla="*/ 7088187 w 11276679"/>
              <a:gd name="connsiteY170" fmla="*/ 888323 h 2670632"/>
              <a:gd name="connsiteX171" fmla="*/ 6986587 w 11276679"/>
              <a:gd name="connsiteY171" fmla="*/ 758601 h 2670632"/>
              <a:gd name="connsiteX172" fmla="*/ 6913336 w 11276679"/>
              <a:gd name="connsiteY172" fmla="*/ 642942 h 2670632"/>
              <a:gd name="connsiteX173" fmla="*/ 6874782 w 11276679"/>
              <a:gd name="connsiteY173" fmla="*/ 589873 h 2670632"/>
              <a:gd name="connsiteX174" fmla="*/ 6832939 w 11276679"/>
              <a:gd name="connsiteY174" fmla="*/ 545650 h 2670632"/>
              <a:gd name="connsiteX175" fmla="*/ 6758668 w 11276679"/>
              <a:gd name="connsiteY175" fmla="*/ 464007 h 2670632"/>
              <a:gd name="connsiteX176" fmla="*/ 6722496 w 11276679"/>
              <a:gd name="connsiteY176" fmla="*/ 427381 h 2670632"/>
              <a:gd name="connsiteX177" fmla="*/ 6681333 w 11276679"/>
              <a:gd name="connsiteY177" fmla="*/ 396199 h 2670632"/>
              <a:gd name="connsiteX178" fmla="*/ 6640171 w 11276679"/>
              <a:gd name="connsiteY178" fmla="*/ 369551 h 2670632"/>
              <a:gd name="connsiteX179" fmla="*/ 6584496 w 11276679"/>
              <a:gd name="connsiteY179" fmla="*/ 319318 h 2670632"/>
              <a:gd name="connsiteX180" fmla="*/ 6497411 w 11276679"/>
              <a:gd name="connsiteY180" fmla="*/ 290289 h 2670632"/>
              <a:gd name="connsiteX181" fmla="*/ 6465775 w 11276679"/>
              <a:gd name="connsiteY181" fmla="*/ 266250 h 2670632"/>
              <a:gd name="connsiteX182" fmla="*/ 6410325 w 11276679"/>
              <a:gd name="connsiteY182" fmla="*/ 232232 h 2670632"/>
              <a:gd name="connsiteX183" fmla="*/ 6317796 w 11276679"/>
              <a:gd name="connsiteY183" fmla="*/ 179391 h 2670632"/>
              <a:gd name="connsiteX184" fmla="*/ 6192611 w 11276679"/>
              <a:gd name="connsiteY184" fmla="*/ 116118 h 2670632"/>
              <a:gd name="connsiteX185" fmla="*/ 6146913 w 11276679"/>
              <a:gd name="connsiteY185" fmla="*/ 89244 h 2670632"/>
              <a:gd name="connsiteX186" fmla="*/ 6076496 w 11276679"/>
              <a:gd name="connsiteY186" fmla="*/ 58061 h 2670632"/>
              <a:gd name="connsiteX187" fmla="*/ 6008687 w 11276679"/>
              <a:gd name="connsiteY187" fmla="*/ 29259 h 2670632"/>
              <a:gd name="connsiteX188" fmla="*/ 5916839 w 11276679"/>
              <a:gd name="connsiteY188" fmla="*/ 4 h 2670632"/>
              <a:gd name="connsiteX189" fmla="*/ 5787571 w 11276679"/>
              <a:gd name="connsiteY189" fmla="*/ 30733 h 2670632"/>
              <a:gd name="connsiteX190" fmla="*/ 5217093 w 11276679"/>
              <a:gd name="connsiteY190" fmla="*/ 61916 h 2670632"/>
              <a:gd name="connsiteX191" fmla="*/ 5037477 w 11276679"/>
              <a:gd name="connsiteY191" fmla="*/ 81646 h 2670632"/>
              <a:gd name="connsiteX192" fmla="*/ 4917508 w 11276679"/>
              <a:gd name="connsiteY192" fmla="*/ 91399 h 2670632"/>
              <a:gd name="connsiteX193" fmla="*/ 4617017 w 11276679"/>
              <a:gd name="connsiteY193" fmla="*/ 115664 h 2670632"/>
              <a:gd name="connsiteX194" fmla="*/ 4480152 w 11276679"/>
              <a:gd name="connsiteY194" fmla="*/ 130179 h 2670632"/>
              <a:gd name="connsiteX195" fmla="*/ 4291466 w 11276679"/>
              <a:gd name="connsiteY195" fmla="*/ 149002 h 2670632"/>
              <a:gd name="connsiteX196" fmla="*/ 3879509 w 11276679"/>
              <a:gd name="connsiteY196" fmla="*/ 218739 h 2670632"/>
              <a:gd name="connsiteX197" fmla="*/ 3656012 w 11276679"/>
              <a:gd name="connsiteY197" fmla="*/ 245386 h 2670632"/>
              <a:gd name="connsiteX198" fmla="*/ 3379107 w 11276679"/>
              <a:gd name="connsiteY198" fmla="*/ 264889 h 2670632"/>
              <a:gd name="connsiteX199" fmla="*/ 2761796 w 11276679"/>
              <a:gd name="connsiteY199" fmla="*/ 315123 h 2670632"/>
              <a:gd name="connsiteX200" fmla="*/ 2523331 w 11276679"/>
              <a:gd name="connsiteY200" fmla="*/ 324420 h 2670632"/>
              <a:gd name="connsiteX201" fmla="*/ 2244271 w 11276679"/>
              <a:gd name="connsiteY201" fmla="*/ 324648 h 2670632"/>
              <a:gd name="connsiteX202" fmla="*/ 2080078 w 11276679"/>
              <a:gd name="connsiteY202" fmla="*/ 322719 h 2670632"/>
              <a:gd name="connsiteX203" fmla="*/ 1997982 w 11276679"/>
              <a:gd name="connsiteY203" fmla="*/ 320565 h 2670632"/>
              <a:gd name="connsiteX204" fmla="*/ 1918720 w 11276679"/>
              <a:gd name="connsiteY204" fmla="*/ 332699 h 2670632"/>
              <a:gd name="connsiteX205" fmla="*/ 1804761 w 11276679"/>
              <a:gd name="connsiteY205" fmla="*/ 347212 h 2670632"/>
              <a:gd name="connsiteX206" fmla="*/ 1558131 w 11276679"/>
              <a:gd name="connsiteY206" fmla="*/ 387920 h 2670632"/>
              <a:gd name="connsiteX207" fmla="*/ 1180079 w 11276679"/>
              <a:gd name="connsiteY207" fmla="*/ 421257 h 2670632"/>
              <a:gd name="connsiteX208" fmla="*/ 456180 w 11276679"/>
              <a:gd name="connsiteY208" fmla="*/ 383385 h 2670632"/>
              <a:gd name="connsiteX209" fmla="*/ 268401 w 11276679"/>
              <a:gd name="connsiteY209" fmla="*/ 405043 h 2670632"/>
              <a:gd name="connsiteX210" fmla="*/ 114981 w 11276679"/>
              <a:gd name="connsiteY210" fmla="*/ 426927 h 2670632"/>
              <a:gd name="connsiteX211" fmla="*/ 71891 w 11276679"/>
              <a:gd name="connsiteY211" fmla="*/ 432371 h 2670632"/>
              <a:gd name="connsiteX212" fmla="*/ 14741 w 11276679"/>
              <a:gd name="connsiteY212" fmla="*/ 439514 h 2670632"/>
              <a:gd name="connsiteX0" fmla="*/ 13834 w 11276679"/>
              <a:gd name="connsiteY0" fmla="*/ 442123 h 2670632"/>
              <a:gd name="connsiteX1" fmla="*/ 0 w 11276679"/>
              <a:gd name="connsiteY1" fmla="*/ 626726 h 2670632"/>
              <a:gd name="connsiteX2" fmla="*/ 140153 w 11276679"/>
              <a:gd name="connsiteY2" fmla="*/ 628654 h 2670632"/>
              <a:gd name="connsiteX3" fmla="*/ 285296 w 11276679"/>
              <a:gd name="connsiteY3" fmla="*/ 638632 h 2670632"/>
              <a:gd name="connsiteX4" fmla="*/ 352652 w 11276679"/>
              <a:gd name="connsiteY4" fmla="*/ 658362 h 2670632"/>
              <a:gd name="connsiteX5" fmla="*/ 463323 w 11276679"/>
              <a:gd name="connsiteY5" fmla="*/ 682402 h 2670632"/>
              <a:gd name="connsiteX6" fmla="*/ 591797 w 11276679"/>
              <a:gd name="connsiteY6" fmla="*/ 725944 h 2670632"/>
              <a:gd name="connsiteX7" fmla="*/ 696005 w 11276679"/>
              <a:gd name="connsiteY7" fmla="*/ 738078 h 2670632"/>
              <a:gd name="connsiteX8" fmla="*/ 778328 w 11276679"/>
              <a:gd name="connsiteY8" fmla="*/ 762570 h 2670632"/>
              <a:gd name="connsiteX9" fmla="*/ 909411 w 11276679"/>
              <a:gd name="connsiteY9" fmla="*/ 754746 h 2670632"/>
              <a:gd name="connsiteX10" fmla="*/ 952953 w 11276679"/>
              <a:gd name="connsiteY10" fmla="*/ 740232 h 2670632"/>
              <a:gd name="connsiteX11" fmla="*/ 996496 w 11276679"/>
              <a:gd name="connsiteY11" fmla="*/ 711204 h 2670632"/>
              <a:gd name="connsiteX12" fmla="*/ 1069068 w 11276679"/>
              <a:gd name="connsiteY12" fmla="*/ 696689 h 2670632"/>
              <a:gd name="connsiteX13" fmla="*/ 1112611 w 11276679"/>
              <a:gd name="connsiteY13" fmla="*/ 667661 h 2670632"/>
              <a:gd name="connsiteX14" fmla="*/ 1199696 w 11276679"/>
              <a:gd name="connsiteY14" fmla="*/ 638632 h 2670632"/>
              <a:gd name="connsiteX15" fmla="*/ 1243239 w 11276679"/>
              <a:gd name="connsiteY15" fmla="*/ 609604 h 2670632"/>
              <a:gd name="connsiteX16" fmla="*/ 1381012 w 11276679"/>
              <a:gd name="connsiteY16" fmla="*/ 547011 h 2670632"/>
              <a:gd name="connsiteX17" fmla="*/ 1449047 w 11276679"/>
              <a:gd name="connsiteY17" fmla="*/ 520363 h 2670632"/>
              <a:gd name="connsiteX18" fmla="*/ 1504496 w 11276679"/>
              <a:gd name="connsiteY18" fmla="*/ 501087 h 2670632"/>
              <a:gd name="connsiteX19" fmla="*/ 1591582 w 11276679"/>
              <a:gd name="connsiteY19" fmla="*/ 478975 h 2670632"/>
              <a:gd name="connsiteX20" fmla="*/ 1658938 w 11276679"/>
              <a:gd name="connsiteY20" fmla="*/ 459471 h 2670632"/>
              <a:gd name="connsiteX21" fmla="*/ 1809296 w 11276679"/>
              <a:gd name="connsiteY21" fmla="*/ 435432 h 2670632"/>
              <a:gd name="connsiteX22" fmla="*/ 1910896 w 11276679"/>
              <a:gd name="connsiteY22" fmla="*/ 420918 h 2670632"/>
              <a:gd name="connsiteX23" fmla="*/ 1983468 w 11276679"/>
              <a:gd name="connsiteY23" fmla="*/ 406404 h 2670632"/>
              <a:gd name="connsiteX24" fmla="*/ 2114096 w 11276679"/>
              <a:gd name="connsiteY24" fmla="*/ 377375 h 2670632"/>
              <a:gd name="connsiteX25" fmla="*/ 2399959 w 11276679"/>
              <a:gd name="connsiteY25" fmla="*/ 326915 h 2670632"/>
              <a:gd name="connsiteX26" fmla="*/ 2738211 w 11276679"/>
              <a:gd name="connsiteY26" fmla="*/ 333832 h 2670632"/>
              <a:gd name="connsiteX27" fmla="*/ 2887889 w 11276679"/>
              <a:gd name="connsiteY27" fmla="*/ 297432 h 2670632"/>
              <a:gd name="connsiteX28" fmla="*/ 2986201 w 11276679"/>
              <a:gd name="connsiteY28" fmla="*/ 292443 h 2670632"/>
              <a:gd name="connsiteX29" fmla="*/ 3128055 w 11276679"/>
              <a:gd name="connsiteY29" fmla="*/ 280312 h 2670632"/>
              <a:gd name="connsiteX30" fmla="*/ 3913868 w 11276679"/>
              <a:gd name="connsiteY30" fmla="*/ 261261 h 2670632"/>
              <a:gd name="connsiteX31" fmla="*/ 4303826 w 11276679"/>
              <a:gd name="connsiteY31" fmla="*/ 227696 h 2670632"/>
              <a:gd name="connsiteX32" fmla="*/ 4402590 w 11276679"/>
              <a:gd name="connsiteY32" fmla="*/ 215564 h 2670632"/>
              <a:gd name="connsiteX33" fmla="*/ 4494439 w 11276679"/>
              <a:gd name="connsiteY33" fmla="*/ 203204 h 2670632"/>
              <a:gd name="connsiteX34" fmla="*/ 4649107 w 11276679"/>
              <a:gd name="connsiteY34" fmla="*/ 174401 h 2670632"/>
              <a:gd name="connsiteX35" fmla="*/ 4784725 w 11276679"/>
              <a:gd name="connsiteY35" fmla="*/ 145146 h 2670632"/>
              <a:gd name="connsiteX36" fmla="*/ 4828268 w 11276679"/>
              <a:gd name="connsiteY36" fmla="*/ 130632 h 2670632"/>
              <a:gd name="connsiteX37" fmla="*/ 4958896 w 11276679"/>
              <a:gd name="connsiteY37" fmla="*/ 116118 h 2670632"/>
              <a:gd name="connsiteX38" fmla="*/ 5104039 w 11276679"/>
              <a:gd name="connsiteY38" fmla="*/ 72575 h 2670632"/>
              <a:gd name="connsiteX39" fmla="*/ 5590948 w 11276679"/>
              <a:gd name="connsiteY39" fmla="*/ 60443 h 2670632"/>
              <a:gd name="connsiteX40" fmla="*/ 5691527 w 11276679"/>
              <a:gd name="connsiteY40" fmla="*/ 89017 h 2670632"/>
              <a:gd name="connsiteX41" fmla="*/ 5824764 w 11276679"/>
              <a:gd name="connsiteY41" fmla="*/ 118045 h 2670632"/>
              <a:gd name="connsiteX42" fmla="*/ 5921828 w 11276679"/>
              <a:gd name="connsiteY42" fmla="*/ 146848 h 2670632"/>
              <a:gd name="connsiteX43" fmla="*/ 5979658 w 11276679"/>
              <a:gd name="connsiteY43" fmla="*/ 173268 h 2670632"/>
              <a:gd name="connsiteX44" fmla="*/ 6030345 w 11276679"/>
              <a:gd name="connsiteY44" fmla="*/ 195152 h 2670632"/>
              <a:gd name="connsiteX45" fmla="*/ 6112668 w 11276679"/>
              <a:gd name="connsiteY45" fmla="*/ 228944 h 2670632"/>
              <a:gd name="connsiteX46" fmla="*/ 6149068 w 11276679"/>
              <a:gd name="connsiteY46" fmla="*/ 250602 h 2670632"/>
              <a:gd name="connsiteX47" fmla="*/ 6192611 w 11276679"/>
              <a:gd name="connsiteY47" fmla="*/ 262962 h 2670632"/>
              <a:gd name="connsiteX48" fmla="*/ 6221865 w 11276679"/>
              <a:gd name="connsiteY48" fmla="*/ 294144 h 2670632"/>
              <a:gd name="connsiteX49" fmla="*/ 6250668 w 11276679"/>
              <a:gd name="connsiteY49" fmla="*/ 304804 h 2670632"/>
              <a:gd name="connsiteX50" fmla="*/ 6310652 w 11276679"/>
              <a:gd name="connsiteY50" fmla="*/ 348346 h 2670632"/>
              <a:gd name="connsiteX51" fmla="*/ 6346598 w 11276679"/>
              <a:gd name="connsiteY51" fmla="*/ 384746 h 2670632"/>
              <a:gd name="connsiteX52" fmla="*/ 6407489 w 11276679"/>
              <a:gd name="connsiteY52" fmla="*/ 430669 h 2670632"/>
              <a:gd name="connsiteX53" fmla="*/ 6473371 w 11276679"/>
              <a:gd name="connsiteY53" fmla="*/ 502787 h 2670632"/>
              <a:gd name="connsiteX54" fmla="*/ 6533809 w 11276679"/>
              <a:gd name="connsiteY54" fmla="*/ 555856 h 2670632"/>
              <a:gd name="connsiteX55" fmla="*/ 6594702 w 11276679"/>
              <a:gd name="connsiteY55" fmla="*/ 611986 h 2670632"/>
              <a:gd name="connsiteX56" fmla="*/ 6642553 w 11276679"/>
              <a:gd name="connsiteY56" fmla="*/ 653146 h 2670632"/>
              <a:gd name="connsiteX57" fmla="*/ 6686324 w 11276679"/>
              <a:gd name="connsiteY57" fmla="*/ 705761 h 2670632"/>
              <a:gd name="connsiteX58" fmla="*/ 6761503 w 11276679"/>
              <a:gd name="connsiteY58" fmla="*/ 773343 h 2670632"/>
              <a:gd name="connsiteX59" fmla="*/ 6819333 w 11276679"/>
              <a:gd name="connsiteY59" fmla="*/ 826411 h 2670632"/>
              <a:gd name="connsiteX60" fmla="*/ 6870020 w 11276679"/>
              <a:gd name="connsiteY60" fmla="*/ 881406 h 2670632"/>
              <a:gd name="connsiteX61" fmla="*/ 6920706 w 11276679"/>
              <a:gd name="connsiteY61" fmla="*/ 924949 h 2670632"/>
              <a:gd name="connsiteX62" fmla="*/ 6983526 w 11276679"/>
              <a:gd name="connsiteY62" fmla="*/ 976316 h 2670632"/>
              <a:gd name="connsiteX63" fmla="*/ 7048500 w 11276679"/>
              <a:gd name="connsiteY63" fmla="*/ 1031538 h 2670632"/>
              <a:gd name="connsiteX64" fmla="*/ 7133658 w 11276679"/>
              <a:gd name="connsiteY64" fmla="*/ 1084379 h 2670632"/>
              <a:gd name="connsiteX65" fmla="*/ 7167676 w 11276679"/>
              <a:gd name="connsiteY65" fmla="*/ 1117944 h 2670632"/>
              <a:gd name="connsiteX66" fmla="*/ 7199086 w 11276679"/>
              <a:gd name="connsiteY66" fmla="*/ 1135973 h 2670632"/>
              <a:gd name="connsiteX67" fmla="*/ 7252153 w 11276679"/>
              <a:gd name="connsiteY67" fmla="*/ 1161146 h 2670632"/>
              <a:gd name="connsiteX68" fmla="*/ 7303067 w 11276679"/>
              <a:gd name="connsiteY68" fmla="*/ 1194711 h 2670632"/>
              <a:gd name="connsiteX69" fmla="*/ 7390380 w 11276679"/>
              <a:gd name="connsiteY69" fmla="*/ 1223739 h 2670632"/>
              <a:gd name="connsiteX70" fmla="*/ 7410337 w 11276679"/>
              <a:gd name="connsiteY70" fmla="*/ 1195618 h 2670632"/>
              <a:gd name="connsiteX71" fmla="*/ 7487217 w 11276679"/>
              <a:gd name="connsiteY71" fmla="*/ 1176795 h 2670632"/>
              <a:gd name="connsiteX72" fmla="*/ 7556953 w 11276679"/>
              <a:gd name="connsiteY72" fmla="*/ 1227255 h 2670632"/>
              <a:gd name="connsiteX73" fmla="*/ 7677603 w 11276679"/>
              <a:gd name="connsiteY73" fmla="*/ 1287239 h 2670632"/>
              <a:gd name="connsiteX74" fmla="*/ 7759927 w 11276679"/>
              <a:gd name="connsiteY74" fmla="*/ 1328174 h 2670632"/>
              <a:gd name="connsiteX75" fmla="*/ 7834426 w 11276679"/>
              <a:gd name="connsiteY75" fmla="*/ 1345070 h 2670632"/>
              <a:gd name="connsiteX76" fmla="*/ 7951788 w 11276679"/>
              <a:gd name="connsiteY76" fmla="*/ 1371944 h 2670632"/>
              <a:gd name="connsiteX77" fmla="*/ 8155440 w 11276679"/>
              <a:gd name="connsiteY77" fmla="*/ 1405962 h 2670632"/>
              <a:gd name="connsiteX78" fmla="*/ 8302965 w 11276679"/>
              <a:gd name="connsiteY78" fmla="*/ 1464925 h 2670632"/>
              <a:gd name="connsiteX79" fmla="*/ 8392432 w 11276679"/>
              <a:gd name="connsiteY79" fmla="*/ 1503252 h 2670632"/>
              <a:gd name="connsiteX80" fmla="*/ 8514896 w 11276679"/>
              <a:gd name="connsiteY80" fmla="*/ 1640118 h 2670632"/>
              <a:gd name="connsiteX81" fmla="*/ 8541770 w 11276679"/>
              <a:gd name="connsiteY81" fmla="*/ 1716545 h 2670632"/>
              <a:gd name="connsiteX82" fmla="*/ 8611507 w 11276679"/>
              <a:gd name="connsiteY82" fmla="*/ 1745346 h 2670632"/>
              <a:gd name="connsiteX83" fmla="*/ 8739301 w 11276679"/>
              <a:gd name="connsiteY83" fmla="*/ 1798187 h 2670632"/>
              <a:gd name="connsiteX84" fmla="*/ 8776153 w 11276679"/>
              <a:gd name="connsiteY84" fmla="*/ 1567546 h 2670632"/>
              <a:gd name="connsiteX85" fmla="*/ 8834211 w 11276679"/>
              <a:gd name="connsiteY85" fmla="*/ 1480461 h 2670632"/>
              <a:gd name="connsiteX86" fmla="*/ 8848725 w 11276679"/>
              <a:gd name="connsiteY86" fmla="*/ 1436918 h 2670632"/>
              <a:gd name="connsiteX87" fmla="*/ 8878661 w 11276679"/>
              <a:gd name="connsiteY87" fmla="*/ 1362418 h 2670632"/>
              <a:gd name="connsiteX88" fmla="*/ 9001693 w 11276679"/>
              <a:gd name="connsiteY88" fmla="*/ 1424557 h 2670632"/>
              <a:gd name="connsiteX89" fmla="*/ 8999537 w 11276679"/>
              <a:gd name="connsiteY89" fmla="*/ 1504046 h 2670632"/>
              <a:gd name="connsiteX90" fmla="*/ 9022896 w 11276679"/>
              <a:gd name="connsiteY90" fmla="*/ 1698175 h 2670632"/>
              <a:gd name="connsiteX91" fmla="*/ 9057140 w 11276679"/>
              <a:gd name="connsiteY91" fmla="*/ 1866337 h 2670632"/>
              <a:gd name="connsiteX92" fmla="*/ 9124496 w 11276679"/>
              <a:gd name="connsiteY92" fmla="*/ 1959432 h 2670632"/>
              <a:gd name="connsiteX93" fmla="*/ 9208520 w 11276679"/>
              <a:gd name="connsiteY93" fmla="*/ 1998213 h 2670632"/>
              <a:gd name="connsiteX94" fmla="*/ 9285627 w 11276679"/>
              <a:gd name="connsiteY94" fmla="*/ 2054342 h 2670632"/>
              <a:gd name="connsiteX95" fmla="*/ 9361261 w 11276679"/>
              <a:gd name="connsiteY95" fmla="*/ 2116935 h 2670632"/>
              <a:gd name="connsiteX96" fmla="*/ 9458325 w 11276679"/>
              <a:gd name="connsiteY96" fmla="*/ 2220689 h 2670632"/>
              <a:gd name="connsiteX97" fmla="*/ 9559925 w 11276679"/>
              <a:gd name="connsiteY97" fmla="*/ 2264232 h 2670632"/>
              <a:gd name="connsiteX98" fmla="*/ 9690553 w 11276679"/>
              <a:gd name="connsiteY98" fmla="*/ 2322289 h 2670632"/>
              <a:gd name="connsiteX99" fmla="*/ 9840686 w 11276679"/>
              <a:gd name="connsiteY99" fmla="*/ 2377738 h 2670632"/>
              <a:gd name="connsiteX100" fmla="*/ 9973695 w 11276679"/>
              <a:gd name="connsiteY100" fmla="*/ 2416065 h 2670632"/>
              <a:gd name="connsiteX101" fmla="*/ 10101943 w 11276679"/>
              <a:gd name="connsiteY101" fmla="*/ 2449856 h 2670632"/>
              <a:gd name="connsiteX102" fmla="*/ 10251848 w 11276679"/>
              <a:gd name="connsiteY102" fmla="*/ 2478658 h 2670632"/>
              <a:gd name="connsiteX103" fmla="*/ 10500518 w 11276679"/>
              <a:gd name="connsiteY103" fmla="*/ 2503151 h 2670632"/>
              <a:gd name="connsiteX104" fmla="*/ 10929031 w 11276679"/>
              <a:gd name="connsiteY104" fmla="*/ 2544086 h 2670632"/>
              <a:gd name="connsiteX105" fmla="*/ 11241428 w 11276679"/>
              <a:gd name="connsiteY105" fmla="*/ 2453598 h 2670632"/>
              <a:gd name="connsiteX106" fmla="*/ 11272611 w 11276679"/>
              <a:gd name="connsiteY106" fmla="*/ 2554518 h 2670632"/>
              <a:gd name="connsiteX107" fmla="*/ 11258096 w 11276679"/>
              <a:gd name="connsiteY107" fmla="*/ 2598061 h 2670632"/>
              <a:gd name="connsiteX108" fmla="*/ 11214553 w 11276679"/>
              <a:gd name="connsiteY108" fmla="*/ 2627089 h 2670632"/>
              <a:gd name="connsiteX109" fmla="*/ 11185525 w 11276679"/>
              <a:gd name="connsiteY109" fmla="*/ 2670632 h 2670632"/>
              <a:gd name="connsiteX110" fmla="*/ 11141982 w 11276679"/>
              <a:gd name="connsiteY110" fmla="*/ 2569032 h 2670632"/>
              <a:gd name="connsiteX111" fmla="*/ 11127468 w 11276679"/>
              <a:gd name="connsiteY111" fmla="*/ 2525489 h 2670632"/>
              <a:gd name="connsiteX112" fmla="*/ 11083925 w 11276679"/>
              <a:gd name="connsiteY112" fmla="*/ 2510975 h 2670632"/>
              <a:gd name="connsiteX113" fmla="*/ 10996839 w 11276679"/>
              <a:gd name="connsiteY113" fmla="*/ 2554518 h 2670632"/>
              <a:gd name="connsiteX114" fmla="*/ 10875508 w 11276679"/>
              <a:gd name="connsiteY114" fmla="*/ 2548055 h 2670632"/>
              <a:gd name="connsiteX115" fmla="*/ 10774136 w 11276679"/>
              <a:gd name="connsiteY115" fmla="*/ 2543065 h 2670632"/>
              <a:gd name="connsiteX116" fmla="*/ 10686369 w 11276679"/>
              <a:gd name="connsiteY116" fmla="*/ 2535695 h 2670632"/>
              <a:gd name="connsiteX117" fmla="*/ 10597582 w 11276679"/>
              <a:gd name="connsiteY117" fmla="*/ 2523335 h 2670632"/>
              <a:gd name="connsiteX118" fmla="*/ 10493148 w 11276679"/>
              <a:gd name="connsiteY118" fmla="*/ 2506439 h 2670632"/>
              <a:gd name="connsiteX119" fmla="*/ 10220211 w 11276679"/>
              <a:gd name="connsiteY119" fmla="*/ 2479792 h 2670632"/>
              <a:gd name="connsiteX120" fmla="*/ 9998982 w 11276679"/>
              <a:gd name="connsiteY120" fmla="*/ 2426951 h 2670632"/>
              <a:gd name="connsiteX121" fmla="*/ 9904071 w 11276679"/>
              <a:gd name="connsiteY121" fmla="*/ 2409829 h 2670632"/>
              <a:gd name="connsiteX122" fmla="*/ 9798389 w 11276679"/>
              <a:gd name="connsiteY122" fmla="*/ 2373883 h 2670632"/>
              <a:gd name="connsiteX123" fmla="*/ 9641568 w 11276679"/>
              <a:gd name="connsiteY123" fmla="*/ 2319908 h 2670632"/>
              <a:gd name="connsiteX124" fmla="*/ 9528062 w 11276679"/>
              <a:gd name="connsiteY124" fmla="*/ 2261851 h 2670632"/>
              <a:gd name="connsiteX125" fmla="*/ 9453109 w 11276679"/>
              <a:gd name="connsiteY125" fmla="*/ 2196424 h 2670632"/>
              <a:gd name="connsiteX126" fmla="*/ 9388134 w 11276679"/>
              <a:gd name="connsiteY126" fmla="*/ 2132696 h 2670632"/>
              <a:gd name="connsiteX127" fmla="*/ 9361261 w 11276679"/>
              <a:gd name="connsiteY127" fmla="*/ 2108204 h 2670632"/>
              <a:gd name="connsiteX128" fmla="*/ 9339376 w 11276679"/>
              <a:gd name="connsiteY128" fmla="*/ 2093236 h 2670632"/>
              <a:gd name="connsiteX129" fmla="*/ 9212943 w 11276679"/>
              <a:gd name="connsiteY129" fmla="*/ 1987100 h 2670632"/>
              <a:gd name="connsiteX130" fmla="*/ 9062697 w 11276679"/>
              <a:gd name="connsiteY130" fmla="*/ 1770067 h 2670632"/>
              <a:gd name="connsiteX131" fmla="*/ 9071769 w 11276679"/>
              <a:gd name="connsiteY131" fmla="*/ 1668694 h 2670632"/>
              <a:gd name="connsiteX132" fmla="*/ 9074603 w 11276679"/>
              <a:gd name="connsiteY132" fmla="*/ 1593513 h 2670632"/>
              <a:gd name="connsiteX133" fmla="*/ 9101251 w 11276679"/>
              <a:gd name="connsiteY133" fmla="*/ 1537611 h 2670632"/>
              <a:gd name="connsiteX134" fmla="*/ 9156246 w 11276679"/>
              <a:gd name="connsiteY134" fmla="*/ 1470029 h 2670632"/>
              <a:gd name="connsiteX135" fmla="*/ 9201717 w 11276679"/>
              <a:gd name="connsiteY135" fmla="*/ 1400292 h 2670632"/>
              <a:gd name="connsiteX136" fmla="*/ 9244352 w 11276679"/>
              <a:gd name="connsiteY136" fmla="*/ 1327267 h 2670632"/>
              <a:gd name="connsiteX137" fmla="*/ 9265558 w 11276679"/>
              <a:gd name="connsiteY137" fmla="*/ 1202649 h 2670632"/>
              <a:gd name="connsiteX138" fmla="*/ 9253424 w 11276679"/>
              <a:gd name="connsiteY138" fmla="*/ 1113862 h 2670632"/>
              <a:gd name="connsiteX139" fmla="*/ 9236075 w 11276679"/>
              <a:gd name="connsiteY139" fmla="*/ 1085060 h 2670632"/>
              <a:gd name="connsiteX140" fmla="*/ 9180171 w 11276679"/>
              <a:gd name="connsiteY140" fmla="*/ 1046733 h 2670632"/>
              <a:gd name="connsiteX141" fmla="*/ 9129486 w 11276679"/>
              <a:gd name="connsiteY141" fmla="*/ 1012942 h 2670632"/>
              <a:gd name="connsiteX142" fmla="*/ 9007701 w 11276679"/>
              <a:gd name="connsiteY142" fmla="*/ 941277 h 2670632"/>
              <a:gd name="connsiteX143" fmla="*/ 8957242 w 11276679"/>
              <a:gd name="connsiteY143" fmla="*/ 1006252 h 2670632"/>
              <a:gd name="connsiteX144" fmla="*/ 8906782 w 11276679"/>
              <a:gd name="connsiteY144" fmla="*/ 1088575 h 2670632"/>
              <a:gd name="connsiteX145" fmla="*/ 8880362 w 11276679"/>
              <a:gd name="connsiteY145" fmla="*/ 1110687 h 2670632"/>
              <a:gd name="connsiteX146" fmla="*/ 8863239 w 11276679"/>
              <a:gd name="connsiteY146" fmla="*/ 1175661 h 2670632"/>
              <a:gd name="connsiteX147" fmla="*/ 8869930 w 11276679"/>
              <a:gd name="connsiteY147" fmla="*/ 1250839 h 2670632"/>
              <a:gd name="connsiteX148" fmla="*/ 8867321 w 11276679"/>
              <a:gd name="connsiteY148" fmla="*/ 1315814 h 2670632"/>
              <a:gd name="connsiteX149" fmla="*/ 8814707 w 11276679"/>
              <a:gd name="connsiteY149" fmla="*/ 1512664 h 2670632"/>
              <a:gd name="connsiteX150" fmla="*/ 8677615 w 11276679"/>
              <a:gd name="connsiteY150" fmla="*/ 1556661 h 2670632"/>
              <a:gd name="connsiteX151" fmla="*/ 8590869 w 11276679"/>
              <a:gd name="connsiteY151" fmla="*/ 1606440 h 2670632"/>
              <a:gd name="connsiteX152" fmla="*/ 8528277 w 11276679"/>
              <a:gd name="connsiteY152" fmla="*/ 1594080 h 2670632"/>
              <a:gd name="connsiteX153" fmla="*/ 8468064 w 11276679"/>
              <a:gd name="connsiteY153" fmla="*/ 1565279 h 2670632"/>
              <a:gd name="connsiteX154" fmla="*/ 8417606 w 11276679"/>
              <a:gd name="connsiteY154" fmla="*/ 1536023 h 2670632"/>
              <a:gd name="connsiteX155" fmla="*/ 8382681 w 11276679"/>
              <a:gd name="connsiteY155" fmla="*/ 1509602 h 2670632"/>
              <a:gd name="connsiteX156" fmla="*/ 8243661 w 11276679"/>
              <a:gd name="connsiteY156" fmla="*/ 1423651 h 2670632"/>
              <a:gd name="connsiteX157" fmla="*/ 8139906 w 11276679"/>
              <a:gd name="connsiteY157" fmla="*/ 1377500 h 2670632"/>
              <a:gd name="connsiteX158" fmla="*/ 7999299 w 11276679"/>
              <a:gd name="connsiteY158" fmla="*/ 1333504 h 2670632"/>
              <a:gd name="connsiteX159" fmla="*/ 7926955 w 11276679"/>
              <a:gd name="connsiteY159" fmla="*/ 1278281 h 2670632"/>
              <a:gd name="connsiteX160" fmla="*/ 7876040 w 11276679"/>
              <a:gd name="connsiteY160" fmla="*/ 1242336 h 2670632"/>
              <a:gd name="connsiteX161" fmla="*/ 7815830 w 11276679"/>
              <a:gd name="connsiteY161" fmla="*/ 1208544 h 2670632"/>
              <a:gd name="connsiteX162" fmla="*/ 7757319 w 11276679"/>
              <a:gd name="connsiteY162" fmla="*/ 1179517 h 2670632"/>
              <a:gd name="connsiteX163" fmla="*/ 7673294 w 11276679"/>
              <a:gd name="connsiteY163" fmla="*/ 1143344 h 2670632"/>
              <a:gd name="connsiteX164" fmla="*/ 7533141 w 11276679"/>
              <a:gd name="connsiteY164" fmla="*/ 1071225 h 2670632"/>
              <a:gd name="connsiteX165" fmla="*/ 7486537 w 11276679"/>
              <a:gd name="connsiteY165" fmla="*/ 1159558 h 2670632"/>
              <a:gd name="connsiteX166" fmla="*/ 7414419 w 11276679"/>
              <a:gd name="connsiteY166" fmla="*/ 1183598 h 2670632"/>
              <a:gd name="connsiteX167" fmla="*/ 7337539 w 11276679"/>
              <a:gd name="connsiteY167" fmla="*/ 1125994 h 2670632"/>
              <a:gd name="connsiteX168" fmla="*/ 7226414 w 11276679"/>
              <a:gd name="connsiteY168" fmla="*/ 1033467 h 2670632"/>
              <a:gd name="connsiteX169" fmla="*/ 7160305 w 11276679"/>
              <a:gd name="connsiteY169" fmla="*/ 976657 h 2670632"/>
              <a:gd name="connsiteX170" fmla="*/ 7088187 w 11276679"/>
              <a:gd name="connsiteY170" fmla="*/ 888323 h 2670632"/>
              <a:gd name="connsiteX171" fmla="*/ 6986587 w 11276679"/>
              <a:gd name="connsiteY171" fmla="*/ 758601 h 2670632"/>
              <a:gd name="connsiteX172" fmla="*/ 6913336 w 11276679"/>
              <a:gd name="connsiteY172" fmla="*/ 642942 h 2670632"/>
              <a:gd name="connsiteX173" fmla="*/ 6874782 w 11276679"/>
              <a:gd name="connsiteY173" fmla="*/ 589873 h 2670632"/>
              <a:gd name="connsiteX174" fmla="*/ 6832939 w 11276679"/>
              <a:gd name="connsiteY174" fmla="*/ 545650 h 2670632"/>
              <a:gd name="connsiteX175" fmla="*/ 6758668 w 11276679"/>
              <a:gd name="connsiteY175" fmla="*/ 464007 h 2670632"/>
              <a:gd name="connsiteX176" fmla="*/ 6722496 w 11276679"/>
              <a:gd name="connsiteY176" fmla="*/ 427381 h 2670632"/>
              <a:gd name="connsiteX177" fmla="*/ 6681333 w 11276679"/>
              <a:gd name="connsiteY177" fmla="*/ 396199 h 2670632"/>
              <a:gd name="connsiteX178" fmla="*/ 6640171 w 11276679"/>
              <a:gd name="connsiteY178" fmla="*/ 369551 h 2670632"/>
              <a:gd name="connsiteX179" fmla="*/ 6584496 w 11276679"/>
              <a:gd name="connsiteY179" fmla="*/ 319318 h 2670632"/>
              <a:gd name="connsiteX180" fmla="*/ 6497411 w 11276679"/>
              <a:gd name="connsiteY180" fmla="*/ 290289 h 2670632"/>
              <a:gd name="connsiteX181" fmla="*/ 6465775 w 11276679"/>
              <a:gd name="connsiteY181" fmla="*/ 266250 h 2670632"/>
              <a:gd name="connsiteX182" fmla="*/ 6410325 w 11276679"/>
              <a:gd name="connsiteY182" fmla="*/ 232232 h 2670632"/>
              <a:gd name="connsiteX183" fmla="*/ 6317796 w 11276679"/>
              <a:gd name="connsiteY183" fmla="*/ 179391 h 2670632"/>
              <a:gd name="connsiteX184" fmla="*/ 6192611 w 11276679"/>
              <a:gd name="connsiteY184" fmla="*/ 116118 h 2670632"/>
              <a:gd name="connsiteX185" fmla="*/ 6146913 w 11276679"/>
              <a:gd name="connsiteY185" fmla="*/ 89244 h 2670632"/>
              <a:gd name="connsiteX186" fmla="*/ 6076496 w 11276679"/>
              <a:gd name="connsiteY186" fmla="*/ 58061 h 2670632"/>
              <a:gd name="connsiteX187" fmla="*/ 6008687 w 11276679"/>
              <a:gd name="connsiteY187" fmla="*/ 29259 h 2670632"/>
              <a:gd name="connsiteX188" fmla="*/ 5916839 w 11276679"/>
              <a:gd name="connsiteY188" fmla="*/ 4 h 2670632"/>
              <a:gd name="connsiteX189" fmla="*/ 5787571 w 11276679"/>
              <a:gd name="connsiteY189" fmla="*/ 30733 h 2670632"/>
              <a:gd name="connsiteX190" fmla="*/ 5217093 w 11276679"/>
              <a:gd name="connsiteY190" fmla="*/ 61916 h 2670632"/>
              <a:gd name="connsiteX191" fmla="*/ 5037477 w 11276679"/>
              <a:gd name="connsiteY191" fmla="*/ 81646 h 2670632"/>
              <a:gd name="connsiteX192" fmla="*/ 4917508 w 11276679"/>
              <a:gd name="connsiteY192" fmla="*/ 91399 h 2670632"/>
              <a:gd name="connsiteX193" fmla="*/ 4617017 w 11276679"/>
              <a:gd name="connsiteY193" fmla="*/ 115664 h 2670632"/>
              <a:gd name="connsiteX194" fmla="*/ 4480152 w 11276679"/>
              <a:gd name="connsiteY194" fmla="*/ 130179 h 2670632"/>
              <a:gd name="connsiteX195" fmla="*/ 4291466 w 11276679"/>
              <a:gd name="connsiteY195" fmla="*/ 149002 h 2670632"/>
              <a:gd name="connsiteX196" fmla="*/ 3879509 w 11276679"/>
              <a:gd name="connsiteY196" fmla="*/ 218739 h 2670632"/>
              <a:gd name="connsiteX197" fmla="*/ 3656012 w 11276679"/>
              <a:gd name="connsiteY197" fmla="*/ 245386 h 2670632"/>
              <a:gd name="connsiteX198" fmla="*/ 3379107 w 11276679"/>
              <a:gd name="connsiteY198" fmla="*/ 264889 h 2670632"/>
              <a:gd name="connsiteX199" fmla="*/ 2761796 w 11276679"/>
              <a:gd name="connsiteY199" fmla="*/ 315123 h 2670632"/>
              <a:gd name="connsiteX200" fmla="*/ 2523331 w 11276679"/>
              <a:gd name="connsiteY200" fmla="*/ 324420 h 2670632"/>
              <a:gd name="connsiteX201" fmla="*/ 2244271 w 11276679"/>
              <a:gd name="connsiteY201" fmla="*/ 324648 h 2670632"/>
              <a:gd name="connsiteX202" fmla="*/ 2080078 w 11276679"/>
              <a:gd name="connsiteY202" fmla="*/ 322719 h 2670632"/>
              <a:gd name="connsiteX203" fmla="*/ 1997982 w 11276679"/>
              <a:gd name="connsiteY203" fmla="*/ 320565 h 2670632"/>
              <a:gd name="connsiteX204" fmla="*/ 1918720 w 11276679"/>
              <a:gd name="connsiteY204" fmla="*/ 332699 h 2670632"/>
              <a:gd name="connsiteX205" fmla="*/ 1804761 w 11276679"/>
              <a:gd name="connsiteY205" fmla="*/ 347212 h 2670632"/>
              <a:gd name="connsiteX206" fmla="*/ 1558131 w 11276679"/>
              <a:gd name="connsiteY206" fmla="*/ 387920 h 2670632"/>
              <a:gd name="connsiteX207" fmla="*/ 1180079 w 11276679"/>
              <a:gd name="connsiteY207" fmla="*/ 421257 h 2670632"/>
              <a:gd name="connsiteX208" fmla="*/ 456180 w 11276679"/>
              <a:gd name="connsiteY208" fmla="*/ 383385 h 2670632"/>
              <a:gd name="connsiteX209" fmla="*/ 268401 w 11276679"/>
              <a:gd name="connsiteY209" fmla="*/ 405043 h 2670632"/>
              <a:gd name="connsiteX210" fmla="*/ 114981 w 11276679"/>
              <a:gd name="connsiteY210" fmla="*/ 426927 h 2670632"/>
              <a:gd name="connsiteX211" fmla="*/ 71891 w 11276679"/>
              <a:gd name="connsiteY211" fmla="*/ 432371 h 2670632"/>
              <a:gd name="connsiteX212" fmla="*/ 14741 w 11276679"/>
              <a:gd name="connsiteY212" fmla="*/ 439514 h 2670632"/>
              <a:gd name="connsiteX0" fmla="*/ 13834 w 11273582"/>
              <a:gd name="connsiteY0" fmla="*/ 442123 h 2670632"/>
              <a:gd name="connsiteX1" fmla="*/ 0 w 11273582"/>
              <a:gd name="connsiteY1" fmla="*/ 626726 h 2670632"/>
              <a:gd name="connsiteX2" fmla="*/ 140153 w 11273582"/>
              <a:gd name="connsiteY2" fmla="*/ 628654 h 2670632"/>
              <a:gd name="connsiteX3" fmla="*/ 285296 w 11273582"/>
              <a:gd name="connsiteY3" fmla="*/ 638632 h 2670632"/>
              <a:gd name="connsiteX4" fmla="*/ 352652 w 11273582"/>
              <a:gd name="connsiteY4" fmla="*/ 658362 h 2670632"/>
              <a:gd name="connsiteX5" fmla="*/ 463323 w 11273582"/>
              <a:gd name="connsiteY5" fmla="*/ 682402 h 2670632"/>
              <a:gd name="connsiteX6" fmla="*/ 591797 w 11273582"/>
              <a:gd name="connsiteY6" fmla="*/ 725944 h 2670632"/>
              <a:gd name="connsiteX7" fmla="*/ 696005 w 11273582"/>
              <a:gd name="connsiteY7" fmla="*/ 738078 h 2670632"/>
              <a:gd name="connsiteX8" fmla="*/ 778328 w 11273582"/>
              <a:gd name="connsiteY8" fmla="*/ 762570 h 2670632"/>
              <a:gd name="connsiteX9" fmla="*/ 909411 w 11273582"/>
              <a:gd name="connsiteY9" fmla="*/ 754746 h 2670632"/>
              <a:gd name="connsiteX10" fmla="*/ 952953 w 11273582"/>
              <a:gd name="connsiteY10" fmla="*/ 740232 h 2670632"/>
              <a:gd name="connsiteX11" fmla="*/ 996496 w 11273582"/>
              <a:gd name="connsiteY11" fmla="*/ 711204 h 2670632"/>
              <a:gd name="connsiteX12" fmla="*/ 1069068 w 11273582"/>
              <a:gd name="connsiteY12" fmla="*/ 696689 h 2670632"/>
              <a:gd name="connsiteX13" fmla="*/ 1112611 w 11273582"/>
              <a:gd name="connsiteY13" fmla="*/ 667661 h 2670632"/>
              <a:gd name="connsiteX14" fmla="*/ 1199696 w 11273582"/>
              <a:gd name="connsiteY14" fmla="*/ 638632 h 2670632"/>
              <a:gd name="connsiteX15" fmla="*/ 1243239 w 11273582"/>
              <a:gd name="connsiteY15" fmla="*/ 609604 h 2670632"/>
              <a:gd name="connsiteX16" fmla="*/ 1381012 w 11273582"/>
              <a:gd name="connsiteY16" fmla="*/ 547011 h 2670632"/>
              <a:gd name="connsiteX17" fmla="*/ 1449047 w 11273582"/>
              <a:gd name="connsiteY17" fmla="*/ 520363 h 2670632"/>
              <a:gd name="connsiteX18" fmla="*/ 1504496 w 11273582"/>
              <a:gd name="connsiteY18" fmla="*/ 501087 h 2670632"/>
              <a:gd name="connsiteX19" fmla="*/ 1591582 w 11273582"/>
              <a:gd name="connsiteY19" fmla="*/ 478975 h 2670632"/>
              <a:gd name="connsiteX20" fmla="*/ 1658938 w 11273582"/>
              <a:gd name="connsiteY20" fmla="*/ 459471 h 2670632"/>
              <a:gd name="connsiteX21" fmla="*/ 1809296 w 11273582"/>
              <a:gd name="connsiteY21" fmla="*/ 435432 h 2670632"/>
              <a:gd name="connsiteX22" fmla="*/ 1910896 w 11273582"/>
              <a:gd name="connsiteY22" fmla="*/ 420918 h 2670632"/>
              <a:gd name="connsiteX23" fmla="*/ 1983468 w 11273582"/>
              <a:gd name="connsiteY23" fmla="*/ 406404 h 2670632"/>
              <a:gd name="connsiteX24" fmla="*/ 2114096 w 11273582"/>
              <a:gd name="connsiteY24" fmla="*/ 377375 h 2670632"/>
              <a:gd name="connsiteX25" fmla="*/ 2399959 w 11273582"/>
              <a:gd name="connsiteY25" fmla="*/ 326915 h 2670632"/>
              <a:gd name="connsiteX26" fmla="*/ 2738211 w 11273582"/>
              <a:gd name="connsiteY26" fmla="*/ 333832 h 2670632"/>
              <a:gd name="connsiteX27" fmla="*/ 2887889 w 11273582"/>
              <a:gd name="connsiteY27" fmla="*/ 297432 h 2670632"/>
              <a:gd name="connsiteX28" fmla="*/ 2986201 w 11273582"/>
              <a:gd name="connsiteY28" fmla="*/ 292443 h 2670632"/>
              <a:gd name="connsiteX29" fmla="*/ 3128055 w 11273582"/>
              <a:gd name="connsiteY29" fmla="*/ 280312 h 2670632"/>
              <a:gd name="connsiteX30" fmla="*/ 3913868 w 11273582"/>
              <a:gd name="connsiteY30" fmla="*/ 261261 h 2670632"/>
              <a:gd name="connsiteX31" fmla="*/ 4303826 w 11273582"/>
              <a:gd name="connsiteY31" fmla="*/ 227696 h 2670632"/>
              <a:gd name="connsiteX32" fmla="*/ 4402590 w 11273582"/>
              <a:gd name="connsiteY32" fmla="*/ 215564 h 2670632"/>
              <a:gd name="connsiteX33" fmla="*/ 4494439 w 11273582"/>
              <a:gd name="connsiteY33" fmla="*/ 203204 h 2670632"/>
              <a:gd name="connsiteX34" fmla="*/ 4649107 w 11273582"/>
              <a:gd name="connsiteY34" fmla="*/ 174401 h 2670632"/>
              <a:gd name="connsiteX35" fmla="*/ 4784725 w 11273582"/>
              <a:gd name="connsiteY35" fmla="*/ 145146 h 2670632"/>
              <a:gd name="connsiteX36" fmla="*/ 4828268 w 11273582"/>
              <a:gd name="connsiteY36" fmla="*/ 130632 h 2670632"/>
              <a:gd name="connsiteX37" fmla="*/ 4958896 w 11273582"/>
              <a:gd name="connsiteY37" fmla="*/ 116118 h 2670632"/>
              <a:gd name="connsiteX38" fmla="*/ 5104039 w 11273582"/>
              <a:gd name="connsiteY38" fmla="*/ 72575 h 2670632"/>
              <a:gd name="connsiteX39" fmla="*/ 5590948 w 11273582"/>
              <a:gd name="connsiteY39" fmla="*/ 60443 h 2670632"/>
              <a:gd name="connsiteX40" fmla="*/ 5691527 w 11273582"/>
              <a:gd name="connsiteY40" fmla="*/ 89017 h 2670632"/>
              <a:gd name="connsiteX41" fmla="*/ 5824764 w 11273582"/>
              <a:gd name="connsiteY41" fmla="*/ 118045 h 2670632"/>
              <a:gd name="connsiteX42" fmla="*/ 5921828 w 11273582"/>
              <a:gd name="connsiteY42" fmla="*/ 146848 h 2670632"/>
              <a:gd name="connsiteX43" fmla="*/ 5979658 w 11273582"/>
              <a:gd name="connsiteY43" fmla="*/ 173268 h 2670632"/>
              <a:gd name="connsiteX44" fmla="*/ 6030345 w 11273582"/>
              <a:gd name="connsiteY44" fmla="*/ 195152 h 2670632"/>
              <a:gd name="connsiteX45" fmla="*/ 6112668 w 11273582"/>
              <a:gd name="connsiteY45" fmla="*/ 228944 h 2670632"/>
              <a:gd name="connsiteX46" fmla="*/ 6149068 w 11273582"/>
              <a:gd name="connsiteY46" fmla="*/ 250602 h 2670632"/>
              <a:gd name="connsiteX47" fmla="*/ 6192611 w 11273582"/>
              <a:gd name="connsiteY47" fmla="*/ 262962 h 2670632"/>
              <a:gd name="connsiteX48" fmla="*/ 6221865 w 11273582"/>
              <a:gd name="connsiteY48" fmla="*/ 294144 h 2670632"/>
              <a:gd name="connsiteX49" fmla="*/ 6250668 w 11273582"/>
              <a:gd name="connsiteY49" fmla="*/ 304804 h 2670632"/>
              <a:gd name="connsiteX50" fmla="*/ 6310652 w 11273582"/>
              <a:gd name="connsiteY50" fmla="*/ 348346 h 2670632"/>
              <a:gd name="connsiteX51" fmla="*/ 6346598 w 11273582"/>
              <a:gd name="connsiteY51" fmla="*/ 384746 h 2670632"/>
              <a:gd name="connsiteX52" fmla="*/ 6407489 w 11273582"/>
              <a:gd name="connsiteY52" fmla="*/ 430669 h 2670632"/>
              <a:gd name="connsiteX53" fmla="*/ 6473371 w 11273582"/>
              <a:gd name="connsiteY53" fmla="*/ 502787 h 2670632"/>
              <a:gd name="connsiteX54" fmla="*/ 6533809 w 11273582"/>
              <a:gd name="connsiteY54" fmla="*/ 555856 h 2670632"/>
              <a:gd name="connsiteX55" fmla="*/ 6594702 w 11273582"/>
              <a:gd name="connsiteY55" fmla="*/ 611986 h 2670632"/>
              <a:gd name="connsiteX56" fmla="*/ 6642553 w 11273582"/>
              <a:gd name="connsiteY56" fmla="*/ 653146 h 2670632"/>
              <a:gd name="connsiteX57" fmla="*/ 6686324 w 11273582"/>
              <a:gd name="connsiteY57" fmla="*/ 705761 h 2670632"/>
              <a:gd name="connsiteX58" fmla="*/ 6761503 w 11273582"/>
              <a:gd name="connsiteY58" fmla="*/ 773343 h 2670632"/>
              <a:gd name="connsiteX59" fmla="*/ 6819333 w 11273582"/>
              <a:gd name="connsiteY59" fmla="*/ 826411 h 2670632"/>
              <a:gd name="connsiteX60" fmla="*/ 6870020 w 11273582"/>
              <a:gd name="connsiteY60" fmla="*/ 881406 h 2670632"/>
              <a:gd name="connsiteX61" fmla="*/ 6920706 w 11273582"/>
              <a:gd name="connsiteY61" fmla="*/ 924949 h 2670632"/>
              <a:gd name="connsiteX62" fmla="*/ 6983526 w 11273582"/>
              <a:gd name="connsiteY62" fmla="*/ 976316 h 2670632"/>
              <a:gd name="connsiteX63" fmla="*/ 7048500 w 11273582"/>
              <a:gd name="connsiteY63" fmla="*/ 1031538 h 2670632"/>
              <a:gd name="connsiteX64" fmla="*/ 7133658 w 11273582"/>
              <a:gd name="connsiteY64" fmla="*/ 1084379 h 2670632"/>
              <a:gd name="connsiteX65" fmla="*/ 7167676 w 11273582"/>
              <a:gd name="connsiteY65" fmla="*/ 1117944 h 2670632"/>
              <a:gd name="connsiteX66" fmla="*/ 7199086 w 11273582"/>
              <a:gd name="connsiteY66" fmla="*/ 1135973 h 2670632"/>
              <a:gd name="connsiteX67" fmla="*/ 7252153 w 11273582"/>
              <a:gd name="connsiteY67" fmla="*/ 1161146 h 2670632"/>
              <a:gd name="connsiteX68" fmla="*/ 7303067 w 11273582"/>
              <a:gd name="connsiteY68" fmla="*/ 1194711 h 2670632"/>
              <a:gd name="connsiteX69" fmla="*/ 7390380 w 11273582"/>
              <a:gd name="connsiteY69" fmla="*/ 1223739 h 2670632"/>
              <a:gd name="connsiteX70" fmla="*/ 7410337 w 11273582"/>
              <a:gd name="connsiteY70" fmla="*/ 1195618 h 2670632"/>
              <a:gd name="connsiteX71" fmla="*/ 7487217 w 11273582"/>
              <a:gd name="connsiteY71" fmla="*/ 1176795 h 2670632"/>
              <a:gd name="connsiteX72" fmla="*/ 7556953 w 11273582"/>
              <a:gd name="connsiteY72" fmla="*/ 1227255 h 2670632"/>
              <a:gd name="connsiteX73" fmla="*/ 7677603 w 11273582"/>
              <a:gd name="connsiteY73" fmla="*/ 1287239 h 2670632"/>
              <a:gd name="connsiteX74" fmla="*/ 7759927 w 11273582"/>
              <a:gd name="connsiteY74" fmla="*/ 1328174 h 2670632"/>
              <a:gd name="connsiteX75" fmla="*/ 7834426 w 11273582"/>
              <a:gd name="connsiteY75" fmla="*/ 1345070 h 2670632"/>
              <a:gd name="connsiteX76" fmla="*/ 7951788 w 11273582"/>
              <a:gd name="connsiteY76" fmla="*/ 1371944 h 2670632"/>
              <a:gd name="connsiteX77" fmla="*/ 8155440 w 11273582"/>
              <a:gd name="connsiteY77" fmla="*/ 1405962 h 2670632"/>
              <a:gd name="connsiteX78" fmla="*/ 8302965 w 11273582"/>
              <a:gd name="connsiteY78" fmla="*/ 1464925 h 2670632"/>
              <a:gd name="connsiteX79" fmla="*/ 8392432 w 11273582"/>
              <a:gd name="connsiteY79" fmla="*/ 1503252 h 2670632"/>
              <a:gd name="connsiteX80" fmla="*/ 8514896 w 11273582"/>
              <a:gd name="connsiteY80" fmla="*/ 1640118 h 2670632"/>
              <a:gd name="connsiteX81" fmla="*/ 8541770 w 11273582"/>
              <a:gd name="connsiteY81" fmla="*/ 1716545 h 2670632"/>
              <a:gd name="connsiteX82" fmla="*/ 8611507 w 11273582"/>
              <a:gd name="connsiteY82" fmla="*/ 1745346 h 2670632"/>
              <a:gd name="connsiteX83" fmla="*/ 8739301 w 11273582"/>
              <a:gd name="connsiteY83" fmla="*/ 1798187 h 2670632"/>
              <a:gd name="connsiteX84" fmla="*/ 8776153 w 11273582"/>
              <a:gd name="connsiteY84" fmla="*/ 1567546 h 2670632"/>
              <a:gd name="connsiteX85" fmla="*/ 8834211 w 11273582"/>
              <a:gd name="connsiteY85" fmla="*/ 1480461 h 2670632"/>
              <a:gd name="connsiteX86" fmla="*/ 8848725 w 11273582"/>
              <a:gd name="connsiteY86" fmla="*/ 1436918 h 2670632"/>
              <a:gd name="connsiteX87" fmla="*/ 8878661 w 11273582"/>
              <a:gd name="connsiteY87" fmla="*/ 1362418 h 2670632"/>
              <a:gd name="connsiteX88" fmla="*/ 9001693 w 11273582"/>
              <a:gd name="connsiteY88" fmla="*/ 1424557 h 2670632"/>
              <a:gd name="connsiteX89" fmla="*/ 8999537 w 11273582"/>
              <a:gd name="connsiteY89" fmla="*/ 1504046 h 2670632"/>
              <a:gd name="connsiteX90" fmla="*/ 9022896 w 11273582"/>
              <a:gd name="connsiteY90" fmla="*/ 1698175 h 2670632"/>
              <a:gd name="connsiteX91" fmla="*/ 9057140 w 11273582"/>
              <a:gd name="connsiteY91" fmla="*/ 1866337 h 2670632"/>
              <a:gd name="connsiteX92" fmla="*/ 9124496 w 11273582"/>
              <a:gd name="connsiteY92" fmla="*/ 1959432 h 2670632"/>
              <a:gd name="connsiteX93" fmla="*/ 9208520 w 11273582"/>
              <a:gd name="connsiteY93" fmla="*/ 1998213 h 2670632"/>
              <a:gd name="connsiteX94" fmla="*/ 9285627 w 11273582"/>
              <a:gd name="connsiteY94" fmla="*/ 2054342 h 2670632"/>
              <a:gd name="connsiteX95" fmla="*/ 9361261 w 11273582"/>
              <a:gd name="connsiteY95" fmla="*/ 2116935 h 2670632"/>
              <a:gd name="connsiteX96" fmla="*/ 9458325 w 11273582"/>
              <a:gd name="connsiteY96" fmla="*/ 2220689 h 2670632"/>
              <a:gd name="connsiteX97" fmla="*/ 9559925 w 11273582"/>
              <a:gd name="connsiteY97" fmla="*/ 2264232 h 2670632"/>
              <a:gd name="connsiteX98" fmla="*/ 9690553 w 11273582"/>
              <a:gd name="connsiteY98" fmla="*/ 2322289 h 2670632"/>
              <a:gd name="connsiteX99" fmla="*/ 9840686 w 11273582"/>
              <a:gd name="connsiteY99" fmla="*/ 2377738 h 2670632"/>
              <a:gd name="connsiteX100" fmla="*/ 9973695 w 11273582"/>
              <a:gd name="connsiteY100" fmla="*/ 2416065 h 2670632"/>
              <a:gd name="connsiteX101" fmla="*/ 10101943 w 11273582"/>
              <a:gd name="connsiteY101" fmla="*/ 2449856 h 2670632"/>
              <a:gd name="connsiteX102" fmla="*/ 10251848 w 11273582"/>
              <a:gd name="connsiteY102" fmla="*/ 2478658 h 2670632"/>
              <a:gd name="connsiteX103" fmla="*/ 10500518 w 11273582"/>
              <a:gd name="connsiteY103" fmla="*/ 2503151 h 2670632"/>
              <a:gd name="connsiteX104" fmla="*/ 10929031 w 11273582"/>
              <a:gd name="connsiteY104" fmla="*/ 2544086 h 2670632"/>
              <a:gd name="connsiteX105" fmla="*/ 11241428 w 11273582"/>
              <a:gd name="connsiteY105" fmla="*/ 2453598 h 2670632"/>
              <a:gd name="connsiteX106" fmla="*/ 11272611 w 11273582"/>
              <a:gd name="connsiteY106" fmla="*/ 2554518 h 2670632"/>
              <a:gd name="connsiteX107" fmla="*/ 11258096 w 11273582"/>
              <a:gd name="connsiteY107" fmla="*/ 2598061 h 2670632"/>
              <a:gd name="connsiteX108" fmla="*/ 11214553 w 11273582"/>
              <a:gd name="connsiteY108" fmla="*/ 2627089 h 2670632"/>
              <a:gd name="connsiteX109" fmla="*/ 11185525 w 11273582"/>
              <a:gd name="connsiteY109" fmla="*/ 2670632 h 2670632"/>
              <a:gd name="connsiteX110" fmla="*/ 11141982 w 11273582"/>
              <a:gd name="connsiteY110" fmla="*/ 2569032 h 2670632"/>
              <a:gd name="connsiteX111" fmla="*/ 11127468 w 11273582"/>
              <a:gd name="connsiteY111" fmla="*/ 2525489 h 2670632"/>
              <a:gd name="connsiteX112" fmla="*/ 11083925 w 11273582"/>
              <a:gd name="connsiteY112" fmla="*/ 2510975 h 2670632"/>
              <a:gd name="connsiteX113" fmla="*/ 10996839 w 11273582"/>
              <a:gd name="connsiteY113" fmla="*/ 2554518 h 2670632"/>
              <a:gd name="connsiteX114" fmla="*/ 10875508 w 11273582"/>
              <a:gd name="connsiteY114" fmla="*/ 2548055 h 2670632"/>
              <a:gd name="connsiteX115" fmla="*/ 10774136 w 11273582"/>
              <a:gd name="connsiteY115" fmla="*/ 2543065 h 2670632"/>
              <a:gd name="connsiteX116" fmla="*/ 10686369 w 11273582"/>
              <a:gd name="connsiteY116" fmla="*/ 2535695 h 2670632"/>
              <a:gd name="connsiteX117" fmla="*/ 10597582 w 11273582"/>
              <a:gd name="connsiteY117" fmla="*/ 2523335 h 2670632"/>
              <a:gd name="connsiteX118" fmla="*/ 10493148 w 11273582"/>
              <a:gd name="connsiteY118" fmla="*/ 2506439 h 2670632"/>
              <a:gd name="connsiteX119" fmla="*/ 10220211 w 11273582"/>
              <a:gd name="connsiteY119" fmla="*/ 2479792 h 2670632"/>
              <a:gd name="connsiteX120" fmla="*/ 9998982 w 11273582"/>
              <a:gd name="connsiteY120" fmla="*/ 2426951 h 2670632"/>
              <a:gd name="connsiteX121" fmla="*/ 9904071 w 11273582"/>
              <a:gd name="connsiteY121" fmla="*/ 2409829 h 2670632"/>
              <a:gd name="connsiteX122" fmla="*/ 9798389 w 11273582"/>
              <a:gd name="connsiteY122" fmla="*/ 2373883 h 2670632"/>
              <a:gd name="connsiteX123" fmla="*/ 9641568 w 11273582"/>
              <a:gd name="connsiteY123" fmla="*/ 2319908 h 2670632"/>
              <a:gd name="connsiteX124" fmla="*/ 9528062 w 11273582"/>
              <a:gd name="connsiteY124" fmla="*/ 2261851 h 2670632"/>
              <a:gd name="connsiteX125" fmla="*/ 9453109 w 11273582"/>
              <a:gd name="connsiteY125" fmla="*/ 2196424 h 2670632"/>
              <a:gd name="connsiteX126" fmla="*/ 9388134 w 11273582"/>
              <a:gd name="connsiteY126" fmla="*/ 2132696 h 2670632"/>
              <a:gd name="connsiteX127" fmla="*/ 9361261 w 11273582"/>
              <a:gd name="connsiteY127" fmla="*/ 2108204 h 2670632"/>
              <a:gd name="connsiteX128" fmla="*/ 9339376 w 11273582"/>
              <a:gd name="connsiteY128" fmla="*/ 2093236 h 2670632"/>
              <a:gd name="connsiteX129" fmla="*/ 9212943 w 11273582"/>
              <a:gd name="connsiteY129" fmla="*/ 1987100 h 2670632"/>
              <a:gd name="connsiteX130" fmla="*/ 9062697 w 11273582"/>
              <a:gd name="connsiteY130" fmla="*/ 1770067 h 2670632"/>
              <a:gd name="connsiteX131" fmla="*/ 9071769 w 11273582"/>
              <a:gd name="connsiteY131" fmla="*/ 1668694 h 2670632"/>
              <a:gd name="connsiteX132" fmla="*/ 9074603 w 11273582"/>
              <a:gd name="connsiteY132" fmla="*/ 1593513 h 2670632"/>
              <a:gd name="connsiteX133" fmla="*/ 9101251 w 11273582"/>
              <a:gd name="connsiteY133" fmla="*/ 1537611 h 2670632"/>
              <a:gd name="connsiteX134" fmla="*/ 9156246 w 11273582"/>
              <a:gd name="connsiteY134" fmla="*/ 1470029 h 2670632"/>
              <a:gd name="connsiteX135" fmla="*/ 9201717 w 11273582"/>
              <a:gd name="connsiteY135" fmla="*/ 1400292 h 2670632"/>
              <a:gd name="connsiteX136" fmla="*/ 9244352 w 11273582"/>
              <a:gd name="connsiteY136" fmla="*/ 1327267 h 2670632"/>
              <a:gd name="connsiteX137" fmla="*/ 9265558 w 11273582"/>
              <a:gd name="connsiteY137" fmla="*/ 1202649 h 2670632"/>
              <a:gd name="connsiteX138" fmla="*/ 9253424 w 11273582"/>
              <a:gd name="connsiteY138" fmla="*/ 1113862 h 2670632"/>
              <a:gd name="connsiteX139" fmla="*/ 9236075 w 11273582"/>
              <a:gd name="connsiteY139" fmla="*/ 1085060 h 2670632"/>
              <a:gd name="connsiteX140" fmla="*/ 9180171 w 11273582"/>
              <a:gd name="connsiteY140" fmla="*/ 1046733 h 2670632"/>
              <a:gd name="connsiteX141" fmla="*/ 9129486 w 11273582"/>
              <a:gd name="connsiteY141" fmla="*/ 1012942 h 2670632"/>
              <a:gd name="connsiteX142" fmla="*/ 9007701 w 11273582"/>
              <a:gd name="connsiteY142" fmla="*/ 941277 h 2670632"/>
              <a:gd name="connsiteX143" fmla="*/ 8957242 w 11273582"/>
              <a:gd name="connsiteY143" fmla="*/ 1006252 h 2670632"/>
              <a:gd name="connsiteX144" fmla="*/ 8906782 w 11273582"/>
              <a:gd name="connsiteY144" fmla="*/ 1088575 h 2670632"/>
              <a:gd name="connsiteX145" fmla="*/ 8880362 w 11273582"/>
              <a:gd name="connsiteY145" fmla="*/ 1110687 h 2670632"/>
              <a:gd name="connsiteX146" fmla="*/ 8863239 w 11273582"/>
              <a:gd name="connsiteY146" fmla="*/ 1175661 h 2670632"/>
              <a:gd name="connsiteX147" fmla="*/ 8869930 w 11273582"/>
              <a:gd name="connsiteY147" fmla="*/ 1250839 h 2670632"/>
              <a:gd name="connsiteX148" fmla="*/ 8867321 w 11273582"/>
              <a:gd name="connsiteY148" fmla="*/ 1315814 h 2670632"/>
              <a:gd name="connsiteX149" fmla="*/ 8814707 w 11273582"/>
              <a:gd name="connsiteY149" fmla="*/ 1512664 h 2670632"/>
              <a:gd name="connsiteX150" fmla="*/ 8677615 w 11273582"/>
              <a:gd name="connsiteY150" fmla="*/ 1556661 h 2670632"/>
              <a:gd name="connsiteX151" fmla="*/ 8590869 w 11273582"/>
              <a:gd name="connsiteY151" fmla="*/ 1606440 h 2670632"/>
              <a:gd name="connsiteX152" fmla="*/ 8528277 w 11273582"/>
              <a:gd name="connsiteY152" fmla="*/ 1594080 h 2670632"/>
              <a:gd name="connsiteX153" fmla="*/ 8468064 w 11273582"/>
              <a:gd name="connsiteY153" fmla="*/ 1565279 h 2670632"/>
              <a:gd name="connsiteX154" fmla="*/ 8417606 w 11273582"/>
              <a:gd name="connsiteY154" fmla="*/ 1536023 h 2670632"/>
              <a:gd name="connsiteX155" fmla="*/ 8382681 w 11273582"/>
              <a:gd name="connsiteY155" fmla="*/ 1509602 h 2670632"/>
              <a:gd name="connsiteX156" fmla="*/ 8243661 w 11273582"/>
              <a:gd name="connsiteY156" fmla="*/ 1423651 h 2670632"/>
              <a:gd name="connsiteX157" fmla="*/ 8139906 w 11273582"/>
              <a:gd name="connsiteY157" fmla="*/ 1377500 h 2670632"/>
              <a:gd name="connsiteX158" fmla="*/ 7999299 w 11273582"/>
              <a:gd name="connsiteY158" fmla="*/ 1333504 h 2670632"/>
              <a:gd name="connsiteX159" fmla="*/ 7926955 w 11273582"/>
              <a:gd name="connsiteY159" fmla="*/ 1278281 h 2670632"/>
              <a:gd name="connsiteX160" fmla="*/ 7876040 w 11273582"/>
              <a:gd name="connsiteY160" fmla="*/ 1242336 h 2670632"/>
              <a:gd name="connsiteX161" fmla="*/ 7815830 w 11273582"/>
              <a:gd name="connsiteY161" fmla="*/ 1208544 h 2670632"/>
              <a:gd name="connsiteX162" fmla="*/ 7757319 w 11273582"/>
              <a:gd name="connsiteY162" fmla="*/ 1179517 h 2670632"/>
              <a:gd name="connsiteX163" fmla="*/ 7673294 w 11273582"/>
              <a:gd name="connsiteY163" fmla="*/ 1143344 h 2670632"/>
              <a:gd name="connsiteX164" fmla="*/ 7533141 w 11273582"/>
              <a:gd name="connsiteY164" fmla="*/ 1071225 h 2670632"/>
              <a:gd name="connsiteX165" fmla="*/ 7486537 w 11273582"/>
              <a:gd name="connsiteY165" fmla="*/ 1159558 h 2670632"/>
              <a:gd name="connsiteX166" fmla="*/ 7414419 w 11273582"/>
              <a:gd name="connsiteY166" fmla="*/ 1183598 h 2670632"/>
              <a:gd name="connsiteX167" fmla="*/ 7337539 w 11273582"/>
              <a:gd name="connsiteY167" fmla="*/ 1125994 h 2670632"/>
              <a:gd name="connsiteX168" fmla="*/ 7226414 w 11273582"/>
              <a:gd name="connsiteY168" fmla="*/ 1033467 h 2670632"/>
              <a:gd name="connsiteX169" fmla="*/ 7160305 w 11273582"/>
              <a:gd name="connsiteY169" fmla="*/ 976657 h 2670632"/>
              <a:gd name="connsiteX170" fmla="*/ 7088187 w 11273582"/>
              <a:gd name="connsiteY170" fmla="*/ 888323 h 2670632"/>
              <a:gd name="connsiteX171" fmla="*/ 6986587 w 11273582"/>
              <a:gd name="connsiteY171" fmla="*/ 758601 h 2670632"/>
              <a:gd name="connsiteX172" fmla="*/ 6913336 w 11273582"/>
              <a:gd name="connsiteY172" fmla="*/ 642942 h 2670632"/>
              <a:gd name="connsiteX173" fmla="*/ 6874782 w 11273582"/>
              <a:gd name="connsiteY173" fmla="*/ 589873 h 2670632"/>
              <a:gd name="connsiteX174" fmla="*/ 6832939 w 11273582"/>
              <a:gd name="connsiteY174" fmla="*/ 545650 h 2670632"/>
              <a:gd name="connsiteX175" fmla="*/ 6758668 w 11273582"/>
              <a:gd name="connsiteY175" fmla="*/ 464007 h 2670632"/>
              <a:gd name="connsiteX176" fmla="*/ 6722496 w 11273582"/>
              <a:gd name="connsiteY176" fmla="*/ 427381 h 2670632"/>
              <a:gd name="connsiteX177" fmla="*/ 6681333 w 11273582"/>
              <a:gd name="connsiteY177" fmla="*/ 396199 h 2670632"/>
              <a:gd name="connsiteX178" fmla="*/ 6640171 w 11273582"/>
              <a:gd name="connsiteY178" fmla="*/ 369551 h 2670632"/>
              <a:gd name="connsiteX179" fmla="*/ 6584496 w 11273582"/>
              <a:gd name="connsiteY179" fmla="*/ 319318 h 2670632"/>
              <a:gd name="connsiteX180" fmla="*/ 6497411 w 11273582"/>
              <a:gd name="connsiteY180" fmla="*/ 290289 h 2670632"/>
              <a:gd name="connsiteX181" fmla="*/ 6465775 w 11273582"/>
              <a:gd name="connsiteY181" fmla="*/ 266250 h 2670632"/>
              <a:gd name="connsiteX182" fmla="*/ 6410325 w 11273582"/>
              <a:gd name="connsiteY182" fmla="*/ 232232 h 2670632"/>
              <a:gd name="connsiteX183" fmla="*/ 6317796 w 11273582"/>
              <a:gd name="connsiteY183" fmla="*/ 179391 h 2670632"/>
              <a:gd name="connsiteX184" fmla="*/ 6192611 w 11273582"/>
              <a:gd name="connsiteY184" fmla="*/ 116118 h 2670632"/>
              <a:gd name="connsiteX185" fmla="*/ 6146913 w 11273582"/>
              <a:gd name="connsiteY185" fmla="*/ 89244 h 2670632"/>
              <a:gd name="connsiteX186" fmla="*/ 6076496 w 11273582"/>
              <a:gd name="connsiteY186" fmla="*/ 58061 h 2670632"/>
              <a:gd name="connsiteX187" fmla="*/ 6008687 w 11273582"/>
              <a:gd name="connsiteY187" fmla="*/ 29259 h 2670632"/>
              <a:gd name="connsiteX188" fmla="*/ 5916839 w 11273582"/>
              <a:gd name="connsiteY188" fmla="*/ 4 h 2670632"/>
              <a:gd name="connsiteX189" fmla="*/ 5787571 w 11273582"/>
              <a:gd name="connsiteY189" fmla="*/ 30733 h 2670632"/>
              <a:gd name="connsiteX190" fmla="*/ 5217093 w 11273582"/>
              <a:gd name="connsiteY190" fmla="*/ 61916 h 2670632"/>
              <a:gd name="connsiteX191" fmla="*/ 5037477 w 11273582"/>
              <a:gd name="connsiteY191" fmla="*/ 81646 h 2670632"/>
              <a:gd name="connsiteX192" fmla="*/ 4917508 w 11273582"/>
              <a:gd name="connsiteY192" fmla="*/ 91399 h 2670632"/>
              <a:gd name="connsiteX193" fmla="*/ 4617017 w 11273582"/>
              <a:gd name="connsiteY193" fmla="*/ 115664 h 2670632"/>
              <a:gd name="connsiteX194" fmla="*/ 4480152 w 11273582"/>
              <a:gd name="connsiteY194" fmla="*/ 130179 h 2670632"/>
              <a:gd name="connsiteX195" fmla="*/ 4291466 w 11273582"/>
              <a:gd name="connsiteY195" fmla="*/ 149002 h 2670632"/>
              <a:gd name="connsiteX196" fmla="*/ 3879509 w 11273582"/>
              <a:gd name="connsiteY196" fmla="*/ 218739 h 2670632"/>
              <a:gd name="connsiteX197" fmla="*/ 3656012 w 11273582"/>
              <a:gd name="connsiteY197" fmla="*/ 245386 h 2670632"/>
              <a:gd name="connsiteX198" fmla="*/ 3379107 w 11273582"/>
              <a:gd name="connsiteY198" fmla="*/ 264889 h 2670632"/>
              <a:gd name="connsiteX199" fmla="*/ 2761796 w 11273582"/>
              <a:gd name="connsiteY199" fmla="*/ 315123 h 2670632"/>
              <a:gd name="connsiteX200" fmla="*/ 2523331 w 11273582"/>
              <a:gd name="connsiteY200" fmla="*/ 324420 h 2670632"/>
              <a:gd name="connsiteX201" fmla="*/ 2244271 w 11273582"/>
              <a:gd name="connsiteY201" fmla="*/ 324648 h 2670632"/>
              <a:gd name="connsiteX202" fmla="*/ 2080078 w 11273582"/>
              <a:gd name="connsiteY202" fmla="*/ 322719 h 2670632"/>
              <a:gd name="connsiteX203" fmla="*/ 1997982 w 11273582"/>
              <a:gd name="connsiteY203" fmla="*/ 320565 h 2670632"/>
              <a:gd name="connsiteX204" fmla="*/ 1918720 w 11273582"/>
              <a:gd name="connsiteY204" fmla="*/ 332699 h 2670632"/>
              <a:gd name="connsiteX205" fmla="*/ 1804761 w 11273582"/>
              <a:gd name="connsiteY205" fmla="*/ 347212 h 2670632"/>
              <a:gd name="connsiteX206" fmla="*/ 1558131 w 11273582"/>
              <a:gd name="connsiteY206" fmla="*/ 387920 h 2670632"/>
              <a:gd name="connsiteX207" fmla="*/ 1180079 w 11273582"/>
              <a:gd name="connsiteY207" fmla="*/ 421257 h 2670632"/>
              <a:gd name="connsiteX208" fmla="*/ 456180 w 11273582"/>
              <a:gd name="connsiteY208" fmla="*/ 383385 h 2670632"/>
              <a:gd name="connsiteX209" fmla="*/ 268401 w 11273582"/>
              <a:gd name="connsiteY209" fmla="*/ 405043 h 2670632"/>
              <a:gd name="connsiteX210" fmla="*/ 114981 w 11273582"/>
              <a:gd name="connsiteY210" fmla="*/ 426927 h 2670632"/>
              <a:gd name="connsiteX211" fmla="*/ 71891 w 11273582"/>
              <a:gd name="connsiteY211" fmla="*/ 432371 h 2670632"/>
              <a:gd name="connsiteX212" fmla="*/ 14741 w 11273582"/>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500518 w 11272611"/>
              <a:gd name="connsiteY103" fmla="*/ 2503151 h 2670632"/>
              <a:gd name="connsiteX104" fmla="*/ 10929031 w 11272611"/>
              <a:gd name="connsiteY104" fmla="*/ 2544086 h 2670632"/>
              <a:gd name="connsiteX105" fmla="*/ 11241428 w 11272611"/>
              <a:gd name="connsiteY105" fmla="*/ 2453598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75508 w 11272611"/>
              <a:gd name="connsiteY114" fmla="*/ 2548055 h 2670632"/>
              <a:gd name="connsiteX115" fmla="*/ 10774136 w 11272611"/>
              <a:gd name="connsiteY115" fmla="*/ 2543065 h 2670632"/>
              <a:gd name="connsiteX116" fmla="*/ 10686369 w 11272611"/>
              <a:gd name="connsiteY116" fmla="*/ 2535695 h 2670632"/>
              <a:gd name="connsiteX117" fmla="*/ 10597582 w 11272611"/>
              <a:gd name="connsiteY117" fmla="*/ 2523335 h 2670632"/>
              <a:gd name="connsiteX118" fmla="*/ 10493148 w 11272611"/>
              <a:gd name="connsiteY118" fmla="*/ 2506439 h 2670632"/>
              <a:gd name="connsiteX119" fmla="*/ 10220211 w 11272611"/>
              <a:gd name="connsiteY119" fmla="*/ 2479792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78967"/>
              <a:gd name="connsiteY0" fmla="*/ 442123 h 2670632"/>
              <a:gd name="connsiteX1" fmla="*/ 0 w 11278967"/>
              <a:gd name="connsiteY1" fmla="*/ 626726 h 2670632"/>
              <a:gd name="connsiteX2" fmla="*/ 140153 w 11278967"/>
              <a:gd name="connsiteY2" fmla="*/ 628654 h 2670632"/>
              <a:gd name="connsiteX3" fmla="*/ 285296 w 11278967"/>
              <a:gd name="connsiteY3" fmla="*/ 638632 h 2670632"/>
              <a:gd name="connsiteX4" fmla="*/ 352652 w 11278967"/>
              <a:gd name="connsiteY4" fmla="*/ 658362 h 2670632"/>
              <a:gd name="connsiteX5" fmla="*/ 463323 w 11278967"/>
              <a:gd name="connsiteY5" fmla="*/ 682402 h 2670632"/>
              <a:gd name="connsiteX6" fmla="*/ 591797 w 11278967"/>
              <a:gd name="connsiteY6" fmla="*/ 725944 h 2670632"/>
              <a:gd name="connsiteX7" fmla="*/ 696005 w 11278967"/>
              <a:gd name="connsiteY7" fmla="*/ 738078 h 2670632"/>
              <a:gd name="connsiteX8" fmla="*/ 778328 w 11278967"/>
              <a:gd name="connsiteY8" fmla="*/ 762570 h 2670632"/>
              <a:gd name="connsiteX9" fmla="*/ 909411 w 11278967"/>
              <a:gd name="connsiteY9" fmla="*/ 754746 h 2670632"/>
              <a:gd name="connsiteX10" fmla="*/ 952953 w 11278967"/>
              <a:gd name="connsiteY10" fmla="*/ 740232 h 2670632"/>
              <a:gd name="connsiteX11" fmla="*/ 996496 w 11278967"/>
              <a:gd name="connsiteY11" fmla="*/ 711204 h 2670632"/>
              <a:gd name="connsiteX12" fmla="*/ 1069068 w 11278967"/>
              <a:gd name="connsiteY12" fmla="*/ 696689 h 2670632"/>
              <a:gd name="connsiteX13" fmla="*/ 1112611 w 11278967"/>
              <a:gd name="connsiteY13" fmla="*/ 667661 h 2670632"/>
              <a:gd name="connsiteX14" fmla="*/ 1199696 w 11278967"/>
              <a:gd name="connsiteY14" fmla="*/ 638632 h 2670632"/>
              <a:gd name="connsiteX15" fmla="*/ 1243239 w 11278967"/>
              <a:gd name="connsiteY15" fmla="*/ 609604 h 2670632"/>
              <a:gd name="connsiteX16" fmla="*/ 1381012 w 11278967"/>
              <a:gd name="connsiteY16" fmla="*/ 547011 h 2670632"/>
              <a:gd name="connsiteX17" fmla="*/ 1449047 w 11278967"/>
              <a:gd name="connsiteY17" fmla="*/ 520363 h 2670632"/>
              <a:gd name="connsiteX18" fmla="*/ 1504496 w 11278967"/>
              <a:gd name="connsiteY18" fmla="*/ 501087 h 2670632"/>
              <a:gd name="connsiteX19" fmla="*/ 1591582 w 11278967"/>
              <a:gd name="connsiteY19" fmla="*/ 478975 h 2670632"/>
              <a:gd name="connsiteX20" fmla="*/ 1658938 w 11278967"/>
              <a:gd name="connsiteY20" fmla="*/ 459471 h 2670632"/>
              <a:gd name="connsiteX21" fmla="*/ 1809296 w 11278967"/>
              <a:gd name="connsiteY21" fmla="*/ 435432 h 2670632"/>
              <a:gd name="connsiteX22" fmla="*/ 1910896 w 11278967"/>
              <a:gd name="connsiteY22" fmla="*/ 420918 h 2670632"/>
              <a:gd name="connsiteX23" fmla="*/ 1983468 w 11278967"/>
              <a:gd name="connsiteY23" fmla="*/ 406404 h 2670632"/>
              <a:gd name="connsiteX24" fmla="*/ 2114096 w 11278967"/>
              <a:gd name="connsiteY24" fmla="*/ 377375 h 2670632"/>
              <a:gd name="connsiteX25" fmla="*/ 2399959 w 11278967"/>
              <a:gd name="connsiteY25" fmla="*/ 326915 h 2670632"/>
              <a:gd name="connsiteX26" fmla="*/ 2738211 w 11278967"/>
              <a:gd name="connsiteY26" fmla="*/ 333832 h 2670632"/>
              <a:gd name="connsiteX27" fmla="*/ 2887889 w 11278967"/>
              <a:gd name="connsiteY27" fmla="*/ 297432 h 2670632"/>
              <a:gd name="connsiteX28" fmla="*/ 2986201 w 11278967"/>
              <a:gd name="connsiteY28" fmla="*/ 292443 h 2670632"/>
              <a:gd name="connsiteX29" fmla="*/ 3128055 w 11278967"/>
              <a:gd name="connsiteY29" fmla="*/ 280312 h 2670632"/>
              <a:gd name="connsiteX30" fmla="*/ 3913868 w 11278967"/>
              <a:gd name="connsiteY30" fmla="*/ 261261 h 2670632"/>
              <a:gd name="connsiteX31" fmla="*/ 4303826 w 11278967"/>
              <a:gd name="connsiteY31" fmla="*/ 227696 h 2670632"/>
              <a:gd name="connsiteX32" fmla="*/ 4402590 w 11278967"/>
              <a:gd name="connsiteY32" fmla="*/ 215564 h 2670632"/>
              <a:gd name="connsiteX33" fmla="*/ 4494439 w 11278967"/>
              <a:gd name="connsiteY33" fmla="*/ 203204 h 2670632"/>
              <a:gd name="connsiteX34" fmla="*/ 4649107 w 11278967"/>
              <a:gd name="connsiteY34" fmla="*/ 174401 h 2670632"/>
              <a:gd name="connsiteX35" fmla="*/ 4784725 w 11278967"/>
              <a:gd name="connsiteY35" fmla="*/ 145146 h 2670632"/>
              <a:gd name="connsiteX36" fmla="*/ 4828268 w 11278967"/>
              <a:gd name="connsiteY36" fmla="*/ 130632 h 2670632"/>
              <a:gd name="connsiteX37" fmla="*/ 4958896 w 11278967"/>
              <a:gd name="connsiteY37" fmla="*/ 116118 h 2670632"/>
              <a:gd name="connsiteX38" fmla="*/ 5104039 w 11278967"/>
              <a:gd name="connsiteY38" fmla="*/ 72575 h 2670632"/>
              <a:gd name="connsiteX39" fmla="*/ 5590948 w 11278967"/>
              <a:gd name="connsiteY39" fmla="*/ 60443 h 2670632"/>
              <a:gd name="connsiteX40" fmla="*/ 5691527 w 11278967"/>
              <a:gd name="connsiteY40" fmla="*/ 89017 h 2670632"/>
              <a:gd name="connsiteX41" fmla="*/ 5824764 w 11278967"/>
              <a:gd name="connsiteY41" fmla="*/ 118045 h 2670632"/>
              <a:gd name="connsiteX42" fmla="*/ 5921828 w 11278967"/>
              <a:gd name="connsiteY42" fmla="*/ 146848 h 2670632"/>
              <a:gd name="connsiteX43" fmla="*/ 5979658 w 11278967"/>
              <a:gd name="connsiteY43" fmla="*/ 173268 h 2670632"/>
              <a:gd name="connsiteX44" fmla="*/ 6030345 w 11278967"/>
              <a:gd name="connsiteY44" fmla="*/ 195152 h 2670632"/>
              <a:gd name="connsiteX45" fmla="*/ 6112668 w 11278967"/>
              <a:gd name="connsiteY45" fmla="*/ 228944 h 2670632"/>
              <a:gd name="connsiteX46" fmla="*/ 6149068 w 11278967"/>
              <a:gd name="connsiteY46" fmla="*/ 250602 h 2670632"/>
              <a:gd name="connsiteX47" fmla="*/ 6192611 w 11278967"/>
              <a:gd name="connsiteY47" fmla="*/ 262962 h 2670632"/>
              <a:gd name="connsiteX48" fmla="*/ 6221865 w 11278967"/>
              <a:gd name="connsiteY48" fmla="*/ 294144 h 2670632"/>
              <a:gd name="connsiteX49" fmla="*/ 6250668 w 11278967"/>
              <a:gd name="connsiteY49" fmla="*/ 304804 h 2670632"/>
              <a:gd name="connsiteX50" fmla="*/ 6310652 w 11278967"/>
              <a:gd name="connsiteY50" fmla="*/ 348346 h 2670632"/>
              <a:gd name="connsiteX51" fmla="*/ 6346598 w 11278967"/>
              <a:gd name="connsiteY51" fmla="*/ 384746 h 2670632"/>
              <a:gd name="connsiteX52" fmla="*/ 6407489 w 11278967"/>
              <a:gd name="connsiteY52" fmla="*/ 430669 h 2670632"/>
              <a:gd name="connsiteX53" fmla="*/ 6473371 w 11278967"/>
              <a:gd name="connsiteY53" fmla="*/ 502787 h 2670632"/>
              <a:gd name="connsiteX54" fmla="*/ 6533809 w 11278967"/>
              <a:gd name="connsiteY54" fmla="*/ 555856 h 2670632"/>
              <a:gd name="connsiteX55" fmla="*/ 6594702 w 11278967"/>
              <a:gd name="connsiteY55" fmla="*/ 611986 h 2670632"/>
              <a:gd name="connsiteX56" fmla="*/ 6642553 w 11278967"/>
              <a:gd name="connsiteY56" fmla="*/ 653146 h 2670632"/>
              <a:gd name="connsiteX57" fmla="*/ 6686324 w 11278967"/>
              <a:gd name="connsiteY57" fmla="*/ 705761 h 2670632"/>
              <a:gd name="connsiteX58" fmla="*/ 6761503 w 11278967"/>
              <a:gd name="connsiteY58" fmla="*/ 773343 h 2670632"/>
              <a:gd name="connsiteX59" fmla="*/ 6819333 w 11278967"/>
              <a:gd name="connsiteY59" fmla="*/ 826411 h 2670632"/>
              <a:gd name="connsiteX60" fmla="*/ 6870020 w 11278967"/>
              <a:gd name="connsiteY60" fmla="*/ 881406 h 2670632"/>
              <a:gd name="connsiteX61" fmla="*/ 6920706 w 11278967"/>
              <a:gd name="connsiteY61" fmla="*/ 924949 h 2670632"/>
              <a:gd name="connsiteX62" fmla="*/ 6983526 w 11278967"/>
              <a:gd name="connsiteY62" fmla="*/ 976316 h 2670632"/>
              <a:gd name="connsiteX63" fmla="*/ 7048500 w 11278967"/>
              <a:gd name="connsiteY63" fmla="*/ 1031538 h 2670632"/>
              <a:gd name="connsiteX64" fmla="*/ 7133658 w 11278967"/>
              <a:gd name="connsiteY64" fmla="*/ 1084379 h 2670632"/>
              <a:gd name="connsiteX65" fmla="*/ 7167676 w 11278967"/>
              <a:gd name="connsiteY65" fmla="*/ 1117944 h 2670632"/>
              <a:gd name="connsiteX66" fmla="*/ 7199086 w 11278967"/>
              <a:gd name="connsiteY66" fmla="*/ 1135973 h 2670632"/>
              <a:gd name="connsiteX67" fmla="*/ 7252153 w 11278967"/>
              <a:gd name="connsiteY67" fmla="*/ 1161146 h 2670632"/>
              <a:gd name="connsiteX68" fmla="*/ 7303067 w 11278967"/>
              <a:gd name="connsiteY68" fmla="*/ 1194711 h 2670632"/>
              <a:gd name="connsiteX69" fmla="*/ 7390380 w 11278967"/>
              <a:gd name="connsiteY69" fmla="*/ 1223739 h 2670632"/>
              <a:gd name="connsiteX70" fmla="*/ 7410337 w 11278967"/>
              <a:gd name="connsiteY70" fmla="*/ 1195618 h 2670632"/>
              <a:gd name="connsiteX71" fmla="*/ 7487217 w 11278967"/>
              <a:gd name="connsiteY71" fmla="*/ 1176795 h 2670632"/>
              <a:gd name="connsiteX72" fmla="*/ 7556953 w 11278967"/>
              <a:gd name="connsiteY72" fmla="*/ 1227255 h 2670632"/>
              <a:gd name="connsiteX73" fmla="*/ 7677603 w 11278967"/>
              <a:gd name="connsiteY73" fmla="*/ 1287239 h 2670632"/>
              <a:gd name="connsiteX74" fmla="*/ 7759927 w 11278967"/>
              <a:gd name="connsiteY74" fmla="*/ 1328174 h 2670632"/>
              <a:gd name="connsiteX75" fmla="*/ 7834426 w 11278967"/>
              <a:gd name="connsiteY75" fmla="*/ 1345070 h 2670632"/>
              <a:gd name="connsiteX76" fmla="*/ 7951788 w 11278967"/>
              <a:gd name="connsiteY76" fmla="*/ 1371944 h 2670632"/>
              <a:gd name="connsiteX77" fmla="*/ 8155440 w 11278967"/>
              <a:gd name="connsiteY77" fmla="*/ 1405962 h 2670632"/>
              <a:gd name="connsiteX78" fmla="*/ 8302965 w 11278967"/>
              <a:gd name="connsiteY78" fmla="*/ 1464925 h 2670632"/>
              <a:gd name="connsiteX79" fmla="*/ 8392432 w 11278967"/>
              <a:gd name="connsiteY79" fmla="*/ 1503252 h 2670632"/>
              <a:gd name="connsiteX80" fmla="*/ 8514896 w 11278967"/>
              <a:gd name="connsiteY80" fmla="*/ 1640118 h 2670632"/>
              <a:gd name="connsiteX81" fmla="*/ 8541770 w 11278967"/>
              <a:gd name="connsiteY81" fmla="*/ 1716545 h 2670632"/>
              <a:gd name="connsiteX82" fmla="*/ 8611507 w 11278967"/>
              <a:gd name="connsiteY82" fmla="*/ 1745346 h 2670632"/>
              <a:gd name="connsiteX83" fmla="*/ 8739301 w 11278967"/>
              <a:gd name="connsiteY83" fmla="*/ 1798187 h 2670632"/>
              <a:gd name="connsiteX84" fmla="*/ 8776153 w 11278967"/>
              <a:gd name="connsiteY84" fmla="*/ 1567546 h 2670632"/>
              <a:gd name="connsiteX85" fmla="*/ 8834211 w 11278967"/>
              <a:gd name="connsiteY85" fmla="*/ 1480461 h 2670632"/>
              <a:gd name="connsiteX86" fmla="*/ 8848725 w 11278967"/>
              <a:gd name="connsiteY86" fmla="*/ 1436918 h 2670632"/>
              <a:gd name="connsiteX87" fmla="*/ 8878661 w 11278967"/>
              <a:gd name="connsiteY87" fmla="*/ 1362418 h 2670632"/>
              <a:gd name="connsiteX88" fmla="*/ 9001693 w 11278967"/>
              <a:gd name="connsiteY88" fmla="*/ 1424557 h 2670632"/>
              <a:gd name="connsiteX89" fmla="*/ 8999537 w 11278967"/>
              <a:gd name="connsiteY89" fmla="*/ 1504046 h 2670632"/>
              <a:gd name="connsiteX90" fmla="*/ 9022896 w 11278967"/>
              <a:gd name="connsiteY90" fmla="*/ 1698175 h 2670632"/>
              <a:gd name="connsiteX91" fmla="*/ 9057140 w 11278967"/>
              <a:gd name="connsiteY91" fmla="*/ 1866337 h 2670632"/>
              <a:gd name="connsiteX92" fmla="*/ 9124496 w 11278967"/>
              <a:gd name="connsiteY92" fmla="*/ 1959432 h 2670632"/>
              <a:gd name="connsiteX93" fmla="*/ 9208520 w 11278967"/>
              <a:gd name="connsiteY93" fmla="*/ 1998213 h 2670632"/>
              <a:gd name="connsiteX94" fmla="*/ 9285627 w 11278967"/>
              <a:gd name="connsiteY94" fmla="*/ 2054342 h 2670632"/>
              <a:gd name="connsiteX95" fmla="*/ 9361261 w 11278967"/>
              <a:gd name="connsiteY95" fmla="*/ 2116935 h 2670632"/>
              <a:gd name="connsiteX96" fmla="*/ 9458325 w 11278967"/>
              <a:gd name="connsiteY96" fmla="*/ 2220689 h 2670632"/>
              <a:gd name="connsiteX97" fmla="*/ 9559925 w 11278967"/>
              <a:gd name="connsiteY97" fmla="*/ 2264232 h 2670632"/>
              <a:gd name="connsiteX98" fmla="*/ 9690553 w 11278967"/>
              <a:gd name="connsiteY98" fmla="*/ 2322289 h 2670632"/>
              <a:gd name="connsiteX99" fmla="*/ 9840686 w 11278967"/>
              <a:gd name="connsiteY99" fmla="*/ 2377738 h 2670632"/>
              <a:gd name="connsiteX100" fmla="*/ 9973695 w 11278967"/>
              <a:gd name="connsiteY100" fmla="*/ 2416065 h 2670632"/>
              <a:gd name="connsiteX101" fmla="*/ 10101943 w 11278967"/>
              <a:gd name="connsiteY101" fmla="*/ 2449856 h 2670632"/>
              <a:gd name="connsiteX102" fmla="*/ 10251848 w 11278967"/>
              <a:gd name="connsiteY102" fmla="*/ 2478658 h 2670632"/>
              <a:gd name="connsiteX103" fmla="*/ 10500518 w 11278967"/>
              <a:gd name="connsiteY103" fmla="*/ 2503151 h 2670632"/>
              <a:gd name="connsiteX104" fmla="*/ 10929031 w 11278967"/>
              <a:gd name="connsiteY104" fmla="*/ 2544086 h 2670632"/>
              <a:gd name="connsiteX105" fmla="*/ 11241428 w 11278967"/>
              <a:gd name="connsiteY105" fmla="*/ 2453598 h 2670632"/>
              <a:gd name="connsiteX106" fmla="*/ 11272611 w 11278967"/>
              <a:gd name="connsiteY106" fmla="*/ 2554518 h 2670632"/>
              <a:gd name="connsiteX107" fmla="*/ 11258096 w 11278967"/>
              <a:gd name="connsiteY107" fmla="*/ 2598061 h 2670632"/>
              <a:gd name="connsiteX108" fmla="*/ 11214553 w 11278967"/>
              <a:gd name="connsiteY108" fmla="*/ 2627089 h 2670632"/>
              <a:gd name="connsiteX109" fmla="*/ 11185525 w 11278967"/>
              <a:gd name="connsiteY109" fmla="*/ 2670632 h 2670632"/>
              <a:gd name="connsiteX110" fmla="*/ 11141982 w 11278967"/>
              <a:gd name="connsiteY110" fmla="*/ 2569032 h 2670632"/>
              <a:gd name="connsiteX111" fmla="*/ 11127468 w 11278967"/>
              <a:gd name="connsiteY111" fmla="*/ 2525489 h 2670632"/>
              <a:gd name="connsiteX112" fmla="*/ 11083925 w 11278967"/>
              <a:gd name="connsiteY112" fmla="*/ 2510975 h 2670632"/>
              <a:gd name="connsiteX113" fmla="*/ 10996839 w 11278967"/>
              <a:gd name="connsiteY113" fmla="*/ 2554518 h 2670632"/>
              <a:gd name="connsiteX114" fmla="*/ 10875508 w 11278967"/>
              <a:gd name="connsiteY114" fmla="*/ 2548055 h 2670632"/>
              <a:gd name="connsiteX115" fmla="*/ 10774136 w 11278967"/>
              <a:gd name="connsiteY115" fmla="*/ 2543065 h 2670632"/>
              <a:gd name="connsiteX116" fmla="*/ 10686369 w 11278967"/>
              <a:gd name="connsiteY116" fmla="*/ 2535695 h 2670632"/>
              <a:gd name="connsiteX117" fmla="*/ 10597582 w 11278967"/>
              <a:gd name="connsiteY117" fmla="*/ 2523335 h 2670632"/>
              <a:gd name="connsiteX118" fmla="*/ 10493148 w 11278967"/>
              <a:gd name="connsiteY118" fmla="*/ 2506439 h 2670632"/>
              <a:gd name="connsiteX119" fmla="*/ 10220211 w 11278967"/>
              <a:gd name="connsiteY119" fmla="*/ 2479792 h 2670632"/>
              <a:gd name="connsiteX120" fmla="*/ 9998982 w 11278967"/>
              <a:gd name="connsiteY120" fmla="*/ 2426951 h 2670632"/>
              <a:gd name="connsiteX121" fmla="*/ 9904071 w 11278967"/>
              <a:gd name="connsiteY121" fmla="*/ 2409829 h 2670632"/>
              <a:gd name="connsiteX122" fmla="*/ 9798389 w 11278967"/>
              <a:gd name="connsiteY122" fmla="*/ 2373883 h 2670632"/>
              <a:gd name="connsiteX123" fmla="*/ 9641568 w 11278967"/>
              <a:gd name="connsiteY123" fmla="*/ 2319908 h 2670632"/>
              <a:gd name="connsiteX124" fmla="*/ 9528062 w 11278967"/>
              <a:gd name="connsiteY124" fmla="*/ 2261851 h 2670632"/>
              <a:gd name="connsiteX125" fmla="*/ 9453109 w 11278967"/>
              <a:gd name="connsiteY125" fmla="*/ 2196424 h 2670632"/>
              <a:gd name="connsiteX126" fmla="*/ 9388134 w 11278967"/>
              <a:gd name="connsiteY126" fmla="*/ 2132696 h 2670632"/>
              <a:gd name="connsiteX127" fmla="*/ 9361261 w 11278967"/>
              <a:gd name="connsiteY127" fmla="*/ 2108204 h 2670632"/>
              <a:gd name="connsiteX128" fmla="*/ 9339376 w 11278967"/>
              <a:gd name="connsiteY128" fmla="*/ 2093236 h 2670632"/>
              <a:gd name="connsiteX129" fmla="*/ 9212943 w 11278967"/>
              <a:gd name="connsiteY129" fmla="*/ 1987100 h 2670632"/>
              <a:gd name="connsiteX130" fmla="*/ 9062697 w 11278967"/>
              <a:gd name="connsiteY130" fmla="*/ 1770067 h 2670632"/>
              <a:gd name="connsiteX131" fmla="*/ 9071769 w 11278967"/>
              <a:gd name="connsiteY131" fmla="*/ 1668694 h 2670632"/>
              <a:gd name="connsiteX132" fmla="*/ 9074603 w 11278967"/>
              <a:gd name="connsiteY132" fmla="*/ 1593513 h 2670632"/>
              <a:gd name="connsiteX133" fmla="*/ 9101251 w 11278967"/>
              <a:gd name="connsiteY133" fmla="*/ 1537611 h 2670632"/>
              <a:gd name="connsiteX134" fmla="*/ 9156246 w 11278967"/>
              <a:gd name="connsiteY134" fmla="*/ 1470029 h 2670632"/>
              <a:gd name="connsiteX135" fmla="*/ 9201717 w 11278967"/>
              <a:gd name="connsiteY135" fmla="*/ 1400292 h 2670632"/>
              <a:gd name="connsiteX136" fmla="*/ 9244352 w 11278967"/>
              <a:gd name="connsiteY136" fmla="*/ 1327267 h 2670632"/>
              <a:gd name="connsiteX137" fmla="*/ 9265558 w 11278967"/>
              <a:gd name="connsiteY137" fmla="*/ 1202649 h 2670632"/>
              <a:gd name="connsiteX138" fmla="*/ 9253424 w 11278967"/>
              <a:gd name="connsiteY138" fmla="*/ 1113862 h 2670632"/>
              <a:gd name="connsiteX139" fmla="*/ 9236075 w 11278967"/>
              <a:gd name="connsiteY139" fmla="*/ 1085060 h 2670632"/>
              <a:gd name="connsiteX140" fmla="*/ 9180171 w 11278967"/>
              <a:gd name="connsiteY140" fmla="*/ 1046733 h 2670632"/>
              <a:gd name="connsiteX141" fmla="*/ 9129486 w 11278967"/>
              <a:gd name="connsiteY141" fmla="*/ 1012942 h 2670632"/>
              <a:gd name="connsiteX142" fmla="*/ 9007701 w 11278967"/>
              <a:gd name="connsiteY142" fmla="*/ 941277 h 2670632"/>
              <a:gd name="connsiteX143" fmla="*/ 8957242 w 11278967"/>
              <a:gd name="connsiteY143" fmla="*/ 1006252 h 2670632"/>
              <a:gd name="connsiteX144" fmla="*/ 8906782 w 11278967"/>
              <a:gd name="connsiteY144" fmla="*/ 1088575 h 2670632"/>
              <a:gd name="connsiteX145" fmla="*/ 8880362 w 11278967"/>
              <a:gd name="connsiteY145" fmla="*/ 1110687 h 2670632"/>
              <a:gd name="connsiteX146" fmla="*/ 8863239 w 11278967"/>
              <a:gd name="connsiteY146" fmla="*/ 1175661 h 2670632"/>
              <a:gd name="connsiteX147" fmla="*/ 8869930 w 11278967"/>
              <a:gd name="connsiteY147" fmla="*/ 1250839 h 2670632"/>
              <a:gd name="connsiteX148" fmla="*/ 8867321 w 11278967"/>
              <a:gd name="connsiteY148" fmla="*/ 1315814 h 2670632"/>
              <a:gd name="connsiteX149" fmla="*/ 8814707 w 11278967"/>
              <a:gd name="connsiteY149" fmla="*/ 1512664 h 2670632"/>
              <a:gd name="connsiteX150" fmla="*/ 8677615 w 11278967"/>
              <a:gd name="connsiteY150" fmla="*/ 1556661 h 2670632"/>
              <a:gd name="connsiteX151" fmla="*/ 8590869 w 11278967"/>
              <a:gd name="connsiteY151" fmla="*/ 1606440 h 2670632"/>
              <a:gd name="connsiteX152" fmla="*/ 8528277 w 11278967"/>
              <a:gd name="connsiteY152" fmla="*/ 1594080 h 2670632"/>
              <a:gd name="connsiteX153" fmla="*/ 8468064 w 11278967"/>
              <a:gd name="connsiteY153" fmla="*/ 1565279 h 2670632"/>
              <a:gd name="connsiteX154" fmla="*/ 8417606 w 11278967"/>
              <a:gd name="connsiteY154" fmla="*/ 1536023 h 2670632"/>
              <a:gd name="connsiteX155" fmla="*/ 8382681 w 11278967"/>
              <a:gd name="connsiteY155" fmla="*/ 1509602 h 2670632"/>
              <a:gd name="connsiteX156" fmla="*/ 8243661 w 11278967"/>
              <a:gd name="connsiteY156" fmla="*/ 1423651 h 2670632"/>
              <a:gd name="connsiteX157" fmla="*/ 8139906 w 11278967"/>
              <a:gd name="connsiteY157" fmla="*/ 1377500 h 2670632"/>
              <a:gd name="connsiteX158" fmla="*/ 7999299 w 11278967"/>
              <a:gd name="connsiteY158" fmla="*/ 1333504 h 2670632"/>
              <a:gd name="connsiteX159" fmla="*/ 7926955 w 11278967"/>
              <a:gd name="connsiteY159" fmla="*/ 1278281 h 2670632"/>
              <a:gd name="connsiteX160" fmla="*/ 7876040 w 11278967"/>
              <a:gd name="connsiteY160" fmla="*/ 1242336 h 2670632"/>
              <a:gd name="connsiteX161" fmla="*/ 7815830 w 11278967"/>
              <a:gd name="connsiteY161" fmla="*/ 1208544 h 2670632"/>
              <a:gd name="connsiteX162" fmla="*/ 7757319 w 11278967"/>
              <a:gd name="connsiteY162" fmla="*/ 1179517 h 2670632"/>
              <a:gd name="connsiteX163" fmla="*/ 7673294 w 11278967"/>
              <a:gd name="connsiteY163" fmla="*/ 1143344 h 2670632"/>
              <a:gd name="connsiteX164" fmla="*/ 7533141 w 11278967"/>
              <a:gd name="connsiteY164" fmla="*/ 1071225 h 2670632"/>
              <a:gd name="connsiteX165" fmla="*/ 7486537 w 11278967"/>
              <a:gd name="connsiteY165" fmla="*/ 1159558 h 2670632"/>
              <a:gd name="connsiteX166" fmla="*/ 7414419 w 11278967"/>
              <a:gd name="connsiteY166" fmla="*/ 1183598 h 2670632"/>
              <a:gd name="connsiteX167" fmla="*/ 7337539 w 11278967"/>
              <a:gd name="connsiteY167" fmla="*/ 1125994 h 2670632"/>
              <a:gd name="connsiteX168" fmla="*/ 7226414 w 11278967"/>
              <a:gd name="connsiteY168" fmla="*/ 1033467 h 2670632"/>
              <a:gd name="connsiteX169" fmla="*/ 7160305 w 11278967"/>
              <a:gd name="connsiteY169" fmla="*/ 976657 h 2670632"/>
              <a:gd name="connsiteX170" fmla="*/ 7088187 w 11278967"/>
              <a:gd name="connsiteY170" fmla="*/ 888323 h 2670632"/>
              <a:gd name="connsiteX171" fmla="*/ 6986587 w 11278967"/>
              <a:gd name="connsiteY171" fmla="*/ 758601 h 2670632"/>
              <a:gd name="connsiteX172" fmla="*/ 6913336 w 11278967"/>
              <a:gd name="connsiteY172" fmla="*/ 642942 h 2670632"/>
              <a:gd name="connsiteX173" fmla="*/ 6874782 w 11278967"/>
              <a:gd name="connsiteY173" fmla="*/ 589873 h 2670632"/>
              <a:gd name="connsiteX174" fmla="*/ 6832939 w 11278967"/>
              <a:gd name="connsiteY174" fmla="*/ 545650 h 2670632"/>
              <a:gd name="connsiteX175" fmla="*/ 6758668 w 11278967"/>
              <a:gd name="connsiteY175" fmla="*/ 464007 h 2670632"/>
              <a:gd name="connsiteX176" fmla="*/ 6722496 w 11278967"/>
              <a:gd name="connsiteY176" fmla="*/ 427381 h 2670632"/>
              <a:gd name="connsiteX177" fmla="*/ 6681333 w 11278967"/>
              <a:gd name="connsiteY177" fmla="*/ 396199 h 2670632"/>
              <a:gd name="connsiteX178" fmla="*/ 6640171 w 11278967"/>
              <a:gd name="connsiteY178" fmla="*/ 369551 h 2670632"/>
              <a:gd name="connsiteX179" fmla="*/ 6584496 w 11278967"/>
              <a:gd name="connsiteY179" fmla="*/ 319318 h 2670632"/>
              <a:gd name="connsiteX180" fmla="*/ 6497411 w 11278967"/>
              <a:gd name="connsiteY180" fmla="*/ 290289 h 2670632"/>
              <a:gd name="connsiteX181" fmla="*/ 6465775 w 11278967"/>
              <a:gd name="connsiteY181" fmla="*/ 266250 h 2670632"/>
              <a:gd name="connsiteX182" fmla="*/ 6410325 w 11278967"/>
              <a:gd name="connsiteY182" fmla="*/ 232232 h 2670632"/>
              <a:gd name="connsiteX183" fmla="*/ 6317796 w 11278967"/>
              <a:gd name="connsiteY183" fmla="*/ 179391 h 2670632"/>
              <a:gd name="connsiteX184" fmla="*/ 6192611 w 11278967"/>
              <a:gd name="connsiteY184" fmla="*/ 116118 h 2670632"/>
              <a:gd name="connsiteX185" fmla="*/ 6146913 w 11278967"/>
              <a:gd name="connsiteY185" fmla="*/ 89244 h 2670632"/>
              <a:gd name="connsiteX186" fmla="*/ 6076496 w 11278967"/>
              <a:gd name="connsiteY186" fmla="*/ 58061 h 2670632"/>
              <a:gd name="connsiteX187" fmla="*/ 6008687 w 11278967"/>
              <a:gd name="connsiteY187" fmla="*/ 29259 h 2670632"/>
              <a:gd name="connsiteX188" fmla="*/ 5916839 w 11278967"/>
              <a:gd name="connsiteY188" fmla="*/ 4 h 2670632"/>
              <a:gd name="connsiteX189" fmla="*/ 5787571 w 11278967"/>
              <a:gd name="connsiteY189" fmla="*/ 30733 h 2670632"/>
              <a:gd name="connsiteX190" fmla="*/ 5217093 w 11278967"/>
              <a:gd name="connsiteY190" fmla="*/ 61916 h 2670632"/>
              <a:gd name="connsiteX191" fmla="*/ 5037477 w 11278967"/>
              <a:gd name="connsiteY191" fmla="*/ 81646 h 2670632"/>
              <a:gd name="connsiteX192" fmla="*/ 4917508 w 11278967"/>
              <a:gd name="connsiteY192" fmla="*/ 91399 h 2670632"/>
              <a:gd name="connsiteX193" fmla="*/ 4617017 w 11278967"/>
              <a:gd name="connsiteY193" fmla="*/ 115664 h 2670632"/>
              <a:gd name="connsiteX194" fmla="*/ 4480152 w 11278967"/>
              <a:gd name="connsiteY194" fmla="*/ 130179 h 2670632"/>
              <a:gd name="connsiteX195" fmla="*/ 4291466 w 11278967"/>
              <a:gd name="connsiteY195" fmla="*/ 149002 h 2670632"/>
              <a:gd name="connsiteX196" fmla="*/ 3879509 w 11278967"/>
              <a:gd name="connsiteY196" fmla="*/ 218739 h 2670632"/>
              <a:gd name="connsiteX197" fmla="*/ 3656012 w 11278967"/>
              <a:gd name="connsiteY197" fmla="*/ 245386 h 2670632"/>
              <a:gd name="connsiteX198" fmla="*/ 3379107 w 11278967"/>
              <a:gd name="connsiteY198" fmla="*/ 264889 h 2670632"/>
              <a:gd name="connsiteX199" fmla="*/ 2761796 w 11278967"/>
              <a:gd name="connsiteY199" fmla="*/ 315123 h 2670632"/>
              <a:gd name="connsiteX200" fmla="*/ 2523331 w 11278967"/>
              <a:gd name="connsiteY200" fmla="*/ 324420 h 2670632"/>
              <a:gd name="connsiteX201" fmla="*/ 2244271 w 11278967"/>
              <a:gd name="connsiteY201" fmla="*/ 324648 h 2670632"/>
              <a:gd name="connsiteX202" fmla="*/ 2080078 w 11278967"/>
              <a:gd name="connsiteY202" fmla="*/ 322719 h 2670632"/>
              <a:gd name="connsiteX203" fmla="*/ 1997982 w 11278967"/>
              <a:gd name="connsiteY203" fmla="*/ 320565 h 2670632"/>
              <a:gd name="connsiteX204" fmla="*/ 1918720 w 11278967"/>
              <a:gd name="connsiteY204" fmla="*/ 332699 h 2670632"/>
              <a:gd name="connsiteX205" fmla="*/ 1804761 w 11278967"/>
              <a:gd name="connsiteY205" fmla="*/ 347212 h 2670632"/>
              <a:gd name="connsiteX206" fmla="*/ 1558131 w 11278967"/>
              <a:gd name="connsiteY206" fmla="*/ 387920 h 2670632"/>
              <a:gd name="connsiteX207" fmla="*/ 1180079 w 11278967"/>
              <a:gd name="connsiteY207" fmla="*/ 421257 h 2670632"/>
              <a:gd name="connsiteX208" fmla="*/ 456180 w 11278967"/>
              <a:gd name="connsiteY208" fmla="*/ 383385 h 2670632"/>
              <a:gd name="connsiteX209" fmla="*/ 268401 w 11278967"/>
              <a:gd name="connsiteY209" fmla="*/ 405043 h 2670632"/>
              <a:gd name="connsiteX210" fmla="*/ 114981 w 11278967"/>
              <a:gd name="connsiteY210" fmla="*/ 426927 h 2670632"/>
              <a:gd name="connsiteX211" fmla="*/ 71891 w 11278967"/>
              <a:gd name="connsiteY211" fmla="*/ 432371 h 2670632"/>
              <a:gd name="connsiteX212" fmla="*/ 14741 w 11278967"/>
              <a:gd name="connsiteY212" fmla="*/ 439514 h 2670632"/>
              <a:gd name="connsiteX0" fmla="*/ 13834 w 11272611"/>
              <a:gd name="connsiteY0" fmla="*/ 442123 h 2670632"/>
              <a:gd name="connsiteX1" fmla="*/ 0 w 11272611"/>
              <a:gd name="connsiteY1" fmla="*/ 626726 h 2670632"/>
              <a:gd name="connsiteX2" fmla="*/ 140153 w 11272611"/>
              <a:gd name="connsiteY2" fmla="*/ 628654 h 2670632"/>
              <a:gd name="connsiteX3" fmla="*/ 285296 w 11272611"/>
              <a:gd name="connsiteY3" fmla="*/ 638632 h 2670632"/>
              <a:gd name="connsiteX4" fmla="*/ 352652 w 11272611"/>
              <a:gd name="connsiteY4" fmla="*/ 658362 h 2670632"/>
              <a:gd name="connsiteX5" fmla="*/ 463323 w 11272611"/>
              <a:gd name="connsiteY5" fmla="*/ 682402 h 2670632"/>
              <a:gd name="connsiteX6" fmla="*/ 591797 w 11272611"/>
              <a:gd name="connsiteY6" fmla="*/ 725944 h 2670632"/>
              <a:gd name="connsiteX7" fmla="*/ 696005 w 11272611"/>
              <a:gd name="connsiteY7" fmla="*/ 738078 h 2670632"/>
              <a:gd name="connsiteX8" fmla="*/ 778328 w 11272611"/>
              <a:gd name="connsiteY8" fmla="*/ 762570 h 2670632"/>
              <a:gd name="connsiteX9" fmla="*/ 909411 w 11272611"/>
              <a:gd name="connsiteY9" fmla="*/ 754746 h 2670632"/>
              <a:gd name="connsiteX10" fmla="*/ 952953 w 11272611"/>
              <a:gd name="connsiteY10" fmla="*/ 740232 h 2670632"/>
              <a:gd name="connsiteX11" fmla="*/ 996496 w 11272611"/>
              <a:gd name="connsiteY11" fmla="*/ 711204 h 2670632"/>
              <a:gd name="connsiteX12" fmla="*/ 1069068 w 11272611"/>
              <a:gd name="connsiteY12" fmla="*/ 696689 h 2670632"/>
              <a:gd name="connsiteX13" fmla="*/ 1112611 w 11272611"/>
              <a:gd name="connsiteY13" fmla="*/ 667661 h 2670632"/>
              <a:gd name="connsiteX14" fmla="*/ 1199696 w 11272611"/>
              <a:gd name="connsiteY14" fmla="*/ 638632 h 2670632"/>
              <a:gd name="connsiteX15" fmla="*/ 1243239 w 11272611"/>
              <a:gd name="connsiteY15" fmla="*/ 609604 h 2670632"/>
              <a:gd name="connsiteX16" fmla="*/ 1381012 w 11272611"/>
              <a:gd name="connsiteY16" fmla="*/ 547011 h 2670632"/>
              <a:gd name="connsiteX17" fmla="*/ 1449047 w 11272611"/>
              <a:gd name="connsiteY17" fmla="*/ 520363 h 2670632"/>
              <a:gd name="connsiteX18" fmla="*/ 1504496 w 11272611"/>
              <a:gd name="connsiteY18" fmla="*/ 501087 h 2670632"/>
              <a:gd name="connsiteX19" fmla="*/ 1591582 w 11272611"/>
              <a:gd name="connsiteY19" fmla="*/ 478975 h 2670632"/>
              <a:gd name="connsiteX20" fmla="*/ 1658938 w 11272611"/>
              <a:gd name="connsiteY20" fmla="*/ 459471 h 2670632"/>
              <a:gd name="connsiteX21" fmla="*/ 1809296 w 11272611"/>
              <a:gd name="connsiteY21" fmla="*/ 435432 h 2670632"/>
              <a:gd name="connsiteX22" fmla="*/ 1910896 w 11272611"/>
              <a:gd name="connsiteY22" fmla="*/ 420918 h 2670632"/>
              <a:gd name="connsiteX23" fmla="*/ 1983468 w 11272611"/>
              <a:gd name="connsiteY23" fmla="*/ 406404 h 2670632"/>
              <a:gd name="connsiteX24" fmla="*/ 2114096 w 11272611"/>
              <a:gd name="connsiteY24" fmla="*/ 377375 h 2670632"/>
              <a:gd name="connsiteX25" fmla="*/ 2399959 w 11272611"/>
              <a:gd name="connsiteY25" fmla="*/ 326915 h 2670632"/>
              <a:gd name="connsiteX26" fmla="*/ 2738211 w 11272611"/>
              <a:gd name="connsiteY26" fmla="*/ 333832 h 2670632"/>
              <a:gd name="connsiteX27" fmla="*/ 2887889 w 11272611"/>
              <a:gd name="connsiteY27" fmla="*/ 297432 h 2670632"/>
              <a:gd name="connsiteX28" fmla="*/ 2986201 w 11272611"/>
              <a:gd name="connsiteY28" fmla="*/ 292443 h 2670632"/>
              <a:gd name="connsiteX29" fmla="*/ 3128055 w 11272611"/>
              <a:gd name="connsiteY29" fmla="*/ 280312 h 2670632"/>
              <a:gd name="connsiteX30" fmla="*/ 3913868 w 11272611"/>
              <a:gd name="connsiteY30" fmla="*/ 261261 h 2670632"/>
              <a:gd name="connsiteX31" fmla="*/ 4303826 w 11272611"/>
              <a:gd name="connsiteY31" fmla="*/ 227696 h 2670632"/>
              <a:gd name="connsiteX32" fmla="*/ 4402590 w 11272611"/>
              <a:gd name="connsiteY32" fmla="*/ 215564 h 2670632"/>
              <a:gd name="connsiteX33" fmla="*/ 4494439 w 11272611"/>
              <a:gd name="connsiteY33" fmla="*/ 203204 h 2670632"/>
              <a:gd name="connsiteX34" fmla="*/ 4649107 w 11272611"/>
              <a:gd name="connsiteY34" fmla="*/ 174401 h 2670632"/>
              <a:gd name="connsiteX35" fmla="*/ 4784725 w 11272611"/>
              <a:gd name="connsiteY35" fmla="*/ 145146 h 2670632"/>
              <a:gd name="connsiteX36" fmla="*/ 4828268 w 11272611"/>
              <a:gd name="connsiteY36" fmla="*/ 130632 h 2670632"/>
              <a:gd name="connsiteX37" fmla="*/ 4958896 w 11272611"/>
              <a:gd name="connsiteY37" fmla="*/ 116118 h 2670632"/>
              <a:gd name="connsiteX38" fmla="*/ 5104039 w 11272611"/>
              <a:gd name="connsiteY38" fmla="*/ 72575 h 2670632"/>
              <a:gd name="connsiteX39" fmla="*/ 5590948 w 11272611"/>
              <a:gd name="connsiteY39" fmla="*/ 60443 h 2670632"/>
              <a:gd name="connsiteX40" fmla="*/ 5691527 w 11272611"/>
              <a:gd name="connsiteY40" fmla="*/ 89017 h 2670632"/>
              <a:gd name="connsiteX41" fmla="*/ 5824764 w 11272611"/>
              <a:gd name="connsiteY41" fmla="*/ 118045 h 2670632"/>
              <a:gd name="connsiteX42" fmla="*/ 5921828 w 11272611"/>
              <a:gd name="connsiteY42" fmla="*/ 146848 h 2670632"/>
              <a:gd name="connsiteX43" fmla="*/ 5979658 w 11272611"/>
              <a:gd name="connsiteY43" fmla="*/ 173268 h 2670632"/>
              <a:gd name="connsiteX44" fmla="*/ 6030345 w 11272611"/>
              <a:gd name="connsiteY44" fmla="*/ 195152 h 2670632"/>
              <a:gd name="connsiteX45" fmla="*/ 6112668 w 11272611"/>
              <a:gd name="connsiteY45" fmla="*/ 228944 h 2670632"/>
              <a:gd name="connsiteX46" fmla="*/ 6149068 w 11272611"/>
              <a:gd name="connsiteY46" fmla="*/ 250602 h 2670632"/>
              <a:gd name="connsiteX47" fmla="*/ 6192611 w 11272611"/>
              <a:gd name="connsiteY47" fmla="*/ 262962 h 2670632"/>
              <a:gd name="connsiteX48" fmla="*/ 6221865 w 11272611"/>
              <a:gd name="connsiteY48" fmla="*/ 294144 h 2670632"/>
              <a:gd name="connsiteX49" fmla="*/ 6250668 w 11272611"/>
              <a:gd name="connsiteY49" fmla="*/ 304804 h 2670632"/>
              <a:gd name="connsiteX50" fmla="*/ 6310652 w 11272611"/>
              <a:gd name="connsiteY50" fmla="*/ 348346 h 2670632"/>
              <a:gd name="connsiteX51" fmla="*/ 6346598 w 11272611"/>
              <a:gd name="connsiteY51" fmla="*/ 384746 h 2670632"/>
              <a:gd name="connsiteX52" fmla="*/ 6407489 w 11272611"/>
              <a:gd name="connsiteY52" fmla="*/ 430669 h 2670632"/>
              <a:gd name="connsiteX53" fmla="*/ 6473371 w 11272611"/>
              <a:gd name="connsiteY53" fmla="*/ 502787 h 2670632"/>
              <a:gd name="connsiteX54" fmla="*/ 6533809 w 11272611"/>
              <a:gd name="connsiteY54" fmla="*/ 555856 h 2670632"/>
              <a:gd name="connsiteX55" fmla="*/ 6594702 w 11272611"/>
              <a:gd name="connsiteY55" fmla="*/ 611986 h 2670632"/>
              <a:gd name="connsiteX56" fmla="*/ 6642553 w 11272611"/>
              <a:gd name="connsiteY56" fmla="*/ 653146 h 2670632"/>
              <a:gd name="connsiteX57" fmla="*/ 6686324 w 11272611"/>
              <a:gd name="connsiteY57" fmla="*/ 705761 h 2670632"/>
              <a:gd name="connsiteX58" fmla="*/ 6761503 w 11272611"/>
              <a:gd name="connsiteY58" fmla="*/ 773343 h 2670632"/>
              <a:gd name="connsiteX59" fmla="*/ 6819333 w 11272611"/>
              <a:gd name="connsiteY59" fmla="*/ 826411 h 2670632"/>
              <a:gd name="connsiteX60" fmla="*/ 6870020 w 11272611"/>
              <a:gd name="connsiteY60" fmla="*/ 881406 h 2670632"/>
              <a:gd name="connsiteX61" fmla="*/ 6920706 w 11272611"/>
              <a:gd name="connsiteY61" fmla="*/ 924949 h 2670632"/>
              <a:gd name="connsiteX62" fmla="*/ 6983526 w 11272611"/>
              <a:gd name="connsiteY62" fmla="*/ 976316 h 2670632"/>
              <a:gd name="connsiteX63" fmla="*/ 7048500 w 11272611"/>
              <a:gd name="connsiteY63" fmla="*/ 1031538 h 2670632"/>
              <a:gd name="connsiteX64" fmla="*/ 7133658 w 11272611"/>
              <a:gd name="connsiteY64" fmla="*/ 1084379 h 2670632"/>
              <a:gd name="connsiteX65" fmla="*/ 7167676 w 11272611"/>
              <a:gd name="connsiteY65" fmla="*/ 1117944 h 2670632"/>
              <a:gd name="connsiteX66" fmla="*/ 7199086 w 11272611"/>
              <a:gd name="connsiteY66" fmla="*/ 1135973 h 2670632"/>
              <a:gd name="connsiteX67" fmla="*/ 7252153 w 11272611"/>
              <a:gd name="connsiteY67" fmla="*/ 1161146 h 2670632"/>
              <a:gd name="connsiteX68" fmla="*/ 7303067 w 11272611"/>
              <a:gd name="connsiteY68" fmla="*/ 1194711 h 2670632"/>
              <a:gd name="connsiteX69" fmla="*/ 7390380 w 11272611"/>
              <a:gd name="connsiteY69" fmla="*/ 1223739 h 2670632"/>
              <a:gd name="connsiteX70" fmla="*/ 7410337 w 11272611"/>
              <a:gd name="connsiteY70" fmla="*/ 1195618 h 2670632"/>
              <a:gd name="connsiteX71" fmla="*/ 7487217 w 11272611"/>
              <a:gd name="connsiteY71" fmla="*/ 1176795 h 2670632"/>
              <a:gd name="connsiteX72" fmla="*/ 7556953 w 11272611"/>
              <a:gd name="connsiteY72" fmla="*/ 1227255 h 2670632"/>
              <a:gd name="connsiteX73" fmla="*/ 7677603 w 11272611"/>
              <a:gd name="connsiteY73" fmla="*/ 1287239 h 2670632"/>
              <a:gd name="connsiteX74" fmla="*/ 7759927 w 11272611"/>
              <a:gd name="connsiteY74" fmla="*/ 1328174 h 2670632"/>
              <a:gd name="connsiteX75" fmla="*/ 7834426 w 11272611"/>
              <a:gd name="connsiteY75" fmla="*/ 1345070 h 2670632"/>
              <a:gd name="connsiteX76" fmla="*/ 7951788 w 11272611"/>
              <a:gd name="connsiteY76" fmla="*/ 1371944 h 2670632"/>
              <a:gd name="connsiteX77" fmla="*/ 8155440 w 11272611"/>
              <a:gd name="connsiteY77" fmla="*/ 1405962 h 2670632"/>
              <a:gd name="connsiteX78" fmla="*/ 8302965 w 11272611"/>
              <a:gd name="connsiteY78" fmla="*/ 1464925 h 2670632"/>
              <a:gd name="connsiteX79" fmla="*/ 8392432 w 11272611"/>
              <a:gd name="connsiteY79" fmla="*/ 1503252 h 2670632"/>
              <a:gd name="connsiteX80" fmla="*/ 8514896 w 11272611"/>
              <a:gd name="connsiteY80" fmla="*/ 1640118 h 2670632"/>
              <a:gd name="connsiteX81" fmla="*/ 8541770 w 11272611"/>
              <a:gd name="connsiteY81" fmla="*/ 1716545 h 2670632"/>
              <a:gd name="connsiteX82" fmla="*/ 8611507 w 11272611"/>
              <a:gd name="connsiteY82" fmla="*/ 1745346 h 2670632"/>
              <a:gd name="connsiteX83" fmla="*/ 8739301 w 11272611"/>
              <a:gd name="connsiteY83" fmla="*/ 1798187 h 2670632"/>
              <a:gd name="connsiteX84" fmla="*/ 8776153 w 11272611"/>
              <a:gd name="connsiteY84" fmla="*/ 1567546 h 2670632"/>
              <a:gd name="connsiteX85" fmla="*/ 8834211 w 11272611"/>
              <a:gd name="connsiteY85" fmla="*/ 1480461 h 2670632"/>
              <a:gd name="connsiteX86" fmla="*/ 8848725 w 11272611"/>
              <a:gd name="connsiteY86" fmla="*/ 1436918 h 2670632"/>
              <a:gd name="connsiteX87" fmla="*/ 8878661 w 11272611"/>
              <a:gd name="connsiteY87" fmla="*/ 1362418 h 2670632"/>
              <a:gd name="connsiteX88" fmla="*/ 9001693 w 11272611"/>
              <a:gd name="connsiteY88" fmla="*/ 1424557 h 2670632"/>
              <a:gd name="connsiteX89" fmla="*/ 8999537 w 11272611"/>
              <a:gd name="connsiteY89" fmla="*/ 1504046 h 2670632"/>
              <a:gd name="connsiteX90" fmla="*/ 9022896 w 11272611"/>
              <a:gd name="connsiteY90" fmla="*/ 1698175 h 2670632"/>
              <a:gd name="connsiteX91" fmla="*/ 9057140 w 11272611"/>
              <a:gd name="connsiteY91" fmla="*/ 1866337 h 2670632"/>
              <a:gd name="connsiteX92" fmla="*/ 9124496 w 11272611"/>
              <a:gd name="connsiteY92" fmla="*/ 1959432 h 2670632"/>
              <a:gd name="connsiteX93" fmla="*/ 9208520 w 11272611"/>
              <a:gd name="connsiteY93" fmla="*/ 1998213 h 2670632"/>
              <a:gd name="connsiteX94" fmla="*/ 9285627 w 11272611"/>
              <a:gd name="connsiteY94" fmla="*/ 2054342 h 2670632"/>
              <a:gd name="connsiteX95" fmla="*/ 9361261 w 11272611"/>
              <a:gd name="connsiteY95" fmla="*/ 2116935 h 2670632"/>
              <a:gd name="connsiteX96" fmla="*/ 9458325 w 11272611"/>
              <a:gd name="connsiteY96" fmla="*/ 2220689 h 2670632"/>
              <a:gd name="connsiteX97" fmla="*/ 9559925 w 11272611"/>
              <a:gd name="connsiteY97" fmla="*/ 2264232 h 2670632"/>
              <a:gd name="connsiteX98" fmla="*/ 9690553 w 11272611"/>
              <a:gd name="connsiteY98" fmla="*/ 2322289 h 2670632"/>
              <a:gd name="connsiteX99" fmla="*/ 9840686 w 11272611"/>
              <a:gd name="connsiteY99" fmla="*/ 2377738 h 2670632"/>
              <a:gd name="connsiteX100" fmla="*/ 9973695 w 11272611"/>
              <a:gd name="connsiteY100" fmla="*/ 2416065 h 2670632"/>
              <a:gd name="connsiteX101" fmla="*/ 10101943 w 11272611"/>
              <a:gd name="connsiteY101" fmla="*/ 2449856 h 2670632"/>
              <a:gd name="connsiteX102" fmla="*/ 10251848 w 11272611"/>
              <a:gd name="connsiteY102" fmla="*/ 2478658 h 2670632"/>
              <a:gd name="connsiteX103" fmla="*/ 10500518 w 11272611"/>
              <a:gd name="connsiteY103" fmla="*/ 2503151 h 2670632"/>
              <a:gd name="connsiteX104" fmla="*/ 10929031 w 11272611"/>
              <a:gd name="connsiteY104" fmla="*/ 2544086 h 2670632"/>
              <a:gd name="connsiteX105" fmla="*/ 11215234 w 11272611"/>
              <a:gd name="connsiteY105" fmla="*/ 2451217 h 2670632"/>
              <a:gd name="connsiteX106" fmla="*/ 11272611 w 11272611"/>
              <a:gd name="connsiteY106" fmla="*/ 2554518 h 2670632"/>
              <a:gd name="connsiteX107" fmla="*/ 11258096 w 11272611"/>
              <a:gd name="connsiteY107" fmla="*/ 2598061 h 2670632"/>
              <a:gd name="connsiteX108" fmla="*/ 11214553 w 11272611"/>
              <a:gd name="connsiteY108" fmla="*/ 2627089 h 2670632"/>
              <a:gd name="connsiteX109" fmla="*/ 11185525 w 11272611"/>
              <a:gd name="connsiteY109" fmla="*/ 2670632 h 2670632"/>
              <a:gd name="connsiteX110" fmla="*/ 11141982 w 11272611"/>
              <a:gd name="connsiteY110" fmla="*/ 2569032 h 2670632"/>
              <a:gd name="connsiteX111" fmla="*/ 11127468 w 11272611"/>
              <a:gd name="connsiteY111" fmla="*/ 2525489 h 2670632"/>
              <a:gd name="connsiteX112" fmla="*/ 11083925 w 11272611"/>
              <a:gd name="connsiteY112" fmla="*/ 2510975 h 2670632"/>
              <a:gd name="connsiteX113" fmla="*/ 10996839 w 11272611"/>
              <a:gd name="connsiteY113" fmla="*/ 2554518 h 2670632"/>
              <a:gd name="connsiteX114" fmla="*/ 10875508 w 11272611"/>
              <a:gd name="connsiteY114" fmla="*/ 2548055 h 2670632"/>
              <a:gd name="connsiteX115" fmla="*/ 10774136 w 11272611"/>
              <a:gd name="connsiteY115" fmla="*/ 2543065 h 2670632"/>
              <a:gd name="connsiteX116" fmla="*/ 10686369 w 11272611"/>
              <a:gd name="connsiteY116" fmla="*/ 2535695 h 2670632"/>
              <a:gd name="connsiteX117" fmla="*/ 10597582 w 11272611"/>
              <a:gd name="connsiteY117" fmla="*/ 2523335 h 2670632"/>
              <a:gd name="connsiteX118" fmla="*/ 10493148 w 11272611"/>
              <a:gd name="connsiteY118" fmla="*/ 2506439 h 2670632"/>
              <a:gd name="connsiteX119" fmla="*/ 10220211 w 11272611"/>
              <a:gd name="connsiteY119" fmla="*/ 2479792 h 2670632"/>
              <a:gd name="connsiteX120" fmla="*/ 9998982 w 11272611"/>
              <a:gd name="connsiteY120" fmla="*/ 2426951 h 2670632"/>
              <a:gd name="connsiteX121" fmla="*/ 9904071 w 11272611"/>
              <a:gd name="connsiteY121" fmla="*/ 2409829 h 2670632"/>
              <a:gd name="connsiteX122" fmla="*/ 9798389 w 11272611"/>
              <a:gd name="connsiteY122" fmla="*/ 2373883 h 2670632"/>
              <a:gd name="connsiteX123" fmla="*/ 9641568 w 11272611"/>
              <a:gd name="connsiteY123" fmla="*/ 2319908 h 2670632"/>
              <a:gd name="connsiteX124" fmla="*/ 9528062 w 11272611"/>
              <a:gd name="connsiteY124" fmla="*/ 2261851 h 2670632"/>
              <a:gd name="connsiteX125" fmla="*/ 9453109 w 11272611"/>
              <a:gd name="connsiteY125" fmla="*/ 2196424 h 2670632"/>
              <a:gd name="connsiteX126" fmla="*/ 9388134 w 11272611"/>
              <a:gd name="connsiteY126" fmla="*/ 2132696 h 2670632"/>
              <a:gd name="connsiteX127" fmla="*/ 9361261 w 11272611"/>
              <a:gd name="connsiteY127" fmla="*/ 2108204 h 2670632"/>
              <a:gd name="connsiteX128" fmla="*/ 9339376 w 11272611"/>
              <a:gd name="connsiteY128" fmla="*/ 2093236 h 2670632"/>
              <a:gd name="connsiteX129" fmla="*/ 9212943 w 11272611"/>
              <a:gd name="connsiteY129" fmla="*/ 1987100 h 2670632"/>
              <a:gd name="connsiteX130" fmla="*/ 9062697 w 11272611"/>
              <a:gd name="connsiteY130" fmla="*/ 1770067 h 2670632"/>
              <a:gd name="connsiteX131" fmla="*/ 9071769 w 11272611"/>
              <a:gd name="connsiteY131" fmla="*/ 1668694 h 2670632"/>
              <a:gd name="connsiteX132" fmla="*/ 9074603 w 11272611"/>
              <a:gd name="connsiteY132" fmla="*/ 1593513 h 2670632"/>
              <a:gd name="connsiteX133" fmla="*/ 9101251 w 11272611"/>
              <a:gd name="connsiteY133" fmla="*/ 1537611 h 2670632"/>
              <a:gd name="connsiteX134" fmla="*/ 9156246 w 11272611"/>
              <a:gd name="connsiteY134" fmla="*/ 1470029 h 2670632"/>
              <a:gd name="connsiteX135" fmla="*/ 9201717 w 11272611"/>
              <a:gd name="connsiteY135" fmla="*/ 1400292 h 2670632"/>
              <a:gd name="connsiteX136" fmla="*/ 9244352 w 11272611"/>
              <a:gd name="connsiteY136" fmla="*/ 1327267 h 2670632"/>
              <a:gd name="connsiteX137" fmla="*/ 9265558 w 11272611"/>
              <a:gd name="connsiteY137" fmla="*/ 1202649 h 2670632"/>
              <a:gd name="connsiteX138" fmla="*/ 9253424 w 11272611"/>
              <a:gd name="connsiteY138" fmla="*/ 1113862 h 2670632"/>
              <a:gd name="connsiteX139" fmla="*/ 9236075 w 11272611"/>
              <a:gd name="connsiteY139" fmla="*/ 1085060 h 2670632"/>
              <a:gd name="connsiteX140" fmla="*/ 9180171 w 11272611"/>
              <a:gd name="connsiteY140" fmla="*/ 1046733 h 2670632"/>
              <a:gd name="connsiteX141" fmla="*/ 9129486 w 11272611"/>
              <a:gd name="connsiteY141" fmla="*/ 1012942 h 2670632"/>
              <a:gd name="connsiteX142" fmla="*/ 9007701 w 11272611"/>
              <a:gd name="connsiteY142" fmla="*/ 941277 h 2670632"/>
              <a:gd name="connsiteX143" fmla="*/ 8957242 w 11272611"/>
              <a:gd name="connsiteY143" fmla="*/ 1006252 h 2670632"/>
              <a:gd name="connsiteX144" fmla="*/ 8906782 w 11272611"/>
              <a:gd name="connsiteY144" fmla="*/ 1088575 h 2670632"/>
              <a:gd name="connsiteX145" fmla="*/ 8880362 w 11272611"/>
              <a:gd name="connsiteY145" fmla="*/ 1110687 h 2670632"/>
              <a:gd name="connsiteX146" fmla="*/ 8863239 w 11272611"/>
              <a:gd name="connsiteY146" fmla="*/ 1175661 h 2670632"/>
              <a:gd name="connsiteX147" fmla="*/ 8869930 w 11272611"/>
              <a:gd name="connsiteY147" fmla="*/ 1250839 h 2670632"/>
              <a:gd name="connsiteX148" fmla="*/ 8867321 w 11272611"/>
              <a:gd name="connsiteY148" fmla="*/ 1315814 h 2670632"/>
              <a:gd name="connsiteX149" fmla="*/ 8814707 w 11272611"/>
              <a:gd name="connsiteY149" fmla="*/ 1512664 h 2670632"/>
              <a:gd name="connsiteX150" fmla="*/ 8677615 w 11272611"/>
              <a:gd name="connsiteY150" fmla="*/ 1556661 h 2670632"/>
              <a:gd name="connsiteX151" fmla="*/ 8590869 w 11272611"/>
              <a:gd name="connsiteY151" fmla="*/ 1606440 h 2670632"/>
              <a:gd name="connsiteX152" fmla="*/ 8528277 w 11272611"/>
              <a:gd name="connsiteY152" fmla="*/ 1594080 h 2670632"/>
              <a:gd name="connsiteX153" fmla="*/ 8468064 w 11272611"/>
              <a:gd name="connsiteY153" fmla="*/ 1565279 h 2670632"/>
              <a:gd name="connsiteX154" fmla="*/ 8417606 w 11272611"/>
              <a:gd name="connsiteY154" fmla="*/ 1536023 h 2670632"/>
              <a:gd name="connsiteX155" fmla="*/ 8382681 w 11272611"/>
              <a:gd name="connsiteY155" fmla="*/ 1509602 h 2670632"/>
              <a:gd name="connsiteX156" fmla="*/ 8243661 w 11272611"/>
              <a:gd name="connsiteY156" fmla="*/ 1423651 h 2670632"/>
              <a:gd name="connsiteX157" fmla="*/ 8139906 w 11272611"/>
              <a:gd name="connsiteY157" fmla="*/ 1377500 h 2670632"/>
              <a:gd name="connsiteX158" fmla="*/ 7999299 w 11272611"/>
              <a:gd name="connsiteY158" fmla="*/ 1333504 h 2670632"/>
              <a:gd name="connsiteX159" fmla="*/ 7926955 w 11272611"/>
              <a:gd name="connsiteY159" fmla="*/ 1278281 h 2670632"/>
              <a:gd name="connsiteX160" fmla="*/ 7876040 w 11272611"/>
              <a:gd name="connsiteY160" fmla="*/ 1242336 h 2670632"/>
              <a:gd name="connsiteX161" fmla="*/ 7815830 w 11272611"/>
              <a:gd name="connsiteY161" fmla="*/ 1208544 h 2670632"/>
              <a:gd name="connsiteX162" fmla="*/ 7757319 w 11272611"/>
              <a:gd name="connsiteY162" fmla="*/ 1179517 h 2670632"/>
              <a:gd name="connsiteX163" fmla="*/ 7673294 w 11272611"/>
              <a:gd name="connsiteY163" fmla="*/ 1143344 h 2670632"/>
              <a:gd name="connsiteX164" fmla="*/ 7533141 w 11272611"/>
              <a:gd name="connsiteY164" fmla="*/ 1071225 h 2670632"/>
              <a:gd name="connsiteX165" fmla="*/ 7486537 w 11272611"/>
              <a:gd name="connsiteY165" fmla="*/ 1159558 h 2670632"/>
              <a:gd name="connsiteX166" fmla="*/ 7414419 w 11272611"/>
              <a:gd name="connsiteY166" fmla="*/ 1183598 h 2670632"/>
              <a:gd name="connsiteX167" fmla="*/ 7337539 w 11272611"/>
              <a:gd name="connsiteY167" fmla="*/ 1125994 h 2670632"/>
              <a:gd name="connsiteX168" fmla="*/ 7226414 w 11272611"/>
              <a:gd name="connsiteY168" fmla="*/ 1033467 h 2670632"/>
              <a:gd name="connsiteX169" fmla="*/ 7160305 w 11272611"/>
              <a:gd name="connsiteY169" fmla="*/ 976657 h 2670632"/>
              <a:gd name="connsiteX170" fmla="*/ 7088187 w 11272611"/>
              <a:gd name="connsiteY170" fmla="*/ 888323 h 2670632"/>
              <a:gd name="connsiteX171" fmla="*/ 6986587 w 11272611"/>
              <a:gd name="connsiteY171" fmla="*/ 758601 h 2670632"/>
              <a:gd name="connsiteX172" fmla="*/ 6913336 w 11272611"/>
              <a:gd name="connsiteY172" fmla="*/ 642942 h 2670632"/>
              <a:gd name="connsiteX173" fmla="*/ 6874782 w 11272611"/>
              <a:gd name="connsiteY173" fmla="*/ 589873 h 2670632"/>
              <a:gd name="connsiteX174" fmla="*/ 6832939 w 11272611"/>
              <a:gd name="connsiteY174" fmla="*/ 545650 h 2670632"/>
              <a:gd name="connsiteX175" fmla="*/ 6758668 w 11272611"/>
              <a:gd name="connsiteY175" fmla="*/ 464007 h 2670632"/>
              <a:gd name="connsiteX176" fmla="*/ 6722496 w 11272611"/>
              <a:gd name="connsiteY176" fmla="*/ 427381 h 2670632"/>
              <a:gd name="connsiteX177" fmla="*/ 6681333 w 11272611"/>
              <a:gd name="connsiteY177" fmla="*/ 396199 h 2670632"/>
              <a:gd name="connsiteX178" fmla="*/ 6640171 w 11272611"/>
              <a:gd name="connsiteY178" fmla="*/ 369551 h 2670632"/>
              <a:gd name="connsiteX179" fmla="*/ 6584496 w 11272611"/>
              <a:gd name="connsiteY179" fmla="*/ 319318 h 2670632"/>
              <a:gd name="connsiteX180" fmla="*/ 6497411 w 11272611"/>
              <a:gd name="connsiteY180" fmla="*/ 290289 h 2670632"/>
              <a:gd name="connsiteX181" fmla="*/ 6465775 w 11272611"/>
              <a:gd name="connsiteY181" fmla="*/ 266250 h 2670632"/>
              <a:gd name="connsiteX182" fmla="*/ 6410325 w 11272611"/>
              <a:gd name="connsiteY182" fmla="*/ 232232 h 2670632"/>
              <a:gd name="connsiteX183" fmla="*/ 6317796 w 11272611"/>
              <a:gd name="connsiteY183" fmla="*/ 179391 h 2670632"/>
              <a:gd name="connsiteX184" fmla="*/ 6192611 w 11272611"/>
              <a:gd name="connsiteY184" fmla="*/ 116118 h 2670632"/>
              <a:gd name="connsiteX185" fmla="*/ 6146913 w 11272611"/>
              <a:gd name="connsiteY185" fmla="*/ 89244 h 2670632"/>
              <a:gd name="connsiteX186" fmla="*/ 6076496 w 11272611"/>
              <a:gd name="connsiteY186" fmla="*/ 58061 h 2670632"/>
              <a:gd name="connsiteX187" fmla="*/ 6008687 w 11272611"/>
              <a:gd name="connsiteY187" fmla="*/ 29259 h 2670632"/>
              <a:gd name="connsiteX188" fmla="*/ 5916839 w 11272611"/>
              <a:gd name="connsiteY188" fmla="*/ 4 h 2670632"/>
              <a:gd name="connsiteX189" fmla="*/ 5787571 w 11272611"/>
              <a:gd name="connsiteY189" fmla="*/ 30733 h 2670632"/>
              <a:gd name="connsiteX190" fmla="*/ 5217093 w 11272611"/>
              <a:gd name="connsiteY190" fmla="*/ 61916 h 2670632"/>
              <a:gd name="connsiteX191" fmla="*/ 5037477 w 11272611"/>
              <a:gd name="connsiteY191" fmla="*/ 81646 h 2670632"/>
              <a:gd name="connsiteX192" fmla="*/ 4917508 w 11272611"/>
              <a:gd name="connsiteY192" fmla="*/ 91399 h 2670632"/>
              <a:gd name="connsiteX193" fmla="*/ 4617017 w 11272611"/>
              <a:gd name="connsiteY193" fmla="*/ 115664 h 2670632"/>
              <a:gd name="connsiteX194" fmla="*/ 4480152 w 11272611"/>
              <a:gd name="connsiteY194" fmla="*/ 130179 h 2670632"/>
              <a:gd name="connsiteX195" fmla="*/ 4291466 w 11272611"/>
              <a:gd name="connsiteY195" fmla="*/ 149002 h 2670632"/>
              <a:gd name="connsiteX196" fmla="*/ 3879509 w 11272611"/>
              <a:gd name="connsiteY196" fmla="*/ 218739 h 2670632"/>
              <a:gd name="connsiteX197" fmla="*/ 3656012 w 11272611"/>
              <a:gd name="connsiteY197" fmla="*/ 245386 h 2670632"/>
              <a:gd name="connsiteX198" fmla="*/ 3379107 w 11272611"/>
              <a:gd name="connsiteY198" fmla="*/ 264889 h 2670632"/>
              <a:gd name="connsiteX199" fmla="*/ 2761796 w 11272611"/>
              <a:gd name="connsiteY199" fmla="*/ 315123 h 2670632"/>
              <a:gd name="connsiteX200" fmla="*/ 2523331 w 11272611"/>
              <a:gd name="connsiteY200" fmla="*/ 324420 h 2670632"/>
              <a:gd name="connsiteX201" fmla="*/ 2244271 w 11272611"/>
              <a:gd name="connsiteY201" fmla="*/ 324648 h 2670632"/>
              <a:gd name="connsiteX202" fmla="*/ 2080078 w 11272611"/>
              <a:gd name="connsiteY202" fmla="*/ 322719 h 2670632"/>
              <a:gd name="connsiteX203" fmla="*/ 1997982 w 11272611"/>
              <a:gd name="connsiteY203" fmla="*/ 320565 h 2670632"/>
              <a:gd name="connsiteX204" fmla="*/ 1918720 w 11272611"/>
              <a:gd name="connsiteY204" fmla="*/ 332699 h 2670632"/>
              <a:gd name="connsiteX205" fmla="*/ 1804761 w 11272611"/>
              <a:gd name="connsiteY205" fmla="*/ 347212 h 2670632"/>
              <a:gd name="connsiteX206" fmla="*/ 1558131 w 11272611"/>
              <a:gd name="connsiteY206" fmla="*/ 387920 h 2670632"/>
              <a:gd name="connsiteX207" fmla="*/ 1180079 w 11272611"/>
              <a:gd name="connsiteY207" fmla="*/ 421257 h 2670632"/>
              <a:gd name="connsiteX208" fmla="*/ 456180 w 11272611"/>
              <a:gd name="connsiteY208" fmla="*/ 383385 h 2670632"/>
              <a:gd name="connsiteX209" fmla="*/ 268401 w 11272611"/>
              <a:gd name="connsiteY209" fmla="*/ 405043 h 2670632"/>
              <a:gd name="connsiteX210" fmla="*/ 114981 w 11272611"/>
              <a:gd name="connsiteY210" fmla="*/ 426927 h 2670632"/>
              <a:gd name="connsiteX211" fmla="*/ 71891 w 11272611"/>
              <a:gd name="connsiteY211" fmla="*/ 432371 h 2670632"/>
              <a:gd name="connsiteX212" fmla="*/ 14741 w 11272611"/>
              <a:gd name="connsiteY212" fmla="*/ 439514 h 2670632"/>
              <a:gd name="connsiteX0" fmla="*/ 13834 w 11258935"/>
              <a:gd name="connsiteY0" fmla="*/ 442123 h 2670632"/>
              <a:gd name="connsiteX1" fmla="*/ 0 w 11258935"/>
              <a:gd name="connsiteY1" fmla="*/ 626726 h 2670632"/>
              <a:gd name="connsiteX2" fmla="*/ 140153 w 11258935"/>
              <a:gd name="connsiteY2" fmla="*/ 628654 h 2670632"/>
              <a:gd name="connsiteX3" fmla="*/ 285296 w 11258935"/>
              <a:gd name="connsiteY3" fmla="*/ 638632 h 2670632"/>
              <a:gd name="connsiteX4" fmla="*/ 352652 w 11258935"/>
              <a:gd name="connsiteY4" fmla="*/ 658362 h 2670632"/>
              <a:gd name="connsiteX5" fmla="*/ 463323 w 11258935"/>
              <a:gd name="connsiteY5" fmla="*/ 682402 h 2670632"/>
              <a:gd name="connsiteX6" fmla="*/ 591797 w 11258935"/>
              <a:gd name="connsiteY6" fmla="*/ 725944 h 2670632"/>
              <a:gd name="connsiteX7" fmla="*/ 696005 w 11258935"/>
              <a:gd name="connsiteY7" fmla="*/ 738078 h 2670632"/>
              <a:gd name="connsiteX8" fmla="*/ 778328 w 11258935"/>
              <a:gd name="connsiteY8" fmla="*/ 762570 h 2670632"/>
              <a:gd name="connsiteX9" fmla="*/ 909411 w 11258935"/>
              <a:gd name="connsiteY9" fmla="*/ 754746 h 2670632"/>
              <a:gd name="connsiteX10" fmla="*/ 952953 w 11258935"/>
              <a:gd name="connsiteY10" fmla="*/ 740232 h 2670632"/>
              <a:gd name="connsiteX11" fmla="*/ 996496 w 11258935"/>
              <a:gd name="connsiteY11" fmla="*/ 711204 h 2670632"/>
              <a:gd name="connsiteX12" fmla="*/ 1069068 w 11258935"/>
              <a:gd name="connsiteY12" fmla="*/ 696689 h 2670632"/>
              <a:gd name="connsiteX13" fmla="*/ 1112611 w 11258935"/>
              <a:gd name="connsiteY13" fmla="*/ 667661 h 2670632"/>
              <a:gd name="connsiteX14" fmla="*/ 1199696 w 11258935"/>
              <a:gd name="connsiteY14" fmla="*/ 638632 h 2670632"/>
              <a:gd name="connsiteX15" fmla="*/ 1243239 w 11258935"/>
              <a:gd name="connsiteY15" fmla="*/ 609604 h 2670632"/>
              <a:gd name="connsiteX16" fmla="*/ 1381012 w 11258935"/>
              <a:gd name="connsiteY16" fmla="*/ 547011 h 2670632"/>
              <a:gd name="connsiteX17" fmla="*/ 1449047 w 11258935"/>
              <a:gd name="connsiteY17" fmla="*/ 520363 h 2670632"/>
              <a:gd name="connsiteX18" fmla="*/ 1504496 w 11258935"/>
              <a:gd name="connsiteY18" fmla="*/ 501087 h 2670632"/>
              <a:gd name="connsiteX19" fmla="*/ 1591582 w 11258935"/>
              <a:gd name="connsiteY19" fmla="*/ 478975 h 2670632"/>
              <a:gd name="connsiteX20" fmla="*/ 1658938 w 11258935"/>
              <a:gd name="connsiteY20" fmla="*/ 459471 h 2670632"/>
              <a:gd name="connsiteX21" fmla="*/ 1809296 w 11258935"/>
              <a:gd name="connsiteY21" fmla="*/ 435432 h 2670632"/>
              <a:gd name="connsiteX22" fmla="*/ 1910896 w 11258935"/>
              <a:gd name="connsiteY22" fmla="*/ 420918 h 2670632"/>
              <a:gd name="connsiteX23" fmla="*/ 1983468 w 11258935"/>
              <a:gd name="connsiteY23" fmla="*/ 406404 h 2670632"/>
              <a:gd name="connsiteX24" fmla="*/ 2114096 w 11258935"/>
              <a:gd name="connsiteY24" fmla="*/ 377375 h 2670632"/>
              <a:gd name="connsiteX25" fmla="*/ 2399959 w 11258935"/>
              <a:gd name="connsiteY25" fmla="*/ 326915 h 2670632"/>
              <a:gd name="connsiteX26" fmla="*/ 2738211 w 11258935"/>
              <a:gd name="connsiteY26" fmla="*/ 333832 h 2670632"/>
              <a:gd name="connsiteX27" fmla="*/ 2887889 w 11258935"/>
              <a:gd name="connsiteY27" fmla="*/ 297432 h 2670632"/>
              <a:gd name="connsiteX28" fmla="*/ 2986201 w 11258935"/>
              <a:gd name="connsiteY28" fmla="*/ 292443 h 2670632"/>
              <a:gd name="connsiteX29" fmla="*/ 3128055 w 11258935"/>
              <a:gd name="connsiteY29" fmla="*/ 280312 h 2670632"/>
              <a:gd name="connsiteX30" fmla="*/ 3913868 w 11258935"/>
              <a:gd name="connsiteY30" fmla="*/ 261261 h 2670632"/>
              <a:gd name="connsiteX31" fmla="*/ 4303826 w 11258935"/>
              <a:gd name="connsiteY31" fmla="*/ 227696 h 2670632"/>
              <a:gd name="connsiteX32" fmla="*/ 4402590 w 11258935"/>
              <a:gd name="connsiteY32" fmla="*/ 215564 h 2670632"/>
              <a:gd name="connsiteX33" fmla="*/ 4494439 w 11258935"/>
              <a:gd name="connsiteY33" fmla="*/ 203204 h 2670632"/>
              <a:gd name="connsiteX34" fmla="*/ 4649107 w 11258935"/>
              <a:gd name="connsiteY34" fmla="*/ 174401 h 2670632"/>
              <a:gd name="connsiteX35" fmla="*/ 4784725 w 11258935"/>
              <a:gd name="connsiteY35" fmla="*/ 145146 h 2670632"/>
              <a:gd name="connsiteX36" fmla="*/ 4828268 w 11258935"/>
              <a:gd name="connsiteY36" fmla="*/ 130632 h 2670632"/>
              <a:gd name="connsiteX37" fmla="*/ 4958896 w 11258935"/>
              <a:gd name="connsiteY37" fmla="*/ 116118 h 2670632"/>
              <a:gd name="connsiteX38" fmla="*/ 5104039 w 11258935"/>
              <a:gd name="connsiteY38" fmla="*/ 72575 h 2670632"/>
              <a:gd name="connsiteX39" fmla="*/ 5590948 w 11258935"/>
              <a:gd name="connsiteY39" fmla="*/ 60443 h 2670632"/>
              <a:gd name="connsiteX40" fmla="*/ 5691527 w 11258935"/>
              <a:gd name="connsiteY40" fmla="*/ 89017 h 2670632"/>
              <a:gd name="connsiteX41" fmla="*/ 5824764 w 11258935"/>
              <a:gd name="connsiteY41" fmla="*/ 118045 h 2670632"/>
              <a:gd name="connsiteX42" fmla="*/ 5921828 w 11258935"/>
              <a:gd name="connsiteY42" fmla="*/ 146848 h 2670632"/>
              <a:gd name="connsiteX43" fmla="*/ 5979658 w 11258935"/>
              <a:gd name="connsiteY43" fmla="*/ 173268 h 2670632"/>
              <a:gd name="connsiteX44" fmla="*/ 6030345 w 11258935"/>
              <a:gd name="connsiteY44" fmla="*/ 195152 h 2670632"/>
              <a:gd name="connsiteX45" fmla="*/ 6112668 w 11258935"/>
              <a:gd name="connsiteY45" fmla="*/ 228944 h 2670632"/>
              <a:gd name="connsiteX46" fmla="*/ 6149068 w 11258935"/>
              <a:gd name="connsiteY46" fmla="*/ 250602 h 2670632"/>
              <a:gd name="connsiteX47" fmla="*/ 6192611 w 11258935"/>
              <a:gd name="connsiteY47" fmla="*/ 262962 h 2670632"/>
              <a:gd name="connsiteX48" fmla="*/ 6221865 w 11258935"/>
              <a:gd name="connsiteY48" fmla="*/ 294144 h 2670632"/>
              <a:gd name="connsiteX49" fmla="*/ 6250668 w 11258935"/>
              <a:gd name="connsiteY49" fmla="*/ 304804 h 2670632"/>
              <a:gd name="connsiteX50" fmla="*/ 6310652 w 11258935"/>
              <a:gd name="connsiteY50" fmla="*/ 348346 h 2670632"/>
              <a:gd name="connsiteX51" fmla="*/ 6346598 w 11258935"/>
              <a:gd name="connsiteY51" fmla="*/ 384746 h 2670632"/>
              <a:gd name="connsiteX52" fmla="*/ 6407489 w 11258935"/>
              <a:gd name="connsiteY52" fmla="*/ 430669 h 2670632"/>
              <a:gd name="connsiteX53" fmla="*/ 6473371 w 11258935"/>
              <a:gd name="connsiteY53" fmla="*/ 502787 h 2670632"/>
              <a:gd name="connsiteX54" fmla="*/ 6533809 w 11258935"/>
              <a:gd name="connsiteY54" fmla="*/ 555856 h 2670632"/>
              <a:gd name="connsiteX55" fmla="*/ 6594702 w 11258935"/>
              <a:gd name="connsiteY55" fmla="*/ 611986 h 2670632"/>
              <a:gd name="connsiteX56" fmla="*/ 6642553 w 11258935"/>
              <a:gd name="connsiteY56" fmla="*/ 653146 h 2670632"/>
              <a:gd name="connsiteX57" fmla="*/ 6686324 w 11258935"/>
              <a:gd name="connsiteY57" fmla="*/ 705761 h 2670632"/>
              <a:gd name="connsiteX58" fmla="*/ 6761503 w 11258935"/>
              <a:gd name="connsiteY58" fmla="*/ 773343 h 2670632"/>
              <a:gd name="connsiteX59" fmla="*/ 6819333 w 11258935"/>
              <a:gd name="connsiteY59" fmla="*/ 826411 h 2670632"/>
              <a:gd name="connsiteX60" fmla="*/ 6870020 w 11258935"/>
              <a:gd name="connsiteY60" fmla="*/ 881406 h 2670632"/>
              <a:gd name="connsiteX61" fmla="*/ 6920706 w 11258935"/>
              <a:gd name="connsiteY61" fmla="*/ 924949 h 2670632"/>
              <a:gd name="connsiteX62" fmla="*/ 6983526 w 11258935"/>
              <a:gd name="connsiteY62" fmla="*/ 976316 h 2670632"/>
              <a:gd name="connsiteX63" fmla="*/ 7048500 w 11258935"/>
              <a:gd name="connsiteY63" fmla="*/ 1031538 h 2670632"/>
              <a:gd name="connsiteX64" fmla="*/ 7133658 w 11258935"/>
              <a:gd name="connsiteY64" fmla="*/ 1084379 h 2670632"/>
              <a:gd name="connsiteX65" fmla="*/ 7167676 w 11258935"/>
              <a:gd name="connsiteY65" fmla="*/ 1117944 h 2670632"/>
              <a:gd name="connsiteX66" fmla="*/ 7199086 w 11258935"/>
              <a:gd name="connsiteY66" fmla="*/ 1135973 h 2670632"/>
              <a:gd name="connsiteX67" fmla="*/ 7252153 w 11258935"/>
              <a:gd name="connsiteY67" fmla="*/ 1161146 h 2670632"/>
              <a:gd name="connsiteX68" fmla="*/ 7303067 w 11258935"/>
              <a:gd name="connsiteY68" fmla="*/ 1194711 h 2670632"/>
              <a:gd name="connsiteX69" fmla="*/ 7390380 w 11258935"/>
              <a:gd name="connsiteY69" fmla="*/ 1223739 h 2670632"/>
              <a:gd name="connsiteX70" fmla="*/ 7410337 w 11258935"/>
              <a:gd name="connsiteY70" fmla="*/ 1195618 h 2670632"/>
              <a:gd name="connsiteX71" fmla="*/ 7487217 w 11258935"/>
              <a:gd name="connsiteY71" fmla="*/ 1176795 h 2670632"/>
              <a:gd name="connsiteX72" fmla="*/ 7556953 w 11258935"/>
              <a:gd name="connsiteY72" fmla="*/ 1227255 h 2670632"/>
              <a:gd name="connsiteX73" fmla="*/ 7677603 w 11258935"/>
              <a:gd name="connsiteY73" fmla="*/ 1287239 h 2670632"/>
              <a:gd name="connsiteX74" fmla="*/ 7759927 w 11258935"/>
              <a:gd name="connsiteY74" fmla="*/ 1328174 h 2670632"/>
              <a:gd name="connsiteX75" fmla="*/ 7834426 w 11258935"/>
              <a:gd name="connsiteY75" fmla="*/ 1345070 h 2670632"/>
              <a:gd name="connsiteX76" fmla="*/ 7951788 w 11258935"/>
              <a:gd name="connsiteY76" fmla="*/ 1371944 h 2670632"/>
              <a:gd name="connsiteX77" fmla="*/ 8155440 w 11258935"/>
              <a:gd name="connsiteY77" fmla="*/ 1405962 h 2670632"/>
              <a:gd name="connsiteX78" fmla="*/ 8302965 w 11258935"/>
              <a:gd name="connsiteY78" fmla="*/ 1464925 h 2670632"/>
              <a:gd name="connsiteX79" fmla="*/ 8392432 w 11258935"/>
              <a:gd name="connsiteY79" fmla="*/ 1503252 h 2670632"/>
              <a:gd name="connsiteX80" fmla="*/ 8514896 w 11258935"/>
              <a:gd name="connsiteY80" fmla="*/ 1640118 h 2670632"/>
              <a:gd name="connsiteX81" fmla="*/ 8541770 w 11258935"/>
              <a:gd name="connsiteY81" fmla="*/ 1716545 h 2670632"/>
              <a:gd name="connsiteX82" fmla="*/ 8611507 w 11258935"/>
              <a:gd name="connsiteY82" fmla="*/ 1745346 h 2670632"/>
              <a:gd name="connsiteX83" fmla="*/ 8739301 w 11258935"/>
              <a:gd name="connsiteY83" fmla="*/ 1798187 h 2670632"/>
              <a:gd name="connsiteX84" fmla="*/ 8776153 w 11258935"/>
              <a:gd name="connsiteY84" fmla="*/ 1567546 h 2670632"/>
              <a:gd name="connsiteX85" fmla="*/ 8834211 w 11258935"/>
              <a:gd name="connsiteY85" fmla="*/ 1480461 h 2670632"/>
              <a:gd name="connsiteX86" fmla="*/ 8848725 w 11258935"/>
              <a:gd name="connsiteY86" fmla="*/ 1436918 h 2670632"/>
              <a:gd name="connsiteX87" fmla="*/ 8878661 w 11258935"/>
              <a:gd name="connsiteY87" fmla="*/ 1362418 h 2670632"/>
              <a:gd name="connsiteX88" fmla="*/ 9001693 w 11258935"/>
              <a:gd name="connsiteY88" fmla="*/ 1424557 h 2670632"/>
              <a:gd name="connsiteX89" fmla="*/ 8999537 w 11258935"/>
              <a:gd name="connsiteY89" fmla="*/ 1504046 h 2670632"/>
              <a:gd name="connsiteX90" fmla="*/ 9022896 w 11258935"/>
              <a:gd name="connsiteY90" fmla="*/ 1698175 h 2670632"/>
              <a:gd name="connsiteX91" fmla="*/ 9057140 w 11258935"/>
              <a:gd name="connsiteY91" fmla="*/ 1866337 h 2670632"/>
              <a:gd name="connsiteX92" fmla="*/ 9124496 w 11258935"/>
              <a:gd name="connsiteY92" fmla="*/ 1959432 h 2670632"/>
              <a:gd name="connsiteX93" fmla="*/ 9208520 w 11258935"/>
              <a:gd name="connsiteY93" fmla="*/ 1998213 h 2670632"/>
              <a:gd name="connsiteX94" fmla="*/ 9285627 w 11258935"/>
              <a:gd name="connsiteY94" fmla="*/ 2054342 h 2670632"/>
              <a:gd name="connsiteX95" fmla="*/ 9361261 w 11258935"/>
              <a:gd name="connsiteY95" fmla="*/ 2116935 h 2670632"/>
              <a:gd name="connsiteX96" fmla="*/ 9458325 w 11258935"/>
              <a:gd name="connsiteY96" fmla="*/ 2220689 h 2670632"/>
              <a:gd name="connsiteX97" fmla="*/ 9559925 w 11258935"/>
              <a:gd name="connsiteY97" fmla="*/ 2264232 h 2670632"/>
              <a:gd name="connsiteX98" fmla="*/ 9690553 w 11258935"/>
              <a:gd name="connsiteY98" fmla="*/ 2322289 h 2670632"/>
              <a:gd name="connsiteX99" fmla="*/ 9840686 w 11258935"/>
              <a:gd name="connsiteY99" fmla="*/ 2377738 h 2670632"/>
              <a:gd name="connsiteX100" fmla="*/ 9973695 w 11258935"/>
              <a:gd name="connsiteY100" fmla="*/ 2416065 h 2670632"/>
              <a:gd name="connsiteX101" fmla="*/ 10101943 w 11258935"/>
              <a:gd name="connsiteY101" fmla="*/ 2449856 h 2670632"/>
              <a:gd name="connsiteX102" fmla="*/ 10251848 w 11258935"/>
              <a:gd name="connsiteY102" fmla="*/ 2478658 h 2670632"/>
              <a:gd name="connsiteX103" fmla="*/ 10500518 w 11258935"/>
              <a:gd name="connsiteY103" fmla="*/ 2503151 h 2670632"/>
              <a:gd name="connsiteX104" fmla="*/ 10929031 w 11258935"/>
              <a:gd name="connsiteY104" fmla="*/ 2544086 h 2670632"/>
              <a:gd name="connsiteX105" fmla="*/ 11215234 w 11258935"/>
              <a:gd name="connsiteY105" fmla="*/ 2451217 h 2670632"/>
              <a:gd name="connsiteX106" fmla="*/ 11246417 w 11258935"/>
              <a:gd name="connsiteY106" fmla="*/ 2556899 h 2670632"/>
              <a:gd name="connsiteX107" fmla="*/ 11258096 w 11258935"/>
              <a:gd name="connsiteY107" fmla="*/ 2598061 h 2670632"/>
              <a:gd name="connsiteX108" fmla="*/ 11214553 w 11258935"/>
              <a:gd name="connsiteY108" fmla="*/ 2627089 h 2670632"/>
              <a:gd name="connsiteX109" fmla="*/ 11185525 w 11258935"/>
              <a:gd name="connsiteY109" fmla="*/ 2670632 h 2670632"/>
              <a:gd name="connsiteX110" fmla="*/ 11141982 w 11258935"/>
              <a:gd name="connsiteY110" fmla="*/ 2569032 h 2670632"/>
              <a:gd name="connsiteX111" fmla="*/ 11127468 w 11258935"/>
              <a:gd name="connsiteY111" fmla="*/ 2525489 h 2670632"/>
              <a:gd name="connsiteX112" fmla="*/ 11083925 w 11258935"/>
              <a:gd name="connsiteY112" fmla="*/ 2510975 h 2670632"/>
              <a:gd name="connsiteX113" fmla="*/ 10996839 w 11258935"/>
              <a:gd name="connsiteY113" fmla="*/ 2554518 h 2670632"/>
              <a:gd name="connsiteX114" fmla="*/ 10875508 w 11258935"/>
              <a:gd name="connsiteY114" fmla="*/ 2548055 h 2670632"/>
              <a:gd name="connsiteX115" fmla="*/ 10774136 w 11258935"/>
              <a:gd name="connsiteY115" fmla="*/ 2543065 h 2670632"/>
              <a:gd name="connsiteX116" fmla="*/ 10686369 w 11258935"/>
              <a:gd name="connsiteY116" fmla="*/ 2535695 h 2670632"/>
              <a:gd name="connsiteX117" fmla="*/ 10597582 w 11258935"/>
              <a:gd name="connsiteY117" fmla="*/ 2523335 h 2670632"/>
              <a:gd name="connsiteX118" fmla="*/ 10493148 w 11258935"/>
              <a:gd name="connsiteY118" fmla="*/ 2506439 h 2670632"/>
              <a:gd name="connsiteX119" fmla="*/ 10220211 w 11258935"/>
              <a:gd name="connsiteY119" fmla="*/ 2479792 h 2670632"/>
              <a:gd name="connsiteX120" fmla="*/ 9998982 w 11258935"/>
              <a:gd name="connsiteY120" fmla="*/ 2426951 h 2670632"/>
              <a:gd name="connsiteX121" fmla="*/ 9904071 w 11258935"/>
              <a:gd name="connsiteY121" fmla="*/ 2409829 h 2670632"/>
              <a:gd name="connsiteX122" fmla="*/ 9798389 w 11258935"/>
              <a:gd name="connsiteY122" fmla="*/ 2373883 h 2670632"/>
              <a:gd name="connsiteX123" fmla="*/ 9641568 w 11258935"/>
              <a:gd name="connsiteY123" fmla="*/ 2319908 h 2670632"/>
              <a:gd name="connsiteX124" fmla="*/ 9528062 w 11258935"/>
              <a:gd name="connsiteY124" fmla="*/ 2261851 h 2670632"/>
              <a:gd name="connsiteX125" fmla="*/ 9453109 w 11258935"/>
              <a:gd name="connsiteY125" fmla="*/ 2196424 h 2670632"/>
              <a:gd name="connsiteX126" fmla="*/ 9388134 w 11258935"/>
              <a:gd name="connsiteY126" fmla="*/ 2132696 h 2670632"/>
              <a:gd name="connsiteX127" fmla="*/ 9361261 w 11258935"/>
              <a:gd name="connsiteY127" fmla="*/ 2108204 h 2670632"/>
              <a:gd name="connsiteX128" fmla="*/ 9339376 w 11258935"/>
              <a:gd name="connsiteY128" fmla="*/ 2093236 h 2670632"/>
              <a:gd name="connsiteX129" fmla="*/ 9212943 w 11258935"/>
              <a:gd name="connsiteY129" fmla="*/ 1987100 h 2670632"/>
              <a:gd name="connsiteX130" fmla="*/ 9062697 w 11258935"/>
              <a:gd name="connsiteY130" fmla="*/ 1770067 h 2670632"/>
              <a:gd name="connsiteX131" fmla="*/ 9071769 w 11258935"/>
              <a:gd name="connsiteY131" fmla="*/ 1668694 h 2670632"/>
              <a:gd name="connsiteX132" fmla="*/ 9074603 w 11258935"/>
              <a:gd name="connsiteY132" fmla="*/ 1593513 h 2670632"/>
              <a:gd name="connsiteX133" fmla="*/ 9101251 w 11258935"/>
              <a:gd name="connsiteY133" fmla="*/ 1537611 h 2670632"/>
              <a:gd name="connsiteX134" fmla="*/ 9156246 w 11258935"/>
              <a:gd name="connsiteY134" fmla="*/ 1470029 h 2670632"/>
              <a:gd name="connsiteX135" fmla="*/ 9201717 w 11258935"/>
              <a:gd name="connsiteY135" fmla="*/ 1400292 h 2670632"/>
              <a:gd name="connsiteX136" fmla="*/ 9244352 w 11258935"/>
              <a:gd name="connsiteY136" fmla="*/ 1327267 h 2670632"/>
              <a:gd name="connsiteX137" fmla="*/ 9265558 w 11258935"/>
              <a:gd name="connsiteY137" fmla="*/ 1202649 h 2670632"/>
              <a:gd name="connsiteX138" fmla="*/ 9253424 w 11258935"/>
              <a:gd name="connsiteY138" fmla="*/ 1113862 h 2670632"/>
              <a:gd name="connsiteX139" fmla="*/ 9236075 w 11258935"/>
              <a:gd name="connsiteY139" fmla="*/ 1085060 h 2670632"/>
              <a:gd name="connsiteX140" fmla="*/ 9180171 w 11258935"/>
              <a:gd name="connsiteY140" fmla="*/ 1046733 h 2670632"/>
              <a:gd name="connsiteX141" fmla="*/ 9129486 w 11258935"/>
              <a:gd name="connsiteY141" fmla="*/ 1012942 h 2670632"/>
              <a:gd name="connsiteX142" fmla="*/ 9007701 w 11258935"/>
              <a:gd name="connsiteY142" fmla="*/ 941277 h 2670632"/>
              <a:gd name="connsiteX143" fmla="*/ 8957242 w 11258935"/>
              <a:gd name="connsiteY143" fmla="*/ 1006252 h 2670632"/>
              <a:gd name="connsiteX144" fmla="*/ 8906782 w 11258935"/>
              <a:gd name="connsiteY144" fmla="*/ 1088575 h 2670632"/>
              <a:gd name="connsiteX145" fmla="*/ 8880362 w 11258935"/>
              <a:gd name="connsiteY145" fmla="*/ 1110687 h 2670632"/>
              <a:gd name="connsiteX146" fmla="*/ 8863239 w 11258935"/>
              <a:gd name="connsiteY146" fmla="*/ 1175661 h 2670632"/>
              <a:gd name="connsiteX147" fmla="*/ 8869930 w 11258935"/>
              <a:gd name="connsiteY147" fmla="*/ 1250839 h 2670632"/>
              <a:gd name="connsiteX148" fmla="*/ 8867321 w 11258935"/>
              <a:gd name="connsiteY148" fmla="*/ 1315814 h 2670632"/>
              <a:gd name="connsiteX149" fmla="*/ 8814707 w 11258935"/>
              <a:gd name="connsiteY149" fmla="*/ 1512664 h 2670632"/>
              <a:gd name="connsiteX150" fmla="*/ 8677615 w 11258935"/>
              <a:gd name="connsiteY150" fmla="*/ 1556661 h 2670632"/>
              <a:gd name="connsiteX151" fmla="*/ 8590869 w 11258935"/>
              <a:gd name="connsiteY151" fmla="*/ 1606440 h 2670632"/>
              <a:gd name="connsiteX152" fmla="*/ 8528277 w 11258935"/>
              <a:gd name="connsiteY152" fmla="*/ 1594080 h 2670632"/>
              <a:gd name="connsiteX153" fmla="*/ 8468064 w 11258935"/>
              <a:gd name="connsiteY153" fmla="*/ 1565279 h 2670632"/>
              <a:gd name="connsiteX154" fmla="*/ 8417606 w 11258935"/>
              <a:gd name="connsiteY154" fmla="*/ 1536023 h 2670632"/>
              <a:gd name="connsiteX155" fmla="*/ 8382681 w 11258935"/>
              <a:gd name="connsiteY155" fmla="*/ 1509602 h 2670632"/>
              <a:gd name="connsiteX156" fmla="*/ 8243661 w 11258935"/>
              <a:gd name="connsiteY156" fmla="*/ 1423651 h 2670632"/>
              <a:gd name="connsiteX157" fmla="*/ 8139906 w 11258935"/>
              <a:gd name="connsiteY157" fmla="*/ 1377500 h 2670632"/>
              <a:gd name="connsiteX158" fmla="*/ 7999299 w 11258935"/>
              <a:gd name="connsiteY158" fmla="*/ 1333504 h 2670632"/>
              <a:gd name="connsiteX159" fmla="*/ 7926955 w 11258935"/>
              <a:gd name="connsiteY159" fmla="*/ 1278281 h 2670632"/>
              <a:gd name="connsiteX160" fmla="*/ 7876040 w 11258935"/>
              <a:gd name="connsiteY160" fmla="*/ 1242336 h 2670632"/>
              <a:gd name="connsiteX161" fmla="*/ 7815830 w 11258935"/>
              <a:gd name="connsiteY161" fmla="*/ 1208544 h 2670632"/>
              <a:gd name="connsiteX162" fmla="*/ 7757319 w 11258935"/>
              <a:gd name="connsiteY162" fmla="*/ 1179517 h 2670632"/>
              <a:gd name="connsiteX163" fmla="*/ 7673294 w 11258935"/>
              <a:gd name="connsiteY163" fmla="*/ 1143344 h 2670632"/>
              <a:gd name="connsiteX164" fmla="*/ 7533141 w 11258935"/>
              <a:gd name="connsiteY164" fmla="*/ 1071225 h 2670632"/>
              <a:gd name="connsiteX165" fmla="*/ 7486537 w 11258935"/>
              <a:gd name="connsiteY165" fmla="*/ 1159558 h 2670632"/>
              <a:gd name="connsiteX166" fmla="*/ 7414419 w 11258935"/>
              <a:gd name="connsiteY166" fmla="*/ 1183598 h 2670632"/>
              <a:gd name="connsiteX167" fmla="*/ 7337539 w 11258935"/>
              <a:gd name="connsiteY167" fmla="*/ 1125994 h 2670632"/>
              <a:gd name="connsiteX168" fmla="*/ 7226414 w 11258935"/>
              <a:gd name="connsiteY168" fmla="*/ 1033467 h 2670632"/>
              <a:gd name="connsiteX169" fmla="*/ 7160305 w 11258935"/>
              <a:gd name="connsiteY169" fmla="*/ 976657 h 2670632"/>
              <a:gd name="connsiteX170" fmla="*/ 7088187 w 11258935"/>
              <a:gd name="connsiteY170" fmla="*/ 888323 h 2670632"/>
              <a:gd name="connsiteX171" fmla="*/ 6986587 w 11258935"/>
              <a:gd name="connsiteY171" fmla="*/ 758601 h 2670632"/>
              <a:gd name="connsiteX172" fmla="*/ 6913336 w 11258935"/>
              <a:gd name="connsiteY172" fmla="*/ 642942 h 2670632"/>
              <a:gd name="connsiteX173" fmla="*/ 6874782 w 11258935"/>
              <a:gd name="connsiteY173" fmla="*/ 589873 h 2670632"/>
              <a:gd name="connsiteX174" fmla="*/ 6832939 w 11258935"/>
              <a:gd name="connsiteY174" fmla="*/ 545650 h 2670632"/>
              <a:gd name="connsiteX175" fmla="*/ 6758668 w 11258935"/>
              <a:gd name="connsiteY175" fmla="*/ 464007 h 2670632"/>
              <a:gd name="connsiteX176" fmla="*/ 6722496 w 11258935"/>
              <a:gd name="connsiteY176" fmla="*/ 427381 h 2670632"/>
              <a:gd name="connsiteX177" fmla="*/ 6681333 w 11258935"/>
              <a:gd name="connsiteY177" fmla="*/ 396199 h 2670632"/>
              <a:gd name="connsiteX178" fmla="*/ 6640171 w 11258935"/>
              <a:gd name="connsiteY178" fmla="*/ 369551 h 2670632"/>
              <a:gd name="connsiteX179" fmla="*/ 6584496 w 11258935"/>
              <a:gd name="connsiteY179" fmla="*/ 319318 h 2670632"/>
              <a:gd name="connsiteX180" fmla="*/ 6497411 w 11258935"/>
              <a:gd name="connsiteY180" fmla="*/ 290289 h 2670632"/>
              <a:gd name="connsiteX181" fmla="*/ 6465775 w 11258935"/>
              <a:gd name="connsiteY181" fmla="*/ 266250 h 2670632"/>
              <a:gd name="connsiteX182" fmla="*/ 6410325 w 11258935"/>
              <a:gd name="connsiteY182" fmla="*/ 232232 h 2670632"/>
              <a:gd name="connsiteX183" fmla="*/ 6317796 w 11258935"/>
              <a:gd name="connsiteY183" fmla="*/ 179391 h 2670632"/>
              <a:gd name="connsiteX184" fmla="*/ 6192611 w 11258935"/>
              <a:gd name="connsiteY184" fmla="*/ 116118 h 2670632"/>
              <a:gd name="connsiteX185" fmla="*/ 6146913 w 11258935"/>
              <a:gd name="connsiteY185" fmla="*/ 89244 h 2670632"/>
              <a:gd name="connsiteX186" fmla="*/ 6076496 w 11258935"/>
              <a:gd name="connsiteY186" fmla="*/ 58061 h 2670632"/>
              <a:gd name="connsiteX187" fmla="*/ 6008687 w 11258935"/>
              <a:gd name="connsiteY187" fmla="*/ 29259 h 2670632"/>
              <a:gd name="connsiteX188" fmla="*/ 5916839 w 11258935"/>
              <a:gd name="connsiteY188" fmla="*/ 4 h 2670632"/>
              <a:gd name="connsiteX189" fmla="*/ 5787571 w 11258935"/>
              <a:gd name="connsiteY189" fmla="*/ 30733 h 2670632"/>
              <a:gd name="connsiteX190" fmla="*/ 5217093 w 11258935"/>
              <a:gd name="connsiteY190" fmla="*/ 61916 h 2670632"/>
              <a:gd name="connsiteX191" fmla="*/ 5037477 w 11258935"/>
              <a:gd name="connsiteY191" fmla="*/ 81646 h 2670632"/>
              <a:gd name="connsiteX192" fmla="*/ 4917508 w 11258935"/>
              <a:gd name="connsiteY192" fmla="*/ 91399 h 2670632"/>
              <a:gd name="connsiteX193" fmla="*/ 4617017 w 11258935"/>
              <a:gd name="connsiteY193" fmla="*/ 115664 h 2670632"/>
              <a:gd name="connsiteX194" fmla="*/ 4480152 w 11258935"/>
              <a:gd name="connsiteY194" fmla="*/ 130179 h 2670632"/>
              <a:gd name="connsiteX195" fmla="*/ 4291466 w 11258935"/>
              <a:gd name="connsiteY195" fmla="*/ 149002 h 2670632"/>
              <a:gd name="connsiteX196" fmla="*/ 3879509 w 11258935"/>
              <a:gd name="connsiteY196" fmla="*/ 218739 h 2670632"/>
              <a:gd name="connsiteX197" fmla="*/ 3656012 w 11258935"/>
              <a:gd name="connsiteY197" fmla="*/ 245386 h 2670632"/>
              <a:gd name="connsiteX198" fmla="*/ 3379107 w 11258935"/>
              <a:gd name="connsiteY198" fmla="*/ 264889 h 2670632"/>
              <a:gd name="connsiteX199" fmla="*/ 2761796 w 11258935"/>
              <a:gd name="connsiteY199" fmla="*/ 315123 h 2670632"/>
              <a:gd name="connsiteX200" fmla="*/ 2523331 w 11258935"/>
              <a:gd name="connsiteY200" fmla="*/ 324420 h 2670632"/>
              <a:gd name="connsiteX201" fmla="*/ 2244271 w 11258935"/>
              <a:gd name="connsiteY201" fmla="*/ 324648 h 2670632"/>
              <a:gd name="connsiteX202" fmla="*/ 2080078 w 11258935"/>
              <a:gd name="connsiteY202" fmla="*/ 322719 h 2670632"/>
              <a:gd name="connsiteX203" fmla="*/ 1997982 w 11258935"/>
              <a:gd name="connsiteY203" fmla="*/ 320565 h 2670632"/>
              <a:gd name="connsiteX204" fmla="*/ 1918720 w 11258935"/>
              <a:gd name="connsiteY204" fmla="*/ 332699 h 2670632"/>
              <a:gd name="connsiteX205" fmla="*/ 1804761 w 11258935"/>
              <a:gd name="connsiteY205" fmla="*/ 347212 h 2670632"/>
              <a:gd name="connsiteX206" fmla="*/ 1558131 w 11258935"/>
              <a:gd name="connsiteY206" fmla="*/ 387920 h 2670632"/>
              <a:gd name="connsiteX207" fmla="*/ 1180079 w 11258935"/>
              <a:gd name="connsiteY207" fmla="*/ 421257 h 2670632"/>
              <a:gd name="connsiteX208" fmla="*/ 456180 w 11258935"/>
              <a:gd name="connsiteY208" fmla="*/ 383385 h 2670632"/>
              <a:gd name="connsiteX209" fmla="*/ 268401 w 11258935"/>
              <a:gd name="connsiteY209" fmla="*/ 405043 h 2670632"/>
              <a:gd name="connsiteX210" fmla="*/ 114981 w 11258935"/>
              <a:gd name="connsiteY210" fmla="*/ 426927 h 2670632"/>
              <a:gd name="connsiteX211" fmla="*/ 71891 w 11258935"/>
              <a:gd name="connsiteY211" fmla="*/ 432371 h 2670632"/>
              <a:gd name="connsiteX212" fmla="*/ 14741 w 11258935"/>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101943 w 11248891"/>
              <a:gd name="connsiteY101" fmla="*/ 2449856 h 2670632"/>
              <a:gd name="connsiteX102" fmla="*/ 10251848 w 11248891"/>
              <a:gd name="connsiteY102" fmla="*/ 2478658 h 2670632"/>
              <a:gd name="connsiteX103" fmla="*/ 10500518 w 11248891"/>
              <a:gd name="connsiteY103" fmla="*/ 2503151 h 2670632"/>
              <a:gd name="connsiteX104" fmla="*/ 10929031 w 11248891"/>
              <a:gd name="connsiteY104" fmla="*/ 2544086 h 2670632"/>
              <a:gd name="connsiteX105" fmla="*/ 11215234 w 11248891"/>
              <a:gd name="connsiteY105" fmla="*/ 2451217 h 2670632"/>
              <a:gd name="connsiteX106" fmla="*/ 11246417 w 11248891"/>
              <a:gd name="connsiteY106" fmla="*/ 2556899 h 2670632"/>
              <a:gd name="connsiteX107" fmla="*/ 11229521 w 11248891"/>
              <a:gd name="connsiteY107" fmla="*/ 2595680 h 2670632"/>
              <a:gd name="connsiteX108" fmla="*/ 11214553 w 11248891"/>
              <a:gd name="connsiteY108" fmla="*/ 2627089 h 2670632"/>
              <a:gd name="connsiteX109" fmla="*/ 11185525 w 11248891"/>
              <a:gd name="connsiteY109" fmla="*/ 2670632 h 2670632"/>
              <a:gd name="connsiteX110" fmla="*/ 11141982 w 11248891"/>
              <a:gd name="connsiteY110" fmla="*/ 2569032 h 2670632"/>
              <a:gd name="connsiteX111" fmla="*/ 11127468 w 11248891"/>
              <a:gd name="connsiteY111" fmla="*/ 2525489 h 2670632"/>
              <a:gd name="connsiteX112" fmla="*/ 11083925 w 11248891"/>
              <a:gd name="connsiteY112" fmla="*/ 2510975 h 2670632"/>
              <a:gd name="connsiteX113" fmla="*/ 10996839 w 11248891"/>
              <a:gd name="connsiteY113" fmla="*/ 2554518 h 2670632"/>
              <a:gd name="connsiteX114" fmla="*/ 10875508 w 11248891"/>
              <a:gd name="connsiteY114" fmla="*/ 2548055 h 2670632"/>
              <a:gd name="connsiteX115" fmla="*/ 10774136 w 11248891"/>
              <a:gd name="connsiteY115" fmla="*/ 2543065 h 2670632"/>
              <a:gd name="connsiteX116" fmla="*/ 10686369 w 11248891"/>
              <a:gd name="connsiteY116" fmla="*/ 2535695 h 2670632"/>
              <a:gd name="connsiteX117" fmla="*/ 10597582 w 11248891"/>
              <a:gd name="connsiteY117" fmla="*/ 2523335 h 2670632"/>
              <a:gd name="connsiteX118" fmla="*/ 10493148 w 11248891"/>
              <a:gd name="connsiteY118" fmla="*/ 2506439 h 2670632"/>
              <a:gd name="connsiteX119" fmla="*/ 10220211 w 11248891"/>
              <a:gd name="connsiteY119" fmla="*/ 2479792 h 2670632"/>
              <a:gd name="connsiteX120" fmla="*/ 9998982 w 11248891"/>
              <a:gd name="connsiteY120" fmla="*/ 2426951 h 2670632"/>
              <a:gd name="connsiteX121" fmla="*/ 9904071 w 11248891"/>
              <a:gd name="connsiteY121" fmla="*/ 2409829 h 2670632"/>
              <a:gd name="connsiteX122" fmla="*/ 9798389 w 11248891"/>
              <a:gd name="connsiteY122" fmla="*/ 2373883 h 2670632"/>
              <a:gd name="connsiteX123" fmla="*/ 9641568 w 11248891"/>
              <a:gd name="connsiteY123" fmla="*/ 2319908 h 2670632"/>
              <a:gd name="connsiteX124" fmla="*/ 9528062 w 11248891"/>
              <a:gd name="connsiteY124" fmla="*/ 2261851 h 2670632"/>
              <a:gd name="connsiteX125" fmla="*/ 9453109 w 11248891"/>
              <a:gd name="connsiteY125" fmla="*/ 2196424 h 2670632"/>
              <a:gd name="connsiteX126" fmla="*/ 9388134 w 11248891"/>
              <a:gd name="connsiteY126" fmla="*/ 2132696 h 2670632"/>
              <a:gd name="connsiteX127" fmla="*/ 9361261 w 11248891"/>
              <a:gd name="connsiteY127" fmla="*/ 2108204 h 2670632"/>
              <a:gd name="connsiteX128" fmla="*/ 9339376 w 11248891"/>
              <a:gd name="connsiteY128" fmla="*/ 2093236 h 2670632"/>
              <a:gd name="connsiteX129" fmla="*/ 9212943 w 11248891"/>
              <a:gd name="connsiteY129" fmla="*/ 1987100 h 2670632"/>
              <a:gd name="connsiteX130" fmla="*/ 9062697 w 11248891"/>
              <a:gd name="connsiteY130" fmla="*/ 1770067 h 2670632"/>
              <a:gd name="connsiteX131" fmla="*/ 9071769 w 11248891"/>
              <a:gd name="connsiteY131" fmla="*/ 1668694 h 2670632"/>
              <a:gd name="connsiteX132" fmla="*/ 9074603 w 11248891"/>
              <a:gd name="connsiteY132" fmla="*/ 1593513 h 2670632"/>
              <a:gd name="connsiteX133" fmla="*/ 9101251 w 11248891"/>
              <a:gd name="connsiteY133" fmla="*/ 1537611 h 2670632"/>
              <a:gd name="connsiteX134" fmla="*/ 9156246 w 11248891"/>
              <a:gd name="connsiteY134" fmla="*/ 1470029 h 2670632"/>
              <a:gd name="connsiteX135" fmla="*/ 9201717 w 11248891"/>
              <a:gd name="connsiteY135" fmla="*/ 1400292 h 2670632"/>
              <a:gd name="connsiteX136" fmla="*/ 9244352 w 11248891"/>
              <a:gd name="connsiteY136" fmla="*/ 1327267 h 2670632"/>
              <a:gd name="connsiteX137" fmla="*/ 9265558 w 11248891"/>
              <a:gd name="connsiteY137" fmla="*/ 1202649 h 2670632"/>
              <a:gd name="connsiteX138" fmla="*/ 9253424 w 11248891"/>
              <a:gd name="connsiteY138" fmla="*/ 1113862 h 2670632"/>
              <a:gd name="connsiteX139" fmla="*/ 9236075 w 11248891"/>
              <a:gd name="connsiteY139" fmla="*/ 1085060 h 2670632"/>
              <a:gd name="connsiteX140" fmla="*/ 9180171 w 11248891"/>
              <a:gd name="connsiteY140" fmla="*/ 1046733 h 2670632"/>
              <a:gd name="connsiteX141" fmla="*/ 9129486 w 11248891"/>
              <a:gd name="connsiteY141" fmla="*/ 1012942 h 2670632"/>
              <a:gd name="connsiteX142" fmla="*/ 9007701 w 11248891"/>
              <a:gd name="connsiteY142" fmla="*/ 941277 h 2670632"/>
              <a:gd name="connsiteX143" fmla="*/ 8957242 w 11248891"/>
              <a:gd name="connsiteY143" fmla="*/ 1006252 h 2670632"/>
              <a:gd name="connsiteX144" fmla="*/ 8906782 w 11248891"/>
              <a:gd name="connsiteY144" fmla="*/ 1088575 h 2670632"/>
              <a:gd name="connsiteX145" fmla="*/ 8880362 w 11248891"/>
              <a:gd name="connsiteY145" fmla="*/ 1110687 h 2670632"/>
              <a:gd name="connsiteX146" fmla="*/ 8863239 w 11248891"/>
              <a:gd name="connsiteY146" fmla="*/ 1175661 h 2670632"/>
              <a:gd name="connsiteX147" fmla="*/ 8869930 w 11248891"/>
              <a:gd name="connsiteY147" fmla="*/ 1250839 h 2670632"/>
              <a:gd name="connsiteX148" fmla="*/ 8867321 w 11248891"/>
              <a:gd name="connsiteY148" fmla="*/ 1315814 h 2670632"/>
              <a:gd name="connsiteX149" fmla="*/ 8814707 w 11248891"/>
              <a:gd name="connsiteY149" fmla="*/ 1512664 h 2670632"/>
              <a:gd name="connsiteX150" fmla="*/ 8677615 w 11248891"/>
              <a:gd name="connsiteY150" fmla="*/ 1556661 h 2670632"/>
              <a:gd name="connsiteX151" fmla="*/ 8590869 w 11248891"/>
              <a:gd name="connsiteY151" fmla="*/ 1606440 h 2670632"/>
              <a:gd name="connsiteX152" fmla="*/ 8528277 w 11248891"/>
              <a:gd name="connsiteY152" fmla="*/ 1594080 h 2670632"/>
              <a:gd name="connsiteX153" fmla="*/ 8468064 w 11248891"/>
              <a:gd name="connsiteY153" fmla="*/ 1565279 h 2670632"/>
              <a:gd name="connsiteX154" fmla="*/ 8417606 w 11248891"/>
              <a:gd name="connsiteY154" fmla="*/ 1536023 h 2670632"/>
              <a:gd name="connsiteX155" fmla="*/ 8382681 w 11248891"/>
              <a:gd name="connsiteY155" fmla="*/ 1509602 h 2670632"/>
              <a:gd name="connsiteX156" fmla="*/ 8243661 w 11248891"/>
              <a:gd name="connsiteY156" fmla="*/ 1423651 h 2670632"/>
              <a:gd name="connsiteX157" fmla="*/ 8139906 w 11248891"/>
              <a:gd name="connsiteY157" fmla="*/ 1377500 h 2670632"/>
              <a:gd name="connsiteX158" fmla="*/ 7999299 w 11248891"/>
              <a:gd name="connsiteY158" fmla="*/ 1333504 h 2670632"/>
              <a:gd name="connsiteX159" fmla="*/ 7926955 w 11248891"/>
              <a:gd name="connsiteY159" fmla="*/ 1278281 h 2670632"/>
              <a:gd name="connsiteX160" fmla="*/ 7876040 w 11248891"/>
              <a:gd name="connsiteY160" fmla="*/ 1242336 h 2670632"/>
              <a:gd name="connsiteX161" fmla="*/ 7815830 w 11248891"/>
              <a:gd name="connsiteY161" fmla="*/ 1208544 h 2670632"/>
              <a:gd name="connsiteX162" fmla="*/ 7757319 w 11248891"/>
              <a:gd name="connsiteY162" fmla="*/ 1179517 h 2670632"/>
              <a:gd name="connsiteX163" fmla="*/ 7673294 w 11248891"/>
              <a:gd name="connsiteY163" fmla="*/ 1143344 h 2670632"/>
              <a:gd name="connsiteX164" fmla="*/ 7533141 w 11248891"/>
              <a:gd name="connsiteY164" fmla="*/ 1071225 h 2670632"/>
              <a:gd name="connsiteX165" fmla="*/ 7486537 w 11248891"/>
              <a:gd name="connsiteY165" fmla="*/ 1159558 h 2670632"/>
              <a:gd name="connsiteX166" fmla="*/ 7414419 w 11248891"/>
              <a:gd name="connsiteY166" fmla="*/ 1183598 h 2670632"/>
              <a:gd name="connsiteX167" fmla="*/ 7337539 w 11248891"/>
              <a:gd name="connsiteY167" fmla="*/ 1125994 h 2670632"/>
              <a:gd name="connsiteX168" fmla="*/ 7226414 w 11248891"/>
              <a:gd name="connsiteY168" fmla="*/ 1033467 h 2670632"/>
              <a:gd name="connsiteX169" fmla="*/ 7160305 w 11248891"/>
              <a:gd name="connsiteY169" fmla="*/ 976657 h 2670632"/>
              <a:gd name="connsiteX170" fmla="*/ 7088187 w 11248891"/>
              <a:gd name="connsiteY170" fmla="*/ 888323 h 2670632"/>
              <a:gd name="connsiteX171" fmla="*/ 6986587 w 11248891"/>
              <a:gd name="connsiteY171" fmla="*/ 758601 h 2670632"/>
              <a:gd name="connsiteX172" fmla="*/ 6913336 w 11248891"/>
              <a:gd name="connsiteY172" fmla="*/ 642942 h 2670632"/>
              <a:gd name="connsiteX173" fmla="*/ 6874782 w 11248891"/>
              <a:gd name="connsiteY173" fmla="*/ 589873 h 2670632"/>
              <a:gd name="connsiteX174" fmla="*/ 6832939 w 11248891"/>
              <a:gd name="connsiteY174" fmla="*/ 545650 h 2670632"/>
              <a:gd name="connsiteX175" fmla="*/ 6758668 w 11248891"/>
              <a:gd name="connsiteY175" fmla="*/ 464007 h 2670632"/>
              <a:gd name="connsiteX176" fmla="*/ 6722496 w 11248891"/>
              <a:gd name="connsiteY176" fmla="*/ 427381 h 2670632"/>
              <a:gd name="connsiteX177" fmla="*/ 6681333 w 11248891"/>
              <a:gd name="connsiteY177" fmla="*/ 396199 h 2670632"/>
              <a:gd name="connsiteX178" fmla="*/ 6640171 w 11248891"/>
              <a:gd name="connsiteY178" fmla="*/ 369551 h 2670632"/>
              <a:gd name="connsiteX179" fmla="*/ 6584496 w 11248891"/>
              <a:gd name="connsiteY179" fmla="*/ 319318 h 2670632"/>
              <a:gd name="connsiteX180" fmla="*/ 6497411 w 11248891"/>
              <a:gd name="connsiteY180" fmla="*/ 290289 h 2670632"/>
              <a:gd name="connsiteX181" fmla="*/ 6465775 w 11248891"/>
              <a:gd name="connsiteY181" fmla="*/ 266250 h 2670632"/>
              <a:gd name="connsiteX182" fmla="*/ 6410325 w 11248891"/>
              <a:gd name="connsiteY182" fmla="*/ 232232 h 2670632"/>
              <a:gd name="connsiteX183" fmla="*/ 6317796 w 11248891"/>
              <a:gd name="connsiteY183" fmla="*/ 179391 h 2670632"/>
              <a:gd name="connsiteX184" fmla="*/ 6192611 w 11248891"/>
              <a:gd name="connsiteY184" fmla="*/ 116118 h 2670632"/>
              <a:gd name="connsiteX185" fmla="*/ 6146913 w 11248891"/>
              <a:gd name="connsiteY185" fmla="*/ 89244 h 2670632"/>
              <a:gd name="connsiteX186" fmla="*/ 6076496 w 11248891"/>
              <a:gd name="connsiteY186" fmla="*/ 58061 h 2670632"/>
              <a:gd name="connsiteX187" fmla="*/ 6008687 w 11248891"/>
              <a:gd name="connsiteY187" fmla="*/ 29259 h 2670632"/>
              <a:gd name="connsiteX188" fmla="*/ 5916839 w 11248891"/>
              <a:gd name="connsiteY188" fmla="*/ 4 h 2670632"/>
              <a:gd name="connsiteX189" fmla="*/ 5787571 w 11248891"/>
              <a:gd name="connsiteY189" fmla="*/ 30733 h 2670632"/>
              <a:gd name="connsiteX190" fmla="*/ 5217093 w 11248891"/>
              <a:gd name="connsiteY190" fmla="*/ 61916 h 2670632"/>
              <a:gd name="connsiteX191" fmla="*/ 5037477 w 11248891"/>
              <a:gd name="connsiteY191" fmla="*/ 81646 h 2670632"/>
              <a:gd name="connsiteX192" fmla="*/ 4917508 w 11248891"/>
              <a:gd name="connsiteY192" fmla="*/ 91399 h 2670632"/>
              <a:gd name="connsiteX193" fmla="*/ 4617017 w 11248891"/>
              <a:gd name="connsiteY193" fmla="*/ 115664 h 2670632"/>
              <a:gd name="connsiteX194" fmla="*/ 4480152 w 11248891"/>
              <a:gd name="connsiteY194" fmla="*/ 130179 h 2670632"/>
              <a:gd name="connsiteX195" fmla="*/ 4291466 w 11248891"/>
              <a:gd name="connsiteY195" fmla="*/ 149002 h 2670632"/>
              <a:gd name="connsiteX196" fmla="*/ 3879509 w 11248891"/>
              <a:gd name="connsiteY196" fmla="*/ 218739 h 2670632"/>
              <a:gd name="connsiteX197" fmla="*/ 3656012 w 11248891"/>
              <a:gd name="connsiteY197" fmla="*/ 245386 h 2670632"/>
              <a:gd name="connsiteX198" fmla="*/ 3379107 w 11248891"/>
              <a:gd name="connsiteY198" fmla="*/ 264889 h 2670632"/>
              <a:gd name="connsiteX199" fmla="*/ 2761796 w 11248891"/>
              <a:gd name="connsiteY199" fmla="*/ 315123 h 2670632"/>
              <a:gd name="connsiteX200" fmla="*/ 2523331 w 11248891"/>
              <a:gd name="connsiteY200" fmla="*/ 324420 h 2670632"/>
              <a:gd name="connsiteX201" fmla="*/ 2244271 w 11248891"/>
              <a:gd name="connsiteY201" fmla="*/ 324648 h 2670632"/>
              <a:gd name="connsiteX202" fmla="*/ 2080078 w 11248891"/>
              <a:gd name="connsiteY202" fmla="*/ 322719 h 2670632"/>
              <a:gd name="connsiteX203" fmla="*/ 1997982 w 11248891"/>
              <a:gd name="connsiteY203" fmla="*/ 320565 h 2670632"/>
              <a:gd name="connsiteX204" fmla="*/ 1918720 w 11248891"/>
              <a:gd name="connsiteY204" fmla="*/ 332699 h 2670632"/>
              <a:gd name="connsiteX205" fmla="*/ 1804761 w 11248891"/>
              <a:gd name="connsiteY205" fmla="*/ 347212 h 2670632"/>
              <a:gd name="connsiteX206" fmla="*/ 1558131 w 11248891"/>
              <a:gd name="connsiteY206" fmla="*/ 387920 h 2670632"/>
              <a:gd name="connsiteX207" fmla="*/ 1180079 w 11248891"/>
              <a:gd name="connsiteY207" fmla="*/ 421257 h 2670632"/>
              <a:gd name="connsiteX208" fmla="*/ 456180 w 11248891"/>
              <a:gd name="connsiteY208" fmla="*/ 383385 h 2670632"/>
              <a:gd name="connsiteX209" fmla="*/ 268401 w 11248891"/>
              <a:gd name="connsiteY209" fmla="*/ 405043 h 2670632"/>
              <a:gd name="connsiteX210" fmla="*/ 114981 w 11248891"/>
              <a:gd name="connsiteY210" fmla="*/ 426927 h 2670632"/>
              <a:gd name="connsiteX211" fmla="*/ 71891 w 11248891"/>
              <a:gd name="connsiteY211" fmla="*/ 432371 h 2670632"/>
              <a:gd name="connsiteX212" fmla="*/ 14741 w 11248891"/>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101943 w 11248891"/>
              <a:gd name="connsiteY101" fmla="*/ 2449856 h 2670632"/>
              <a:gd name="connsiteX102" fmla="*/ 10251848 w 11248891"/>
              <a:gd name="connsiteY102" fmla="*/ 2478658 h 2670632"/>
              <a:gd name="connsiteX103" fmla="*/ 10500518 w 11248891"/>
              <a:gd name="connsiteY103" fmla="*/ 2503151 h 2670632"/>
              <a:gd name="connsiteX104" fmla="*/ 10929031 w 11248891"/>
              <a:gd name="connsiteY104" fmla="*/ 2544086 h 2670632"/>
              <a:gd name="connsiteX105" fmla="*/ 11215234 w 11248891"/>
              <a:gd name="connsiteY105" fmla="*/ 2451217 h 2670632"/>
              <a:gd name="connsiteX106" fmla="*/ 11246417 w 11248891"/>
              <a:gd name="connsiteY106" fmla="*/ 2556899 h 2670632"/>
              <a:gd name="connsiteX107" fmla="*/ 11229521 w 11248891"/>
              <a:gd name="connsiteY107" fmla="*/ 2595680 h 2670632"/>
              <a:gd name="connsiteX108" fmla="*/ 11214553 w 11248891"/>
              <a:gd name="connsiteY108" fmla="*/ 2627089 h 2670632"/>
              <a:gd name="connsiteX109" fmla="*/ 11185525 w 11248891"/>
              <a:gd name="connsiteY109" fmla="*/ 2670632 h 2670632"/>
              <a:gd name="connsiteX110" fmla="*/ 11220563 w 11248891"/>
              <a:gd name="connsiteY110" fmla="*/ 2540457 h 2670632"/>
              <a:gd name="connsiteX111" fmla="*/ 11127468 w 11248891"/>
              <a:gd name="connsiteY111" fmla="*/ 2525489 h 2670632"/>
              <a:gd name="connsiteX112" fmla="*/ 11083925 w 11248891"/>
              <a:gd name="connsiteY112" fmla="*/ 2510975 h 2670632"/>
              <a:gd name="connsiteX113" fmla="*/ 10996839 w 11248891"/>
              <a:gd name="connsiteY113" fmla="*/ 2554518 h 2670632"/>
              <a:gd name="connsiteX114" fmla="*/ 10875508 w 11248891"/>
              <a:gd name="connsiteY114" fmla="*/ 2548055 h 2670632"/>
              <a:gd name="connsiteX115" fmla="*/ 10774136 w 11248891"/>
              <a:gd name="connsiteY115" fmla="*/ 2543065 h 2670632"/>
              <a:gd name="connsiteX116" fmla="*/ 10686369 w 11248891"/>
              <a:gd name="connsiteY116" fmla="*/ 2535695 h 2670632"/>
              <a:gd name="connsiteX117" fmla="*/ 10597582 w 11248891"/>
              <a:gd name="connsiteY117" fmla="*/ 2523335 h 2670632"/>
              <a:gd name="connsiteX118" fmla="*/ 10493148 w 11248891"/>
              <a:gd name="connsiteY118" fmla="*/ 2506439 h 2670632"/>
              <a:gd name="connsiteX119" fmla="*/ 10220211 w 11248891"/>
              <a:gd name="connsiteY119" fmla="*/ 2479792 h 2670632"/>
              <a:gd name="connsiteX120" fmla="*/ 9998982 w 11248891"/>
              <a:gd name="connsiteY120" fmla="*/ 2426951 h 2670632"/>
              <a:gd name="connsiteX121" fmla="*/ 9904071 w 11248891"/>
              <a:gd name="connsiteY121" fmla="*/ 2409829 h 2670632"/>
              <a:gd name="connsiteX122" fmla="*/ 9798389 w 11248891"/>
              <a:gd name="connsiteY122" fmla="*/ 2373883 h 2670632"/>
              <a:gd name="connsiteX123" fmla="*/ 9641568 w 11248891"/>
              <a:gd name="connsiteY123" fmla="*/ 2319908 h 2670632"/>
              <a:gd name="connsiteX124" fmla="*/ 9528062 w 11248891"/>
              <a:gd name="connsiteY124" fmla="*/ 2261851 h 2670632"/>
              <a:gd name="connsiteX125" fmla="*/ 9453109 w 11248891"/>
              <a:gd name="connsiteY125" fmla="*/ 2196424 h 2670632"/>
              <a:gd name="connsiteX126" fmla="*/ 9388134 w 11248891"/>
              <a:gd name="connsiteY126" fmla="*/ 2132696 h 2670632"/>
              <a:gd name="connsiteX127" fmla="*/ 9361261 w 11248891"/>
              <a:gd name="connsiteY127" fmla="*/ 2108204 h 2670632"/>
              <a:gd name="connsiteX128" fmla="*/ 9339376 w 11248891"/>
              <a:gd name="connsiteY128" fmla="*/ 2093236 h 2670632"/>
              <a:gd name="connsiteX129" fmla="*/ 9212943 w 11248891"/>
              <a:gd name="connsiteY129" fmla="*/ 1987100 h 2670632"/>
              <a:gd name="connsiteX130" fmla="*/ 9062697 w 11248891"/>
              <a:gd name="connsiteY130" fmla="*/ 1770067 h 2670632"/>
              <a:gd name="connsiteX131" fmla="*/ 9071769 w 11248891"/>
              <a:gd name="connsiteY131" fmla="*/ 1668694 h 2670632"/>
              <a:gd name="connsiteX132" fmla="*/ 9074603 w 11248891"/>
              <a:gd name="connsiteY132" fmla="*/ 1593513 h 2670632"/>
              <a:gd name="connsiteX133" fmla="*/ 9101251 w 11248891"/>
              <a:gd name="connsiteY133" fmla="*/ 1537611 h 2670632"/>
              <a:gd name="connsiteX134" fmla="*/ 9156246 w 11248891"/>
              <a:gd name="connsiteY134" fmla="*/ 1470029 h 2670632"/>
              <a:gd name="connsiteX135" fmla="*/ 9201717 w 11248891"/>
              <a:gd name="connsiteY135" fmla="*/ 1400292 h 2670632"/>
              <a:gd name="connsiteX136" fmla="*/ 9244352 w 11248891"/>
              <a:gd name="connsiteY136" fmla="*/ 1327267 h 2670632"/>
              <a:gd name="connsiteX137" fmla="*/ 9265558 w 11248891"/>
              <a:gd name="connsiteY137" fmla="*/ 1202649 h 2670632"/>
              <a:gd name="connsiteX138" fmla="*/ 9253424 w 11248891"/>
              <a:gd name="connsiteY138" fmla="*/ 1113862 h 2670632"/>
              <a:gd name="connsiteX139" fmla="*/ 9236075 w 11248891"/>
              <a:gd name="connsiteY139" fmla="*/ 1085060 h 2670632"/>
              <a:gd name="connsiteX140" fmla="*/ 9180171 w 11248891"/>
              <a:gd name="connsiteY140" fmla="*/ 1046733 h 2670632"/>
              <a:gd name="connsiteX141" fmla="*/ 9129486 w 11248891"/>
              <a:gd name="connsiteY141" fmla="*/ 1012942 h 2670632"/>
              <a:gd name="connsiteX142" fmla="*/ 9007701 w 11248891"/>
              <a:gd name="connsiteY142" fmla="*/ 941277 h 2670632"/>
              <a:gd name="connsiteX143" fmla="*/ 8957242 w 11248891"/>
              <a:gd name="connsiteY143" fmla="*/ 1006252 h 2670632"/>
              <a:gd name="connsiteX144" fmla="*/ 8906782 w 11248891"/>
              <a:gd name="connsiteY144" fmla="*/ 1088575 h 2670632"/>
              <a:gd name="connsiteX145" fmla="*/ 8880362 w 11248891"/>
              <a:gd name="connsiteY145" fmla="*/ 1110687 h 2670632"/>
              <a:gd name="connsiteX146" fmla="*/ 8863239 w 11248891"/>
              <a:gd name="connsiteY146" fmla="*/ 1175661 h 2670632"/>
              <a:gd name="connsiteX147" fmla="*/ 8869930 w 11248891"/>
              <a:gd name="connsiteY147" fmla="*/ 1250839 h 2670632"/>
              <a:gd name="connsiteX148" fmla="*/ 8867321 w 11248891"/>
              <a:gd name="connsiteY148" fmla="*/ 1315814 h 2670632"/>
              <a:gd name="connsiteX149" fmla="*/ 8814707 w 11248891"/>
              <a:gd name="connsiteY149" fmla="*/ 1512664 h 2670632"/>
              <a:gd name="connsiteX150" fmla="*/ 8677615 w 11248891"/>
              <a:gd name="connsiteY150" fmla="*/ 1556661 h 2670632"/>
              <a:gd name="connsiteX151" fmla="*/ 8590869 w 11248891"/>
              <a:gd name="connsiteY151" fmla="*/ 1606440 h 2670632"/>
              <a:gd name="connsiteX152" fmla="*/ 8528277 w 11248891"/>
              <a:gd name="connsiteY152" fmla="*/ 1594080 h 2670632"/>
              <a:gd name="connsiteX153" fmla="*/ 8468064 w 11248891"/>
              <a:gd name="connsiteY153" fmla="*/ 1565279 h 2670632"/>
              <a:gd name="connsiteX154" fmla="*/ 8417606 w 11248891"/>
              <a:gd name="connsiteY154" fmla="*/ 1536023 h 2670632"/>
              <a:gd name="connsiteX155" fmla="*/ 8382681 w 11248891"/>
              <a:gd name="connsiteY155" fmla="*/ 1509602 h 2670632"/>
              <a:gd name="connsiteX156" fmla="*/ 8243661 w 11248891"/>
              <a:gd name="connsiteY156" fmla="*/ 1423651 h 2670632"/>
              <a:gd name="connsiteX157" fmla="*/ 8139906 w 11248891"/>
              <a:gd name="connsiteY157" fmla="*/ 1377500 h 2670632"/>
              <a:gd name="connsiteX158" fmla="*/ 7999299 w 11248891"/>
              <a:gd name="connsiteY158" fmla="*/ 1333504 h 2670632"/>
              <a:gd name="connsiteX159" fmla="*/ 7926955 w 11248891"/>
              <a:gd name="connsiteY159" fmla="*/ 1278281 h 2670632"/>
              <a:gd name="connsiteX160" fmla="*/ 7876040 w 11248891"/>
              <a:gd name="connsiteY160" fmla="*/ 1242336 h 2670632"/>
              <a:gd name="connsiteX161" fmla="*/ 7815830 w 11248891"/>
              <a:gd name="connsiteY161" fmla="*/ 1208544 h 2670632"/>
              <a:gd name="connsiteX162" fmla="*/ 7757319 w 11248891"/>
              <a:gd name="connsiteY162" fmla="*/ 1179517 h 2670632"/>
              <a:gd name="connsiteX163" fmla="*/ 7673294 w 11248891"/>
              <a:gd name="connsiteY163" fmla="*/ 1143344 h 2670632"/>
              <a:gd name="connsiteX164" fmla="*/ 7533141 w 11248891"/>
              <a:gd name="connsiteY164" fmla="*/ 1071225 h 2670632"/>
              <a:gd name="connsiteX165" fmla="*/ 7486537 w 11248891"/>
              <a:gd name="connsiteY165" fmla="*/ 1159558 h 2670632"/>
              <a:gd name="connsiteX166" fmla="*/ 7414419 w 11248891"/>
              <a:gd name="connsiteY166" fmla="*/ 1183598 h 2670632"/>
              <a:gd name="connsiteX167" fmla="*/ 7337539 w 11248891"/>
              <a:gd name="connsiteY167" fmla="*/ 1125994 h 2670632"/>
              <a:gd name="connsiteX168" fmla="*/ 7226414 w 11248891"/>
              <a:gd name="connsiteY168" fmla="*/ 1033467 h 2670632"/>
              <a:gd name="connsiteX169" fmla="*/ 7160305 w 11248891"/>
              <a:gd name="connsiteY169" fmla="*/ 976657 h 2670632"/>
              <a:gd name="connsiteX170" fmla="*/ 7088187 w 11248891"/>
              <a:gd name="connsiteY170" fmla="*/ 888323 h 2670632"/>
              <a:gd name="connsiteX171" fmla="*/ 6986587 w 11248891"/>
              <a:gd name="connsiteY171" fmla="*/ 758601 h 2670632"/>
              <a:gd name="connsiteX172" fmla="*/ 6913336 w 11248891"/>
              <a:gd name="connsiteY172" fmla="*/ 642942 h 2670632"/>
              <a:gd name="connsiteX173" fmla="*/ 6874782 w 11248891"/>
              <a:gd name="connsiteY173" fmla="*/ 589873 h 2670632"/>
              <a:gd name="connsiteX174" fmla="*/ 6832939 w 11248891"/>
              <a:gd name="connsiteY174" fmla="*/ 545650 h 2670632"/>
              <a:gd name="connsiteX175" fmla="*/ 6758668 w 11248891"/>
              <a:gd name="connsiteY175" fmla="*/ 464007 h 2670632"/>
              <a:gd name="connsiteX176" fmla="*/ 6722496 w 11248891"/>
              <a:gd name="connsiteY176" fmla="*/ 427381 h 2670632"/>
              <a:gd name="connsiteX177" fmla="*/ 6681333 w 11248891"/>
              <a:gd name="connsiteY177" fmla="*/ 396199 h 2670632"/>
              <a:gd name="connsiteX178" fmla="*/ 6640171 w 11248891"/>
              <a:gd name="connsiteY178" fmla="*/ 369551 h 2670632"/>
              <a:gd name="connsiteX179" fmla="*/ 6584496 w 11248891"/>
              <a:gd name="connsiteY179" fmla="*/ 319318 h 2670632"/>
              <a:gd name="connsiteX180" fmla="*/ 6497411 w 11248891"/>
              <a:gd name="connsiteY180" fmla="*/ 290289 h 2670632"/>
              <a:gd name="connsiteX181" fmla="*/ 6465775 w 11248891"/>
              <a:gd name="connsiteY181" fmla="*/ 266250 h 2670632"/>
              <a:gd name="connsiteX182" fmla="*/ 6410325 w 11248891"/>
              <a:gd name="connsiteY182" fmla="*/ 232232 h 2670632"/>
              <a:gd name="connsiteX183" fmla="*/ 6317796 w 11248891"/>
              <a:gd name="connsiteY183" fmla="*/ 179391 h 2670632"/>
              <a:gd name="connsiteX184" fmla="*/ 6192611 w 11248891"/>
              <a:gd name="connsiteY184" fmla="*/ 116118 h 2670632"/>
              <a:gd name="connsiteX185" fmla="*/ 6146913 w 11248891"/>
              <a:gd name="connsiteY185" fmla="*/ 89244 h 2670632"/>
              <a:gd name="connsiteX186" fmla="*/ 6076496 w 11248891"/>
              <a:gd name="connsiteY186" fmla="*/ 58061 h 2670632"/>
              <a:gd name="connsiteX187" fmla="*/ 6008687 w 11248891"/>
              <a:gd name="connsiteY187" fmla="*/ 29259 h 2670632"/>
              <a:gd name="connsiteX188" fmla="*/ 5916839 w 11248891"/>
              <a:gd name="connsiteY188" fmla="*/ 4 h 2670632"/>
              <a:gd name="connsiteX189" fmla="*/ 5787571 w 11248891"/>
              <a:gd name="connsiteY189" fmla="*/ 30733 h 2670632"/>
              <a:gd name="connsiteX190" fmla="*/ 5217093 w 11248891"/>
              <a:gd name="connsiteY190" fmla="*/ 61916 h 2670632"/>
              <a:gd name="connsiteX191" fmla="*/ 5037477 w 11248891"/>
              <a:gd name="connsiteY191" fmla="*/ 81646 h 2670632"/>
              <a:gd name="connsiteX192" fmla="*/ 4917508 w 11248891"/>
              <a:gd name="connsiteY192" fmla="*/ 91399 h 2670632"/>
              <a:gd name="connsiteX193" fmla="*/ 4617017 w 11248891"/>
              <a:gd name="connsiteY193" fmla="*/ 115664 h 2670632"/>
              <a:gd name="connsiteX194" fmla="*/ 4480152 w 11248891"/>
              <a:gd name="connsiteY194" fmla="*/ 130179 h 2670632"/>
              <a:gd name="connsiteX195" fmla="*/ 4291466 w 11248891"/>
              <a:gd name="connsiteY195" fmla="*/ 149002 h 2670632"/>
              <a:gd name="connsiteX196" fmla="*/ 3879509 w 11248891"/>
              <a:gd name="connsiteY196" fmla="*/ 218739 h 2670632"/>
              <a:gd name="connsiteX197" fmla="*/ 3656012 w 11248891"/>
              <a:gd name="connsiteY197" fmla="*/ 245386 h 2670632"/>
              <a:gd name="connsiteX198" fmla="*/ 3379107 w 11248891"/>
              <a:gd name="connsiteY198" fmla="*/ 264889 h 2670632"/>
              <a:gd name="connsiteX199" fmla="*/ 2761796 w 11248891"/>
              <a:gd name="connsiteY199" fmla="*/ 315123 h 2670632"/>
              <a:gd name="connsiteX200" fmla="*/ 2523331 w 11248891"/>
              <a:gd name="connsiteY200" fmla="*/ 324420 h 2670632"/>
              <a:gd name="connsiteX201" fmla="*/ 2244271 w 11248891"/>
              <a:gd name="connsiteY201" fmla="*/ 324648 h 2670632"/>
              <a:gd name="connsiteX202" fmla="*/ 2080078 w 11248891"/>
              <a:gd name="connsiteY202" fmla="*/ 322719 h 2670632"/>
              <a:gd name="connsiteX203" fmla="*/ 1997982 w 11248891"/>
              <a:gd name="connsiteY203" fmla="*/ 320565 h 2670632"/>
              <a:gd name="connsiteX204" fmla="*/ 1918720 w 11248891"/>
              <a:gd name="connsiteY204" fmla="*/ 332699 h 2670632"/>
              <a:gd name="connsiteX205" fmla="*/ 1804761 w 11248891"/>
              <a:gd name="connsiteY205" fmla="*/ 347212 h 2670632"/>
              <a:gd name="connsiteX206" fmla="*/ 1558131 w 11248891"/>
              <a:gd name="connsiteY206" fmla="*/ 387920 h 2670632"/>
              <a:gd name="connsiteX207" fmla="*/ 1180079 w 11248891"/>
              <a:gd name="connsiteY207" fmla="*/ 421257 h 2670632"/>
              <a:gd name="connsiteX208" fmla="*/ 456180 w 11248891"/>
              <a:gd name="connsiteY208" fmla="*/ 383385 h 2670632"/>
              <a:gd name="connsiteX209" fmla="*/ 268401 w 11248891"/>
              <a:gd name="connsiteY209" fmla="*/ 405043 h 2670632"/>
              <a:gd name="connsiteX210" fmla="*/ 114981 w 11248891"/>
              <a:gd name="connsiteY210" fmla="*/ 426927 h 2670632"/>
              <a:gd name="connsiteX211" fmla="*/ 71891 w 11248891"/>
              <a:gd name="connsiteY211" fmla="*/ 432371 h 2670632"/>
              <a:gd name="connsiteX212" fmla="*/ 14741 w 11248891"/>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101943 w 11248891"/>
              <a:gd name="connsiteY101" fmla="*/ 2449856 h 2670632"/>
              <a:gd name="connsiteX102" fmla="*/ 10251848 w 11248891"/>
              <a:gd name="connsiteY102" fmla="*/ 2478658 h 2670632"/>
              <a:gd name="connsiteX103" fmla="*/ 10500518 w 11248891"/>
              <a:gd name="connsiteY103" fmla="*/ 2503151 h 2670632"/>
              <a:gd name="connsiteX104" fmla="*/ 10929031 w 11248891"/>
              <a:gd name="connsiteY104" fmla="*/ 2544086 h 2670632"/>
              <a:gd name="connsiteX105" fmla="*/ 11215234 w 11248891"/>
              <a:gd name="connsiteY105" fmla="*/ 2451217 h 2670632"/>
              <a:gd name="connsiteX106" fmla="*/ 11246417 w 11248891"/>
              <a:gd name="connsiteY106" fmla="*/ 2556899 h 2670632"/>
              <a:gd name="connsiteX107" fmla="*/ 11229521 w 11248891"/>
              <a:gd name="connsiteY107" fmla="*/ 2595680 h 2670632"/>
              <a:gd name="connsiteX108" fmla="*/ 11214553 w 11248891"/>
              <a:gd name="connsiteY108" fmla="*/ 2627089 h 2670632"/>
              <a:gd name="connsiteX109" fmla="*/ 11185525 w 11248891"/>
              <a:gd name="connsiteY109" fmla="*/ 2670632 h 2670632"/>
              <a:gd name="connsiteX110" fmla="*/ 11220563 w 11248891"/>
              <a:gd name="connsiteY110" fmla="*/ 2540457 h 2670632"/>
              <a:gd name="connsiteX111" fmla="*/ 11179855 w 11248891"/>
              <a:gd name="connsiteY111" fmla="*/ 2463577 h 2670632"/>
              <a:gd name="connsiteX112" fmla="*/ 11083925 w 11248891"/>
              <a:gd name="connsiteY112" fmla="*/ 2510975 h 2670632"/>
              <a:gd name="connsiteX113" fmla="*/ 10996839 w 11248891"/>
              <a:gd name="connsiteY113" fmla="*/ 2554518 h 2670632"/>
              <a:gd name="connsiteX114" fmla="*/ 10875508 w 11248891"/>
              <a:gd name="connsiteY114" fmla="*/ 2548055 h 2670632"/>
              <a:gd name="connsiteX115" fmla="*/ 10774136 w 11248891"/>
              <a:gd name="connsiteY115" fmla="*/ 2543065 h 2670632"/>
              <a:gd name="connsiteX116" fmla="*/ 10686369 w 11248891"/>
              <a:gd name="connsiteY116" fmla="*/ 2535695 h 2670632"/>
              <a:gd name="connsiteX117" fmla="*/ 10597582 w 11248891"/>
              <a:gd name="connsiteY117" fmla="*/ 2523335 h 2670632"/>
              <a:gd name="connsiteX118" fmla="*/ 10493148 w 11248891"/>
              <a:gd name="connsiteY118" fmla="*/ 2506439 h 2670632"/>
              <a:gd name="connsiteX119" fmla="*/ 10220211 w 11248891"/>
              <a:gd name="connsiteY119" fmla="*/ 2479792 h 2670632"/>
              <a:gd name="connsiteX120" fmla="*/ 9998982 w 11248891"/>
              <a:gd name="connsiteY120" fmla="*/ 2426951 h 2670632"/>
              <a:gd name="connsiteX121" fmla="*/ 9904071 w 11248891"/>
              <a:gd name="connsiteY121" fmla="*/ 2409829 h 2670632"/>
              <a:gd name="connsiteX122" fmla="*/ 9798389 w 11248891"/>
              <a:gd name="connsiteY122" fmla="*/ 2373883 h 2670632"/>
              <a:gd name="connsiteX123" fmla="*/ 9641568 w 11248891"/>
              <a:gd name="connsiteY123" fmla="*/ 2319908 h 2670632"/>
              <a:gd name="connsiteX124" fmla="*/ 9528062 w 11248891"/>
              <a:gd name="connsiteY124" fmla="*/ 2261851 h 2670632"/>
              <a:gd name="connsiteX125" fmla="*/ 9453109 w 11248891"/>
              <a:gd name="connsiteY125" fmla="*/ 2196424 h 2670632"/>
              <a:gd name="connsiteX126" fmla="*/ 9388134 w 11248891"/>
              <a:gd name="connsiteY126" fmla="*/ 2132696 h 2670632"/>
              <a:gd name="connsiteX127" fmla="*/ 9361261 w 11248891"/>
              <a:gd name="connsiteY127" fmla="*/ 2108204 h 2670632"/>
              <a:gd name="connsiteX128" fmla="*/ 9339376 w 11248891"/>
              <a:gd name="connsiteY128" fmla="*/ 2093236 h 2670632"/>
              <a:gd name="connsiteX129" fmla="*/ 9212943 w 11248891"/>
              <a:gd name="connsiteY129" fmla="*/ 1987100 h 2670632"/>
              <a:gd name="connsiteX130" fmla="*/ 9062697 w 11248891"/>
              <a:gd name="connsiteY130" fmla="*/ 1770067 h 2670632"/>
              <a:gd name="connsiteX131" fmla="*/ 9071769 w 11248891"/>
              <a:gd name="connsiteY131" fmla="*/ 1668694 h 2670632"/>
              <a:gd name="connsiteX132" fmla="*/ 9074603 w 11248891"/>
              <a:gd name="connsiteY132" fmla="*/ 1593513 h 2670632"/>
              <a:gd name="connsiteX133" fmla="*/ 9101251 w 11248891"/>
              <a:gd name="connsiteY133" fmla="*/ 1537611 h 2670632"/>
              <a:gd name="connsiteX134" fmla="*/ 9156246 w 11248891"/>
              <a:gd name="connsiteY134" fmla="*/ 1470029 h 2670632"/>
              <a:gd name="connsiteX135" fmla="*/ 9201717 w 11248891"/>
              <a:gd name="connsiteY135" fmla="*/ 1400292 h 2670632"/>
              <a:gd name="connsiteX136" fmla="*/ 9244352 w 11248891"/>
              <a:gd name="connsiteY136" fmla="*/ 1327267 h 2670632"/>
              <a:gd name="connsiteX137" fmla="*/ 9265558 w 11248891"/>
              <a:gd name="connsiteY137" fmla="*/ 1202649 h 2670632"/>
              <a:gd name="connsiteX138" fmla="*/ 9253424 w 11248891"/>
              <a:gd name="connsiteY138" fmla="*/ 1113862 h 2670632"/>
              <a:gd name="connsiteX139" fmla="*/ 9236075 w 11248891"/>
              <a:gd name="connsiteY139" fmla="*/ 1085060 h 2670632"/>
              <a:gd name="connsiteX140" fmla="*/ 9180171 w 11248891"/>
              <a:gd name="connsiteY140" fmla="*/ 1046733 h 2670632"/>
              <a:gd name="connsiteX141" fmla="*/ 9129486 w 11248891"/>
              <a:gd name="connsiteY141" fmla="*/ 1012942 h 2670632"/>
              <a:gd name="connsiteX142" fmla="*/ 9007701 w 11248891"/>
              <a:gd name="connsiteY142" fmla="*/ 941277 h 2670632"/>
              <a:gd name="connsiteX143" fmla="*/ 8957242 w 11248891"/>
              <a:gd name="connsiteY143" fmla="*/ 1006252 h 2670632"/>
              <a:gd name="connsiteX144" fmla="*/ 8906782 w 11248891"/>
              <a:gd name="connsiteY144" fmla="*/ 1088575 h 2670632"/>
              <a:gd name="connsiteX145" fmla="*/ 8880362 w 11248891"/>
              <a:gd name="connsiteY145" fmla="*/ 1110687 h 2670632"/>
              <a:gd name="connsiteX146" fmla="*/ 8863239 w 11248891"/>
              <a:gd name="connsiteY146" fmla="*/ 1175661 h 2670632"/>
              <a:gd name="connsiteX147" fmla="*/ 8869930 w 11248891"/>
              <a:gd name="connsiteY147" fmla="*/ 1250839 h 2670632"/>
              <a:gd name="connsiteX148" fmla="*/ 8867321 w 11248891"/>
              <a:gd name="connsiteY148" fmla="*/ 1315814 h 2670632"/>
              <a:gd name="connsiteX149" fmla="*/ 8814707 w 11248891"/>
              <a:gd name="connsiteY149" fmla="*/ 1512664 h 2670632"/>
              <a:gd name="connsiteX150" fmla="*/ 8677615 w 11248891"/>
              <a:gd name="connsiteY150" fmla="*/ 1556661 h 2670632"/>
              <a:gd name="connsiteX151" fmla="*/ 8590869 w 11248891"/>
              <a:gd name="connsiteY151" fmla="*/ 1606440 h 2670632"/>
              <a:gd name="connsiteX152" fmla="*/ 8528277 w 11248891"/>
              <a:gd name="connsiteY152" fmla="*/ 1594080 h 2670632"/>
              <a:gd name="connsiteX153" fmla="*/ 8468064 w 11248891"/>
              <a:gd name="connsiteY153" fmla="*/ 1565279 h 2670632"/>
              <a:gd name="connsiteX154" fmla="*/ 8417606 w 11248891"/>
              <a:gd name="connsiteY154" fmla="*/ 1536023 h 2670632"/>
              <a:gd name="connsiteX155" fmla="*/ 8382681 w 11248891"/>
              <a:gd name="connsiteY155" fmla="*/ 1509602 h 2670632"/>
              <a:gd name="connsiteX156" fmla="*/ 8243661 w 11248891"/>
              <a:gd name="connsiteY156" fmla="*/ 1423651 h 2670632"/>
              <a:gd name="connsiteX157" fmla="*/ 8139906 w 11248891"/>
              <a:gd name="connsiteY157" fmla="*/ 1377500 h 2670632"/>
              <a:gd name="connsiteX158" fmla="*/ 7999299 w 11248891"/>
              <a:gd name="connsiteY158" fmla="*/ 1333504 h 2670632"/>
              <a:gd name="connsiteX159" fmla="*/ 7926955 w 11248891"/>
              <a:gd name="connsiteY159" fmla="*/ 1278281 h 2670632"/>
              <a:gd name="connsiteX160" fmla="*/ 7876040 w 11248891"/>
              <a:gd name="connsiteY160" fmla="*/ 1242336 h 2670632"/>
              <a:gd name="connsiteX161" fmla="*/ 7815830 w 11248891"/>
              <a:gd name="connsiteY161" fmla="*/ 1208544 h 2670632"/>
              <a:gd name="connsiteX162" fmla="*/ 7757319 w 11248891"/>
              <a:gd name="connsiteY162" fmla="*/ 1179517 h 2670632"/>
              <a:gd name="connsiteX163" fmla="*/ 7673294 w 11248891"/>
              <a:gd name="connsiteY163" fmla="*/ 1143344 h 2670632"/>
              <a:gd name="connsiteX164" fmla="*/ 7533141 w 11248891"/>
              <a:gd name="connsiteY164" fmla="*/ 1071225 h 2670632"/>
              <a:gd name="connsiteX165" fmla="*/ 7486537 w 11248891"/>
              <a:gd name="connsiteY165" fmla="*/ 1159558 h 2670632"/>
              <a:gd name="connsiteX166" fmla="*/ 7414419 w 11248891"/>
              <a:gd name="connsiteY166" fmla="*/ 1183598 h 2670632"/>
              <a:gd name="connsiteX167" fmla="*/ 7337539 w 11248891"/>
              <a:gd name="connsiteY167" fmla="*/ 1125994 h 2670632"/>
              <a:gd name="connsiteX168" fmla="*/ 7226414 w 11248891"/>
              <a:gd name="connsiteY168" fmla="*/ 1033467 h 2670632"/>
              <a:gd name="connsiteX169" fmla="*/ 7160305 w 11248891"/>
              <a:gd name="connsiteY169" fmla="*/ 976657 h 2670632"/>
              <a:gd name="connsiteX170" fmla="*/ 7088187 w 11248891"/>
              <a:gd name="connsiteY170" fmla="*/ 888323 h 2670632"/>
              <a:gd name="connsiteX171" fmla="*/ 6986587 w 11248891"/>
              <a:gd name="connsiteY171" fmla="*/ 758601 h 2670632"/>
              <a:gd name="connsiteX172" fmla="*/ 6913336 w 11248891"/>
              <a:gd name="connsiteY172" fmla="*/ 642942 h 2670632"/>
              <a:gd name="connsiteX173" fmla="*/ 6874782 w 11248891"/>
              <a:gd name="connsiteY173" fmla="*/ 589873 h 2670632"/>
              <a:gd name="connsiteX174" fmla="*/ 6832939 w 11248891"/>
              <a:gd name="connsiteY174" fmla="*/ 545650 h 2670632"/>
              <a:gd name="connsiteX175" fmla="*/ 6758668 w 11248891"/>
              <a:gd name="connsiteY175" fmla="*/ 464007 h 2670632"/>
              <a:gd name="connsiteX176" fmla="*/ 6722496 w 11248891"/>
              <a:gd name="connsiteY176" fmla="*/ 427381 h 2670632"/>
              <a:gd name="connsiteX177" fmla="*/ 6681333 w 11248891"/>
              <a:gd name="connsiteY177" fmla="*/ 396199 h 2670632"/>
              <a:gd name="connsiteX178" fmla="*/ 6640171 w 11248891"/>
              <a:gd name="connsiteY178" fmla="*/ 369551 h 2670632"/>
              <a:gd name="connsiteX179" fmla="*/ 6584496 w 11248891"/>
              <a:gd name="connsiteY179" fmla="*/ 319318 h 2670632"/>
              <a:gd name="connsiteX180" fmla="*/ 6497411 w 11248891"/>
              <a:gd name="connsiteY180" fmla="*/ 290289 h 2670632"/>
              <a:gd name="connsiteX181" fmla="*/ 6465775 w 11248891"/>
              <a:gd name="connsiteY181" fmla="*/ 266250 h 2670632"/>
              <a:gd name="connsiteX182" fmla="*/ 6410325 w 11248891"/>
              <a:gd name="connsiteY182" fmla="*/ 232232 h 2670632"/>
              <a:gd name="connsiteX183" fmla="*/ 6317796 w 11248891"/>
              <a:gd name="connsiteY183" fmla="*/ 179391 h 2670632"/>
              <a:gd name="connsiteX184" fmla="*/ 6192611 w 11248891"/>
              <a:gd name="connsiteY184" fmla="*/ 116118 h 2670632"/>
              <a:gd name="connsiteX185" fmla="*/ 6146913 w 11248891"/>
              <a:gd name="connsiteY185" fmla="*/ 89244 h 2670632"/>
              <a:gd name="connsiteX186" fmla="*/ 6076496 w 11248891"/>
              <a:gd name="connsiteY186" fmla="*/ 58061 h 2670632"/>
              <a:gd name="connsiteX187" fmla="*/ 6008687 w 11248891"/>
              <a:gd name="connsiteY187" fmla="*/ 29259 h 2670632"/>
              <a:gd name="connsiteX188" fmla="*/ 5916839 w 11248891"/>
              <a:gd name="connsiteY188" fmla="*/ 4 h 2670632"/>
              <a:gd name="connsiteX189" fmla="*/ 5787571 w 11248891"/>
              <a:gd name="connsiteY189" fmla="*/ 30733 h 2670632"/>
              <a:gd name="connsiteX190" fmla="*/ 5217093 w 11248891"/>
              <a:gd name="connsiteY190" fmla="*/ 61916 h 2670632"/>
              <a:gd name="connsiteX191" fmla="*/ 5037477 w 11248891"/>
              <a:gd name="connsiteY191" fmla="*/ 81646 h 2670632"/>
              <a:gd name="connsiteX192" fmla="*/ 4917508 w 11248891"/>
              <a:gd name="connsiteY192" fmla="*/ 91399 h 2670632"/>
              <a:gd name="connsiteX193" fmla="*/ 4617017 w 11248891"/>
              <a:gd name="connsiteY193" fmla="*/ 115664 h 2670632"/>
              <a:gd name="connsiteX194" fmla="*/ 4480152 w 11248891"/>
              <a:gd name="connsiteY194" fmla="*/ 130179 h 2670632"/>
              <a:gd name="connsiteX195" fmla="*/ 4291466 w 11248891"/>
              <a:gd name="connsiteY195" fmla="*/ 149002 h 2670632"/>
              <a:gd name="connsiteX196" fmla="*/ 3879509 w 11248891"/>
              <a:gd name="connsiteY196" fmla="*/ 218739 h 2670632"/>
              <a:gd name="connsiteX197" fmla="*/ 3656012 w 11248891"/>
              <a:gd name="connsiteY197" fmla="*/ 245386 h 2670632"/>
              <a:gd name="connsiteX198" fmla="*/ 3379107 w 11248891"/>
              <a:gd name="connsiteY198" fmla="*/ 264889 h 2670632"/>
              <a:gd name="connsiteX199" fmla="*/ 2761796 w 11248891"/>
              <a:gd name="connsiteY199" fmla="*/ 315123 h 2670632"/>
              <a:gd name="connsiteX200" fmla="*/ 2523331 w 11248891"/>
              <a:gd name="connsiteY200" fmla="*/ 324420 h 2670632"/>
              <a:gd name="connsiteX201" fmla="*/ 2244271 w 11248891"/>
              <a:gd name="connsiteY201" fmla="*/ 324648 h 2670632"/>
              <a:gd name="connsiteX202" fmla="*/ 2080078 w 11248891"/>
              <a:gd name="connsiteY202" fmla="*/ 322719 h 2670632"/>
              <a:gd name="connsiteX203" fmla="*/ 1997982 w 11248891"/>
              <a:gd name="connsiteY203" fmla="*/ 320565 h 2670632"/>
              <a:gd name="connsiteX204" fmla="*/ 1918720 w 11248891"/>
              <a:gd name="connsiteY204" fmla="*/ 332699 h 2670632"/>
              <a:gd name="connsiteX205" fmla="*/ 1804761 w 11248891"/>
              <a:gd name="connsiteY205" fmla="*/ 347212 h 2670632"/>
              <a:gd name="connsiteX206" fmla="*/ 1558131 w 11248891"/>
              <a:gd name="connsiteY206" fmla="*/ 387920 h 2670632"/>
              <a:gd name="connsiteX207" fmla="*/ 1180079 w 11248891"/>
              <a:gd name="connsiteY207" fmla="*/ 421257 h 2670632"/>
              <a:gd name="connsiteX208" fmla="*/ 456180 w 11248891"/>
              <a:gd name="connsiteY208" fmla="*/ 383385 h 2670632"/>
              <a:gd name="connsiteX209" fmla="*/ 268401 w 11248891"/>
              <a:gd name="connsiteY209" fmla="*/ 405043 h 2670632"/>
              <a:gd name="connsiteX210" fmla="*/ 114981 w 11248891"/>
              <a:gd name="connsiteY210" fmla="*/ 426927 h 2670632"/>
              <a:gd name="connsiteX211" fmla="*/ 71891 w 11248891"/>
              <a:gd name="connsiteY211" fmla="*/ 432371 h 2670632"/>
              <a:gd name="connsiteX212" fmla="*/ 14741 w 11248891"/>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101943 w 11248891"/>
              <a:gd name="connsiteY101" fmla="*/ 2449856 h 2670632"/>
              <a:gd name="connsiteX102" fmla="*/ 10251848 w 11248891"/>
              <a:gd name="connsiteY102" fmla="*/ 2478658 h 2670632"/>
              <a:gd name="connsiteX103" fmla="*/ 10500518 w 11248891"/>
              <a:gd name="connsiteY103" fmla="*/ 2503151 h 2670632"/>
              <a:gd name="connsiteX104" fmla="*/ 10929031 w 11248891"/>
              <a:gd name="connsiteY104" fmla="*/ 2544086 h 2670632"/>
              <a:gd name="connsiteX105" fmla="*/ 11215234 w 11248891"/>
              <a:gd name="connsiteY105" fmla="*/ 2451217 h 2670632"/>
              <a:gd name="connsiteX106" fmla="*/ 11246417 w 11248891"/>
              <a:gd name="connsiteY106" fmla="*/ 2556899 h 2670632"/>
              <a:gd name="connsiteX107" fmla="*/ 11229521 w 11248891"/>
              <a:gd name="connsiteY107" fmla="*/ 2595680 h 2670632"/>
              <a:gd name="connsiteX108" fmla="*/ 11214553 w 11248891"/>
              <a:gd name="connsiteY108" fmla="*/ 2627089 h 2670632"/>
              <a:gd name="connsiteX109" fmla="*/ 11185525 w 11248891"/>
              <a:gd name="connsiteY109" fmla="*/ 2670632 h 2670632"/>
              <a:gd name="connsiteX110" fmla="*/ 11220563 w 11248891"/>
              <a:gd name="connsiteY110" fmla="*/ 2540457 h 2670632"/>
              <a:gd name="connsiteX111" fmla="*/ 11179855 w 11248891"/>
              <a:gd name="connsiteY111" fmla="*/ 2463577 h 2670632"/>
              <a:gd name="connsiteX112" fmla="*/ 11083925 w 11248891"/>
              <a:gd name="connsiteY112" fmla="*/ 2510975 h 2670632"/>
              <a:gd name="connsiteX113" fmla="*/ 10996839 w 11248891"/>
              <a:gd name="connsiteY113" fmla="*/ 2554518 h 2670632"/>
              <a:gd name="connsiteX114" fmla="*/ 10875508 w 11248891"/>
              <a:gd name="connsiteY114" fmla="*/ 2548055 h 2670632"/>
              <a:gd name="connsiteX115" fmla="*/ 10774136 w 11248891"/>
              <a:gd name="connsiteY115" fmla="*/ 2543065 h 2670632"/>
              <a:gd name="connsiteX116" fmla="*/ 10686369 w 11248891"/>
              <a:gd name="connsiteY116" fmla="*/ 2535695 h 2670632"/>
              <a:gd name="connsiteX117" fmla="*/ 10597582 w 11248891"/>
              <a:gd name="connsiteY117" fmla="*/ 2523335 h 2670632"/>
              <a:gd name="connsiteX118" fmla="*/ 10493148 w 11248891"/>
              <a:gd name="connsiteY118" fmla="*/ 2506439 h 2670632"/>
              <a:gd name="connsiteX119" fmla="*/ 10220211 w 11248891"/>
              <a:gd name="connsiteY119" fmla="*/ 2479792 h 2670632"/>
              <a:gd name="connsiteX120" fmla="*/ 9998982 w 11248891"/>
              <a:gd name="connsiteY120" fmla="*/ 2426951 h 2670632"/>
              <a:gd name="connsiteX121" fmla="*/ 9904071 w 11248891"/>
              <a:gd name="connsiteY121" fmla="*/ 2409829 h 2670632"/>
              <a:gd name="connsiteX122" fmla="*/ 9798389 w 11248891"/>
              <a:gd name="connsiteY122" fmla="*/ 2373883 h 2670632"/>
              <a:gd name="connsiteX123" fmla="*/ 9641568 w 11248891"/>
              <a:gd name="connsiteY123" fmla="*/ 2319908 h 2670632"/>
              <a:gd name="connsiteX124" fmla="*/ 9528062 w 11248891"/>
              <a:gd name="connsiteY124" fmla="*/ 2261851 h 2670632"/>
              <a:gd name="connsiteX125" fmla="*/ 9453109 w 11248891"/>
              <a:gd name="connsiteY125" fmla="*/ 2196424 h 2670632"/>
              <a:gd name="connsiteX126" fmla="*/ 9388134 w 11248891"/>
              <a:gd name="connsiteY126" fmla="*/ 2132696 h 2670632"/>
              <a:gd name="connsiteX127" fmla="*/ 9361261 w 11248891"/>
              <a:gd name="connsiteY127" fmla="*/ 2108204 h 2670632"/>
              <a:gd name="connsiteX128" fmla="*/ 9339376 w 11248891"/>
              <a:gd name="connsiteY128" fmla="*/ 2093236 h 2670632"/>
              <a:gd name="connsiteX129" fmla="*/ 9212943 w 11248891"/>
              <a:gd name="connsiteY129" fmla="*/ 1987100 h 2670632"/>
              <a:gd name="connsiteX130" fmla="*/ 9062697 w 11248891"/>
              <a:gd name="connsiteY130" fmla="*/ 1770067 h 2670632"/>
              <a:gd name="connsiteX131" fmla="*/ 9071769 w 11248891"/>
              <a:gd name="connsiteY131" fmla="*/ 1668694 h 2670632"/>
              <a:gd name="connsiteX132" fmla="*/ 9074603 w 11248891"/>
              <a:gd name="connsiteY132" fmla="*/ 1593513 h 2670632"/>
              <a:gd name="connsiteX133" fmla="*/ 9101251 w 11248891"/>
              <a:gd name="connsiteY133" fmla="*/ 1537611 h 2670632"/>
              <a:gd name="connsiteX134" fmla="*/ 9156246 w 11248891"/>
              <a:gd name="connsiteY134" fmla="*/ 1470029 h 2670632"/>
              <a:gd name="connsiteX135" fmla="*/ 9201717 w 11248891"/>
              <a:gd name="connsiteY135" fmla="*/ 1400292 h 2670632"/>
              <a:gd name="connsiteX136" fmla="*/ 9244352 w 11248891"/>
              <a:gd name="connsiteY136" fmla="*/ 1327267 h 2670632"/>
              <a:gd name="connsiteX137" fmla="*/ 9265558 w 11248891"/>
              <a:gd name="connsiteY137" fmla="*/ 1202649 h 2670632"/>
              <a:gd name="connsiteX138" fmla="*/ 9253424 w 11248891"/>
              <a:gd name="connsiteY138" fmla="*/ 1113862 h 2670632"/>
              <a:gd name="connsiteX139" fmla="*/ 9236075 w 11248891"/>
              <a:gd name="connsiteY139" fmla="*/ 1085060 h 2670632"/>
              <a:gd name="connsiteX140" fmla="*/ 9180171 w 11248891"/>
              <a:gd name="connsiteY140" fmla="*/ 1046733 h 2670632"/>
              <a:gd name="connsiteX141" fmla="*/ 9129486 w 11248891"/>
              <a:gd name="connsiteY141" fmla="*/ 1012942 h 2670632"/>
              <a:gd name="connsiteX142" fmla="*/ 9007701 w 11248891"/>
              <a:gd name="connsiteY142" fmla="*/ 941277 h 2670632"/>
              <a:gd name="connsiteX143" fmla="*/ 8957242 w 11248891"/>
              <a:gd name="connsiteY143" fmla="*/ 1006252 h 2670632"/>
              <a:gd name="connsiteX144" fmla="*/ 8906782 w 11248891"/>
              <a:gd name="connsiteY144" fmla="*/ 1088575 h 2670632"/>
              <a:gd name="connsiteX145" fmla="*/ 8880362 w 11248891"/>
              <a:gd name="connsiteY145" fmla="*/ 1110687 h 2670632"/>
              <a:gd name="connsiteX146" fmla="*/ 8863239 w 11248891"/>
              <a:gd name="connsiteY146" fmla="*/ 1175661 h 2670632"/>
              <a:gd name="connsiteX147" fmla="*/ 8869930 w 11248891"/>
              <a:gd name="connsiteY147" fmla="*/ 1250839 h 2670632"/>
              <a:gd name="connsiteX148" fmla="*/ 8867321 w 11248891"/>
              <a:gd name="connsiteY148" fmla="*/ 1315814 h 2670632"/>
              <a:gd name="connsiteX149" fmla="*/ 8814707 w 11248891"/>
              <a:gd name="connsiteY149" fmla="*/ 1512664 h 2670632"/>
              <a:gd name="connsiteX150" fmla="*/ 8677615 w 11248891"/>
              <a:gd name="connsiteY150" fmla="*/ 1556661 h 2670632"/>
              <a:gd name="connsiteX151" fmla="*/ 8590869 w 11248891"/>
              <a:gd name="connsiteY151" fmla="*/ 1606440 h 2670632"/>
              <a:gd name="connsiteX152" fmla="*/ 8528277 w 11248891"/>
              <a:gd name="connsiteY152" fmla="*/ 1594080 h 2670632"/>
              <a:gd name="connsiteX153" fmla="*/ 8468064 w 11248891"/>
              <a:gd name="connsiteY153" fmla="*/ 1565279 h 2670632"/>
              <a:gd name="connsiteX154" fmla="*/ 8417606 w 11248891"/>
              <a:gd name="connsiteY154" fmla="*/ 1536023 h 2670632"/>
              <a:gd name="connsiteX155" fmla="*/ 8382681 w 11248891"/>
              <a:gd name="connsiteY155" fmla="*/ 1509602 h 2670632"/>
              <a:gd name="connsiteX156" fmla="*/ 8243661 w 11248891"/>
              <a:gd name="connsiteY156" fmla="*/ 1423651 h 2670632"/>
              <a:gd name="connsiteX157" fmla="*/ 8139906 w 11248891"/>
              <a:gd name="connsiteY157" fmla="*/ 1377500 h 2670632"/>
              <a:gd name="connsiteX158" fmla="*/ 7999299 w 11248891"/>
              <a:gd name="connsiteY158" fmla="*/ 1333504 h 2670632"/>
              <a:gd name="connsiteX159" fmla="*/ 7926955 w 11248891"/>
              <a:gd name="connsiteY159" fmla="*/ 1278281 h 2670632"/>
              <a:gd name="connsiteX160" fmla="*/ 7876040 w 11248891"/>
              <a:gd name="connsiteY160" fmla="*/ 1242336 h 2670632"/>
              <a:gd name="connsiteX161" fmla="*/ 7815830 w 11248891"/>
              <a:gd name="connsiteY161" fmla="*/ 1208544 h 2670632"/>
              <a:gd name="connsiteX162" fmla="*/ 7757319 w 11248891"/>
              <a:gd name="connsiteY162" fmla="*/ 1179517 h 2670632"/>
              <a:gd name="connsiteX163" fmla="*/ 7673294 w 11248891"/>
              <a:gd name="connsiteY163" fmla="*/ 1143344 h 2670632"/>
              <a:gd name="connsiteX164" fmla="*/ 7533141 w 11248891"/>
              <a:gd name="connsiteY164" fmla="*/ 1071225 h 2670632"/>
              <a:gd name="connsiteX165" fmla="*/ 7486537 w 11248891"/>
              <a:gd name="connsiteY165" fmla="*/ 1159558 h 2670632"/>
              <a:gd name="connsiteX166" fmla="*/ 7414419 w 11248891"/>
              <a:gd name="connsiteY166" fmla="*/ 1183598 h 2670632"/>
              <a:gd name="connsiteX167" fmla="*/ 7337539 w 11248891"/>
              <a:gd name="connsiteY167" fmla="*/ 1125994 h 2670632"/>
              <a:gd name="connsiteX168" fmla="*/ 7226414 w 11248891"/>
              <a:gd name="connsiteY168" fmla="*/ 1033467 h 2670632"/>
              <a:gd name="connsiteX169" fmla="*/ 7160305 w 11248891"/>
              <a:gd name="connsiteY169" fmla="*/ 976657 h 2670632"/>
              <a:gd name="connsiteX170" fmla="*/ 7088187 w 11248891"/>
              <a:gd name="connsiteY170" fmla="*/ 888323 h 2670632"/>
              <a:gd name="connsiteX171" fmla="*/ 6986587 w 11248891"/>
              <a:gd name="connsiteY171" fmla="*/ 758601 h 2670632"/>
              <a:gd name="connsiteX172" fmla="*/ 6913336 w 11248891"/>
              <a:gd name="connsiteY172" fmla="*/ 642942 h 2670632"/>
              <a:gd name="connsiteX173" fmla="*/ 6874782 w 11248891"/>
              <a:gd name="connsiteY173" fmla="*/ 589873 h 2670632"/>
              <a:gd name="connsiteX174" fmla="*/ 6832939 w 11248891"/>
              <a:gd name="connsiteY174" fmla="*/ 545650 h 2670632"/>
              <a:gd name="connsiteX175" fmla="*/ 6758668 w 11248891"/>
              <a:gd name="connsiteY175" fmla="*/ 464007 h 2670632"/>
              <a:gd name="connsiteX176" fmla="*/ 6722496 w 11248891"/>
              <a:gd name="connsiteY176" fmla="*/ 427381 h 2670632"/>
              <a:gd name="connsiteX177" fmla="*/ 6681333 w 11248891"/>
              <a:gd name="connsiteY177" fmla="*/ 396199 h 2670632"/>
              <a:gd name="connsiteX178" fmla="*/ 6640171 w 11248891"/>
              <a:gd name="connsiteY178" fmla="*/ 369551 h 2670632"/>
              <a:gd name="connsiteX179" fmla="*/ 6584496 w 11248891"/>
              <a:gd name="connsiteY179" fmla="*/ 319318 h 2670632"/>
              <a:gd name="connsiteX180" fmla="*/ 6497411 w 11248891"/>
              <a:gd name="connsiteY180" fmla="*/ 290289 h 2670632"/>
              <a:gd name="connsiteX181" fmla="*/ 6465775 w 11248891"/>
              <a:gd name="connsiteY181" fmla="*/ 266250 h 2670632"/>
              <a:gd name="connsiteX182" fmla="*/ 6410325 w 11248891"/>
              <a:gd name="connsiteY182" fmla="*/ 232232 h 2670632"/>
              <a:gd name="connsiteX183" fmla="*/ 6317796 w 11248891"/>
              <a:gd name="connsiteY183" fmla="*/ 179391 h 2670632"/>
              <a:gd name="connsiteX184" fmla="*/ 6192611 w 11248891"/>
              <a:gd name="connsiteY184" fmla="*/ 116118 h 2670632"/>
              <a:gd name="connsiteX185" fmla="*/ 6146913 w 11248891"/>
              <a:gd name="connsiteY185" fmla="*/ 89244 h 2670632"/>
              <a:gd name="connsiteX186" fmla="*/ 6076496 w 11248891"/>
              <a:gd name="connsiteY186" fmla="*/ 58061 h 2670632"/>
              <a:gd name="connsiteX187" fmla="*/ 6008687 w 11248891"/>
              <a:gd name="connsiteY187" fmla="*/ 29259 h 2670632"/>
              <a:gd name="connsiteX188" fmla="*/ 5916839 w 11248891"/>
              <a:gd name="connsiteY188" fmla="*/ 4 h 2670632"/>
              <a:gd name="connsiteX189" fmla="*/ 5787571 w 11248891"/>
              <a:gd name="connsiteY189" fmla="*/ 30733 h 2670632"/>
              <a:gd name="connsiteX190" fmla="*/ 5217093 w 11248891"/>
              <a:gd name="connsiteY190" fmla="*/ 61916 h 2670632"/>
              <a:gd name="connsiteX191" fmla="*/ 5037477 w 11248891"/>
              <a:gd name="connsiteY191" fmla="*/ 81646 h 2670632"/>
              <a:gd name="connsiteX192" fmla="*/ 4917508 w 11248891"/>
              <a:gd name="connsiteY192" fmla="*/ 91399 h 2670632"/>
              <a:gd name="connsiteX193" fmla="*/ 4617017 w 11248891"/>
              <a:gd name="connsiteY193" fmla="*/ 115664 h 2670632"/>
              <a:gd name="connsiteX194" fmla="*/ 4480152 w 11248891"/>
              <a:gd name="connsiteY194" fmla="*/ 130179 h 2670632"/>
              <a:gd name="connsiteX195" fmla="*/ 4291466 w 11248891"/>
              <a:gd name="connsiteY195" fmla="*/ 149002 h 2670632"/>
              <a:gd name="connsiteX196" fmla="*/ 3879509 w 11248891"/>
              <a:gd name="connsiteY196" fmla="*/ 218739 h 2670632"/>
              <a:gd name="connsiteX197" fmla="*/ 3656012 w 11248891"/>
              <a:gd name="connsiteY197" fmla="*/ 245386 h 2670632"/>
              <a:gd name="connsiteX198" fmla="*/ 3379107 w 11248891"/>
              <a:gd name="connsiteY198" fmla="*/ 264889 h 2670632"/>
              <a:gd name="connsiteX199" fmla="*/ 2761796 w 11248891"/>
              <a:gd name="connsiteY199" fmla="*/ 315123 h 2670632"/>
              <a:gd name="connsiteX200" fmla="*/ 2523331 w 11248891"/>
              <a:gd name="connsiteY200" fmla="*/ 324420 h 2670632"/>
              <a:gd name="connsiteX201" fmla="*/ 2244271 w 11248891"/>
              <a:gd name="connsiteY201" fmla="*/ 324648 h 2670632"/>
              <a:gd name="connsiteX202" fmla="*/ 2080078 w 11248891"/>
              <a:gd name="connsiteY202" fmla="*/ 322719 h 2670632"/>
              <a:gd name="connsiteX203" fmla="*/ 1997982 w 11248891"/>
              <a:gd name="connsiteY203" fmla="*/ 320565 h 2670632"/>
              <a:gd name="connsiteX204" fmla="*/ 1918720 w 11248891"/>
              <a:gd name="connsiteY204" fmla="*/ 332699 h 2670632"/>
              <a:gd name="connsiteX205" fmla="*/ 1804761 w 11248891"/>
              <a:gd name="connsiteY205" fmla="*/ 347212 h 2670632"/>
              <a:gd name="connsiteX206" fmla="*/ 1558131 w 11248891"/>
              <a:gd name="connsiteY206" fmla="*/ 387920 h 2670632"/>
              <a:gd name="connsiteX207" fmla="*/ 1180079 w 11248891"/>
              <a:gd name="connsiteY207" fmla="*/ 421257 h 2670632"/>
              <a:gd name="connsiteX208" fmla="*/ 456180 w 11248891"/>
              <a:gd name="connsiteY208" fmla="*/ 383385 h 2670632"/>
              <a:gd name="connsiteX209" fmla="*/ 268401 w 11248891"/>
              <a:gd name="connsiteY209" fmla="*/ 405043 h 2670632"/>
              <a:gd name="connsiteX210" fmla="*/ 114981 w 11248891"/>
              <a:gd name="connsiteY210" fmla="*/ 426927 h 2670632"/>
              <a:gd name="connsiteX211" fmla="*/ 71891 w 11248891"/>
              <a:gd name="connsiteY211" fmla="*/ 432371 h 2670632"/>
              <a:gd name="connsiteX212" fmla="*/ 14741 w 11248891"/>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101943 w 11248891"/>
              <a:gd name="connsiteY101" fmla="*/ 2449856 h 2670632"/>
              <a:gd name="connsiteX102" fmla="*/ 10251848 w 11248891"/>
              <a:gd name="connsiteY102" fmla="*/ 2478658 h 2670632"/>
              <a:gd name="connsiteX103" fmla="*/ 10500518 w 11248891"/>
              <a:gd name="connsiteY103" fmla="*/ 2503151 h 2670632"/>
              <a:gd name="connsiteX104" fmla="*/ 10929031 w 11248891"/>
              <a:gd name="connsiteY104" fmla="*/ 2544086 h 2670632"/>
              <a:gd name="connsiteX105" fmla="*/ 11215234 w 11248891"/>
              <a:gd name="connsiteY105" fmla="*/ 2451217 h 2670632"/>
              <a:gd name="connsiteX106" fmla="*/ 11246417 w 11248891"/>
              <a:gd name="connsiteY106" fmla="*/ 2556899 h 2670632"/>
              <a:gd name="connsiteX107" fmla="*/ 11229521 w 11248891"/>
              <a:gd name="connsiteY107" fmla="*/ 2595680 h 2670632"/>
              <a:gd name="connsiteX108" fmla="*/ 11214553 w 11248891"/>
              <a:gd name="connsiteY108" fmla="*/ 2627089 h 2670632"/>
              <a:gd name="connsiteX109" fmla="*/ 11185525 w 11248891"/>
              <a:gd name="connsiteY109" fmla="*/ 2670632 h 2670632"/>
              <a:gd name="connsiteX110" fmla="*/ 11220563 w 11248891"/>
              <a:gd name="connsiteY110" fmla="*/ 2540457 h 2670632"/>
              <a:gd name="connsiteX111" fmla="*/ 11179855 w 11248891"/>
              <a:gd name="connsiteY111" fmla="*/ 2463577 h 2670632"/>
              <a:gd name="connsiteX112" fmla="*/ 11083925 w 11248891"/>
              <a:gd name="connsiteY112" fmla="*/ 2510975 h 2670632"/>
              <a:gd name="connsiteX113" fmla="*/ 10996839 w 11248891"/>
              <a:gd name="connsiteY113" fmla="*/ 2554518 h 2670632"/>
              <a:gd name="connsiteX114" fmla="*/ 10875508 w 11248891"/>
              <a:gd name="connsiteY114" fmla="*/ 2548055 h 2670632"/>
              <a:gd name="connsiteX115" fmla="*/ 10774136 w 11248891"/>
              <a:gd name="connsiteY115" fmla="*/ 2543065 h 2670632"/>
              <a:gd name="connsiteX116" fmla="*/ 10686369 w 11248891"/>
              <a:gd name="connsiteY116" fmla="*/ 2535695 h 2670632"/>
              <a:gd name="connsiteX117" fmla="*/ 10597582 w 11248891"/>
              <a:gd name="connsiteY117" fmla="*/ 2523335 h 2670632"/>
              <a:gd name="connsiteX118" fmla="*/ 10493148 w 11248891"/>
              <a:gd name="connsiteY118" fmla="*/ 2506439 h 2670632"/>
              <a:gd name="connsiteX119" fmla="*/ 10220211 w 11248891"/>
              <a:gd name="connsiteY119" fmla="*/ 2479792 h 2670632"/>
              <a:gd name="connsiteX120" fmla="*/ 9998982 w 11248891"/>
              <a:gd name="connsiteY120" fmla="*/ 2426951 h 2670632"/>
              <a:gd name="connsiteX121" fmla="*/ 9904071 w 11248891"/>
              <a:gd name="connsiteY121" fmla="*/ 2409829 h 2670632"/>
              <a:gd name="connsiteX122" fmla="*/ 9798389 w 11248891"/>
              <a:gd name="connsiteY122" fmla="*/ 2373883 h 2670632"/>
              <a:gd name="connsiteX123" fmla="*/ 9641568 w 11248891"/>
              <a:gd name="connsiteY123" fmla="*/ 2319908 h 2670632"/>
              <a:gd name="connsiteX124" fmla="*/ 9528062 w 11248891"/>
              <a:gd name="connsiteY124" fmla="*/ 2261851 h 2670632"/>
              <a:gd name="connsiteX125" fmla="*/ 9453109 w 11248891"/>
              <a:gd name="connsiteY125" fmla="*/ 2196424 h 2670632"/>
              <a:gd name="connsiteX126" fmla="*/ 9388134 w 11248891"/>
              <a:gd name="connsiteY126" fmla="*/ 2132696 h 2670632"/>
              <a:gd name="connsiteX127" fmla="*/ 9361261 w 11248891"/>
              <a:gd name="connsiteY127" fmla="*/ 2108204 h 2670632"/>
              <a:gd name="connsiteX128" fmla="*/ 9339376 w 11248891"/>
              <a:gd name="connsiteY128" fmla="*/ 2093236 h 2670632"/>
              <a:gd name="connsiteX129" fmla="*/ 9212943 w 11248891"/>
              <a:gd name="connsiteY129" fmla="*/ 1987100 h 2670632"/>
              <a:gd name="connsiteX130" fmla="*/ 9062697 w 11248891"/>
              <a:gd name="connsiteY130" fmla="*/ 1770067 h 2670632"/>
              <a:gd name="connsiteX131" fmla="*/ 9071769 w 11248891"/>
              <a:gd name="connsiteY131" fmla="*/ 1668694 h 2670632"/>
              <a:gd name="connsiteX132" fmla="*/ 9074603 w 11248891"/>
              <a:gd name="connsiteY132" fmla="*/ 1593513 h 2670632"/>
              <a:gd name="connsiteX133" fmla="*/ 9101251 w 11248891"/>
              <a:gd name="connsiteY133" fmla="*/ 1537611 h 2670632"/>
              <a:gd name="connsiteX134" fmla="*/ 9156246 w 11248891"/>
              <a:gd name="connsiteY134" fmla="*/ 1470029 h 2670632"/>
              <a:gd name="connsiteX135" fmla="*/ 9201717 w 11248891"/>
              <a:gd name="connsiteY135" fmla="*/ 1400292 h 2670632"/>
              <a:gd name="connsiteX136" fmla="*/ 9244352 w 11248891"/>
              <a:gd name="connsiteY136" fmla="*/ 1327267 h 2670632"/>
              <a:gd name="connsiteX137" fmla="*/ 9265558 w 11248891"/>
              <a:gd name="connsiteY137" fmla="*/ 1202649 h 2670632"/>
              <a:gd name="connsiteX138" fmla="*/ 9253424 w 11248891"/>
              <a:gd name="connsiteY138" fmla="*/ 1113862 h 2670632"/>
              <a:gd name="connsiteX139" fmla="*/ 9236075 w 11248891"/>
              <a:gd name="connsiteY139" fmla="*/ 1085060 h 2670632"/>
              <a:gd name="connsiteX140" fmla="*/ 9180171 w 11248891"/>
              <a:gd name="connsiteY140" fmla="*/ 1046733 h 2670632"/>
              <a:gd name="connsiteX141" fmla="*/ 9129486 w 11248891"/>
              <a:gd name="connsiteY141" fmla="*/ 1012942 h 2670632"/>
              <a:gd name="connsiteX142" fmla="*/ 9007701 w 11248891"/>
              <a:gd name="connsiteY142" fmla="*/ 941277 h 2670632"/>
              <a:gd name="connsiteX143" fmla="*/ 8957242 w 11248891"/>
              <a:gd name="connsiteY143" fmla="*/ 1006252 h 2670632"/>
              <a:gd name="connsiteX144" fmla="*/ 8906782 w 11248891"/>
              <a:gd name="connsiteY144" fmla="*/ 1088575 h 2670632"/>
              <a:gd name="connsiteX145" fmla="*/ 8880362 w 11248891"/>
              <a:gd name="connsiteY145" fmla="*/ 1110687 h 2670632"/>
              <a:gd name="connsiteX146" fmla="*/ 8863239 w 11248891"/>
              <a:gd name="connsiteY146" fmla="*/ 1175661 h 2670632"/>
              <a:gd name="connsiteX147" fmla="*/ 8869930 w 11248891"/>
              <a:gd name="connsiteY147" fmla="*/ 1250839 h 2670632"/>
              <a:gd name="connsiteX148" fmla="*/ 8867321 w 11248891"/>
              <a:gd name="connsiteY148" fmla="*/ 1315814 h 2670632"/>
              <a:gd name="connsiteX149" fmla="*/ 8814707 w 11248891"/>
              <a:gd name="connsiteY149" fmla="*/ 1512664 h 2670632"/>
              <a:gd name="connsiteX150" fmla="*/ 8677615 w 11248891"/>
              <a:gd name="connsiteY150" fmla="*/ 1556661 h 2670632"/>
              <a:gd name="connsiteX151" fmla="*/ 8590869 w 11248891"/>
              <a:gd name="connsiteY151" fmla="*/ 1606440 h 2670632"/>
              <a:gd name="connsiteX152" fmla="*/ 8528277 w 11248891"/>
              <a:gd name="connsiteY152" fmla="*/ 1594080 h 2670632"/>
              <a:gd name="connsiteX153" fmla="*/ 8468064 w 11248891"/>
              <a:gd name="connsiteY153" fmla="*/ 1565279 h 2670632"/>
              <a:gd name="connsiteX154" fmla="*/ 8417606 w 11248891"/>
              <a:gd name="connsiteY154" fmla="*/ 1536023 h 2670632"/>
              <a:gd name="connsiteX155" fmla="*/ 8382681 w 11248891"/>
              <a:gd name="connsiteY155" fmla="*/ 1509602 h 2670632"/>
              <a:gd name="connsiteX156" fmla="*/ 8243661 w 11248891"/>
              <a:gd name="connsiteY156" fmla="*/ 1423651 h 2670632"/>
              <a:gd name="connsiteX157" fmla="*/ 8139906 w 11248891"/>
              <a:gd name="connsiteY157" fmla="*/ 1377500 h 2670632"/>
              <a:gd name="connsiteX158" fmla="*/ 7999299 w 11248891"/>
              <a:gd name="connsiteY158" fmla="*/ 1333504 h 2670632"/>
              <a:gd name="connsiteX159" fmla="*/ 7926955 w 11248891"/>
              <a:gd name="connsiteY159" fmla="*/ 1278281 h 2670632"/>
              <a:gd name="connsiteX160" fmla="*/ 7876040 w 11248891"/>
              <a:gd name="connsiteY160" fmla="*/ 1242336 h 2670632"/>
              <a:gd name="connsiteX161" fmla="*/ 7815830 w 11248891"/>
              <a:gd name="connsiteY161" fmla="*/ 1208544 h 2670632"/>
              <a:gd name="connsiteX162" fmla="*/ 7757319 w 11248891"/>
              <a:gd name="connsiteY162" fmla="*/ 1179517 h 2670632"/>
              <a:gd name="connsiteX163" fmla="*/ 7673294 w 11248891"/>
              <a:gd name="connsiteY163" fmla="*/ 1143344 h 2670632"/>
              <a:gd name="connsiteX164" fmla="*/ 7533141 w 11248891"/>
              <a:gd name="connsiteY164" fmla="*/ 1071225 h 2670632"/>
              <a:gd name="connsiteX165" fmla="*/ 7486537 w 11248891"/>
              <a:gd name="connsiteY165" fmla="*/ 1159558 h 2670632"/>
              <a:gd name="connsiteX166" fmla="*/ 7414419 w 11248891"/>
              <a:gd name="connsiteY166" fmla="*/ 1183598 h 2670632"/>
              <a:gd name="connsiteX167" fmla="*/ 7337539 w 11248891"/>
              <a:gd name="connsiteY167" fmla="*/ 1125994 h 2670632"/>
              <a:gd name="connsiteX168" fmla="*/ 7226414 w 11248891"/>
              <a:gd name="connsiteY168" fmla="*/ 1033467 h 2670632"/>
              <a:gd name="connsiteX169" fmla="*/ 7160305 w 11248891"/>
              <a:gd name="connsiteY169" fmla="*/ 976657 h 2670632"/>
              <a:gd name="connsiteX170" fmla="*/ 7088187 w 11248891"/>
              <a:gd name="connsiteY170" fmla="*/ 888323 h 2670632"/>
              <a:gd name="connsiteX171" fmla="*/ 6986587 w 11248891"/>
              <a:gd name="connsiteY171" fmla="*/ 758601 h 2670632"/>
              <a:gd name="connsiteX172" fmla="*/ 6913336 w 11248891"/>
              <a:gd name="connsiteY172" fmla="*/ 642942 h 2670632"/>
              <a:gd name="connsiteX173" fmla="*/ 6874782 w 11248891"/>
              <a:gd name="connsiteY173" fmla="*/ 589873 h 2670632"/>
              <a:gd name="connsiteX174" fmla="*/ 6832939 w 11248891"/>
              <a:gd name="connsiteY174" fmla="*/ 545650 h 2670632"/>
              <a:gd name="connsiteX175" fmla="*/ 6758668 w 11248891"/>
              <a:gd name="connsiteY175" fmla="*/ 464007 h 2670632"/>
              <a:gd name="connsiteX176" fmla="*/ 6722496 w 11248891"/>
              <a:gd name="connsiteY176" fmla="*/ 427381 h 2670632"/>
              <a:gd name="connsiteX177" fmla="*/ 6681333 w 11248891"/>
              <a:gd name="connsiteY177" fmla="*/ 396199 h 2670632"/>
              <a:gd name="connsiteX178" fmla="*/ 6640171 w 11248891"/>
              <a:gd name="connsiteY178" fmla="*/ 369551 h 2670632"/>
              <a:gd name="connsiteX179" fmla="*/ 6584496 w 11248891"/>
              <a:gd name="connsiteY179" fmla="*/ 319318 h 2670632"/>
              <a:gd name="connsiteX180" fmla="*/ 6497411 w 11248891"/>
              <a:gd name="connsiteY180" fmla="*/ 290289 h 2670632"/>
              <a:gd name="connsiteX181" fmla="*/ 6465775 w 11248891"/>
              <a:gd name="connsiteY181" fmla="*/ 266250 h 2670632"/>
              <a:gd name="connsiteX182" fmla="*/ 6410325 w 11248891"/>
              <a:gd name="connsiteY182" fmla="*/ 232232 h 2670632"/>
              <a:gd name="connsiteX183" fmla="*/ 6317796 w 11248891"/>
              <a:gd name="connsiteY183" fmla="*/ 179391 h 2670632"/>
              <a:gd name="connsiteX184" fmla="*/ 6192611 w 11248891"/>
              <a:gd name="connsiteY184" fmla="*/ 116118 h 2670632"/>
              <a:gd name="connsiteX185" fmla="*/ 6146913 w 11248891"/>
              <a:gd name="connsiteY185" fmla="*/ 89244 h 2670632"/>
              <a:gd name="connsiteX186" fmla="*/ 6076496 w 11248891"/>
              <a:gd name="connsiteY186" fmla="*/ 58061 h 2670632"/>
              <a:gd name="connsiteX187" fmla="*/ 6008687 w 11248891"/>
              <a:gd name="connsiteY187" fmla="*/ 29259 h 2670632"/>
              <a:gd name="connsiteX188" fmla="*/ 5916839 w 11248891"/>
              <a:gd name="connsiteY188" fmla="*/ 4 h 2670632"/>
              <a:gd name="connsiteX189" fmla="*/ 5787571 w 11248891"/>
              <a:gd name="connsiteY189" fmla="*/ 30733 h 2670632"/>
              <a:gd name="connsiteX190" fmla="*/ 5217093 w 11248891"/>
              <a:gd name="connsiteY190" fmla="*/ 61916 h 2670632"/>
              <a:gd name="connsiteX191" fmla="*/ 5037477 w 11248891"/>
              <a:gd name="connsiteY191" fmla="*/ 81646 h 2670632"/>
              <a:gd name="connsiteX192" fmla="*/ 4917508 w 11248891"/>
              <a:gd name="connsiteY192" fmla="*/ 91399 h 2670632"/>
              <a:gd name="connsiteX193" fmla="*/ 4617017 w 11248891"/>
              <a:gd name="connsiteY193" fmla="*/ 115664 h 2670632"/>
              <a:gd name="connsiteX194" fmla="*/ 4480152 w 11248891"/>
              <a:gd name="connsiteY194" fmla="*/ 130179 h 2670632"/>
              <a:gd name="connsiteX195" fmla="*/ 4291466 w 11248891"/>
              <a:gd name="connsiteY195" fmla="*/ 149002 h 2670632"/>
              <a:gd name="connsiteX196" fmla="*/ 3879509 w 11248891"/>
              <a:gd name="connsiteY196" fmla="*/ 218739 h 2670632"/>
              <a:gd name="connsiteX197" fmla="*/ 3656012 w 11248891"/>
              <a:gd name="connsiteY197" fmla="*/ 245386 h 2670632"/>
              <a:gd name="connsiteX198" fmla="*/ 3379107 w 11248891"/>
              <a:gd name="connsiteY198" fmla="*/ 264889 h 2670632"/>
              <a:gd name="connsiteX199" fmla="*/ 2761796 w 11248891"/>
              <a:gd name="connsiteY199" fmla="*/ 315123 h 2670632"/>
              <a:gd name="connsiteX200" fmla="*/ 2523331 w 11248891"/>
              <a:gd name="connsiteY200" fmla="*/ 324420 h 2670632"/>
              <a:gd name="connsiteX201" fmla="*/ 2244271 w 11248891"/>
              <a:gd name="connsiteY201" fmla="*/ 324648 h 2670632"/>
              <a:gd name="connsiteX202" fmla="*/ 2080078 w 11248891"/>
              <a:gd name="connsiteY202" fmla="*/ 322719 h 2670632"/>
              <a:gd name="connsiteX203" fmla="*/ 1997982 w 11248891"/>
              <a:gd name="connsiteY203" fmla="*/ 320565 h 2670632"/>
              <a:gd name="connsiteX204" fmla="*/ 1918720 w 11248891"/>
              <a:gd name="connsiteY204" fmla="*/ 332699 h 2670632"/>
              <a:gd name="connsiteX205" fmla="*/ 1804761 w 11248891"/>
              <a:gd name="connsiteY205" fmla="*/ 347212 h 2670632"/>
              <a:gd name="connsiteX206" fmla="*/ 1558131 w 11248891"/>
              <a:gd name="connsiteY206" fmla="*/ 387920 h 2670632"/>
              <a:gd name="connsiteX207" fmla="*/ 1180079 w 11248891"/>
              <a:gd name="connsiteY207" fmla="*/ 421257 h 2670632"/>
              <a:gd name="connsiteX208" fmla="*/ 456180 w 11248891"/>
              <a:gd name="connsiteY208" fmla="*/ 383385 h 2670632"/>
              <a:gd name="connsiteX209" fmla="*/ 268401 w 11248891"/>
              <a:gd name="connsiteY209" fmla="*/ 405043 h 2670632"/>
              <a:gd name="connsiteX210" fmla="*/ 114981 w 11248891"/>
              <a:gd name="connsiteY210" fmla="*/ 426927 h 2670632"/>
              <a:gd name="connsiteX211" fmla="*/ 71891 w 11248891"/>
              <a:gd name="connsiteY211" fmla="*/ 432371 h 2670632"/>
              <a:gd name="connsiteX212" fmla="*/ 14741 w 11248891"/>
              <a:gd name="connsiteY212"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251848 w 11248891"/>
              <a:gd name="connsiteY101" fmla="*/ 2478658 h 2670632"/>
              <a:gd name="connsiteX102" fmla="*/ 10500518 w 11248891"/>
              <a:gd name="connsiteY102" fmla="*/ 2503151 h 2670632"/>
              <a:gd name="connsiteX103" fmla="*/ 10929031 w 11248891"/>
              <a:gd name="connsiteY103" fmla="*/ 2544086 h 2670632"/>
              <a:gd name="connsiteX104" fmla="*/ 11215234 w 11248891"/>
              <a:gd name="connsiteY104" fmla="*/ 2451217 h 2670632"/>
              <a:gd name="connsiteX105" fmla="*/ 11246417 w 11248891"/>
              <a:gd name="connsiteY105" fmla="*/ 2556899 h 2670632"/>
              <a:gd name="connsiteX106" fmla="*/ 11229521 w 11248891"/>
              <a:gd name="connsiteY106" fmla="*/ 2595680 h 2670632"/>
              <a:gd name="connsiteX107" fmla="*/ 11214553 w 11248891"/>
              <a:gd name="connsiteY107" fmla="*/ 2627089 h 2670632"/>
              <a:gd name="connsiteX108" fmla="*/ 11185525 w 11248891"/>
              <a:gd name="connsiteY108" fmla="*/ 2670632 h 2670632"/>
              <a:gd name="connsiteX109" fmla="*/ 11220563 w 11248891"/>
              <a:gd name="connsiteY109" fmla="*/ 2540457 h 2670632"/>
              <a:gd name="connsiteX110" fmla="*/ 11179855 w 11248891"/>
              <a:gd name="connsiteY110" fmla="*/ 2463577 h 2670632"/>
              <a:gd name="connsiteX111" fmla="*/ 11083925 w 11248891"/>
              <a:gd name="connsiteY111" fmla="*/ 2510975 h 2670632"/>
              <a:gd name="connsiteX112" fmla="*/ 10996839 w 11248891"/>
              <a:gd name="connsiteY112" fmla="*/ 2554518 h 2670632"/>
              <a:gd name="connsiteX113" fmla="*/ 10875508 w 11248891"/>
              <a:gd name="connsiteY113" fmla="*/ 2548055 h 2670632"/>
              <a:gd name="connsiteX114" fmla="*/ 10774136 w 11248891"/>
              <a:gd name="connsiteY114" fmla="*/ 2543065 h 2670632"/>
              <a:gd name="connsiteX115" fmla="*/ 10686369 w 11248891"/>
              <a:gd name="connsiteY115" fmla="*/ 2535695 h 2670632"/>
              <a:gd name="connsiteX116" fmla="*/ 10597582 w 11248891"/>
              <a:gd name="connsiteY116" fmla="*/ 2523335 h 2670632"/>
              <a:gd name="connsiteX117" fmla="*/ 10493148 w 11248891"/>
              <a:gd name="connsiteY117" fmla="*/ 2506439 h 2670632"/>
              <a:gd name="connsiteX118" fmla="*/ 10220211 w 11248891"/>
              <a:gd name="connsiteY118" fmla="*/ 2479792 h 2670632"/>
              <a:gd name="connsiteX119" fmla="*/ 9998982 w 11248891"/>
              <a:gd name="connsiteY119" fmla="*/ 2426951 h 2670632"/>
              <a:gd name="connsiteX120" fmla="*/ 9904071 w 11248891"/>
              <a:gd name="connsiteY120" fmla="*/ 2409829 h 2670632"/>
              <a:gd name="connsiteX121" fmla="*/ 9798389 w 11248891"/>
              <a:gd name="connsiteY121" fmla="*/ 2373883 h 2670632"/>
              <a:gd name="connsiteX122" fmla="*/ 9641568 w 11248891"/>
              <a:gd name="connsiteY122" fmla="*/ 2319908 h 2670632"/>
              <a:gd name="connsiteX123" fmla="*/ 9528062 w 11248891"/>
              <a:gd name="connsiteY123" fmla="*/ 2261851 h 2670632"/>
              <a:gd name="connsiteX124" fmla="*/ 9453109 w 11248891"/>
              <a:gd name="connsiteY124" fmla="*/ 2196424 h 2670632"/>
              <a:gd name="connsiteX125" fmla="*/ 9388134 w 11248891"/>
              <a:gd name="connsiteY125" fmla="*/ 2132696 h 2670632"/>
              <a:gd name="connsiteX126" fmla="*/ 9361261 w 11248891"/>
              <a:gd name="connsiteY126" fmla="*/ 2108204 h 2670632"/>
              <a:gd name="connsiteX127" fmla="*/ 9339376 w 11248891"/>
              <a:gd name="connsiteY127" fmla="*/ 2093236 h 2670632"/>
              <a:gd name="connsiteX128" fmla="*/ 9212943 w 11248891"/>
              <a:gd name="connsiteY128" fmla="*/ 1987100 h 2670632"/>
              <a:gd name="connsiteX129" fmla="*/ 9062697 w 11248891"/>
              <a:gd name="connsiteY129" fmla="*/ 1770067 h 2670632"/>
              <a:gd name="connsiteX130" fmla="*/ 9071769 w 11248891"/>
              <a:gd name="connsiteY130" fmla="*/ 1668694 h 2670632"/>
              <a:gd name="connsiteX131" fmla="*/ 9074603 w 11248891"/>
              <a:gd name="connsiteY131" fmla="*/ 1593513 h 2670632"/>
              <a:gd name="connsiteX132" fmla="*/ 9101251 w 11248891"/>
              <a:gd name="connsiteY132" fmla="*/ 1537611 h 2670632"/>
              <a:gd name="connsiteX133" fmla="*/ 9156246 w 11248891"/>
              <a:gd name="connsiteY133" fmla="*/ 1470029 h 2670632"/>
              <a:gd name="connsiteX134" fmla="*/ 9201717 w 11248891"/>
              <a:gd name="connsiteY134" fmla="*/ 1400292 h 2670632"/>
              <a:gd name="connsiteX135" fmla="*/ 9244352 w 11248891"/>
              <a:gd name="connsiteY135" fmla="*/ 1327267 h 2670632"/>
              <a:gd name="connsiteX136" fmla="*/ 9265558 w 11248891"/>
              <a:gd name="connsiteY136" fmla="*/ 1202649 h 2670632"/>
              <a:gd name="connsiteX137" fmla="*/ 9253424 w 11248891"/>
              <a:gd name="connsiteY137" fmla="*/ 1113862 h 2670632"/>
              <a:gd name="connsiteX138" fmla="*/ 9236075 w 11248891"/>
              <a:gd name="connsiteY138" fmla="*/ 1085060 h 2670632"/>
              <a:gd name="connsiteX139" fmla="*/ 9180171 w 11248891"/>
              <a:gd name="connsiteY139" fmla="*/ 1046733 h 2670632"/>
              <a:gd name="connsiteX140" fmla="*/ 9129486 w 11248891"/>
              <a:gd name="connsiteY140" fmla="*/ 1012942 h 2670632"/>
              <a:gd name="connsiteX141" fmla="*/ 9007701 w 11248891"/>
              <a:gd name="connsiteY141" fmla="*/ 941277 h 2670632"/>
              <a:gd name="connsiteX142" fmla="*/ 8957242 w 11248891"/>
              <a:gd name="connsiteY142" fmla="*/ 1006252 h 2670632"/>
              <a:gd name="connsiteX143" fmla="*/ 8906782 w 11248891"/>
              <a:gd name="connsiteY143" fmla="*/ 1088575 h 2670632"/>
              <a:gd name="connsiteX144" fmla="*/ 8880362 w 11248891"/>
              <a:gd name="connsiteY144" fmla="*/ 1110687 h 2670632"/>
              <a:gd name="connsiteX145" fmla="*/ 8863239 w 11248891"/>
              <a:gd name="connsiteY145" fmla="*/ 1175661 h 2670632"/>
              <a:gd name="connsiteX146" fmla="*/ 8869930 w 11248891"/>
              <a:gd name="connsiteY146" fmla="*/ 1250839 h 2670632"/>
              <a:gd name="connsiteX147" fmla="*/ 8867321 w 11248891"/>
              <a:gd name="connsiteY147" fmla="*/ 1315814 h 2670632"/>
              <a:gd name="connsiteX148" fmla="*/ 8814707 w 11248891"/>
              <a:gd name="connsiteY148" fmla="*/ 1512664 h 2670632"/>
              <a:gd name="connsiteX149" fmla="*/ 8677615 w 11248891"/>
              <a:gd name="connsiteY149" fmla="*/ 1556661 h 2670632"/>
              <a:gd name="connsiteX150" fmla="*/ 8590869 w 11248891"/>
              <a:gd name="connsiteY150" fmla="*/ 1606440 h 2670632"/>
              <a:gd name="connsiteX151" fmla="*/ 8528277 w 11248891"/>
              <a:gd name="connsiteY151" fmla="*/ 1594080 h 2670632"/>
              <a:gd name="connsiteX152" fmla="*/ 8468064 w 11248891"/>
              <a:gd name="connsiteY152" fmla="*/ 1565279 h 2670632"/>
              <a:gd name="connsiteX153" fmla="*/ 8417606 w 11248891"/>
              <a:gd name="connsiteY153" fmla="*/ 1536023 h 2670632"/>
              <a:gd name="connsiteX154" fmla="*/ 8382681 w 11248891"/>
              <a:gd name="connsiteY154" fmla="*/ 1509602 h 2670632"/>
              <a:gd name="connsiteX155" fmla="*/ 8243661 w 11248891"/>
              <a:gd name="connsiteY155" fmla="*/ 1423651 h 2670632"/>
              <a:gd name="connsiteX156" fmla="*/ 8139906 w 11248891"/>
              <a:gd name="connsiteY156" fmla="*/ 1377500 h 2670632"/>
              <a:gd name="connsiteX157" fmla="*/ 7999299 w 11248891"/>
              <a:gd name="connsiteY157" fmla="*/ 1333504 h 2670632"/>
              <a:gd name="connsiteX158" fmla="*/ 7926955 w 11248891"/>
              <a:gd name="connsiteY158" fmla="*/ 1278281 h 2670632"/>
              <a:gd name="connsiteX159" fmla="*/ 7876040 w 11248891"/>
              <a:gd name="connsiteY159" fmla="*/ 1242336 h 2670632"/>
              <a:gd name="connsiteX160" fmla="*/ 7815830 w 11248891"/>
              <a:gd name="connsiteY160" fmla="*/ 1208544 h 2670632"/>
              <a:gd name="connsiteX161" fmla="*/ 7757319 w 11248891"/>
              <a:gd name="connsiteY161" fmla="*/ 1179517 h 2670632"/>
              <a:gd name="connsiteX162" fmla="*/ 7673294 w 11248891"/>
              <a:gd name="connsiteY162" fmla="*/ 1143344 h 2670632"/>
              <a:gd name="connsiteX163" fmla="*/ 7533141 w 11248891"/>
              <a:gd name="connsiteY163" fmla="*/ 1071225 h 2670632"/>
              <a:gd name="connsiteX164" fmla="*/ 7486537 w 11248891"/>
              <a:gd name="connsiteY164" fmla="*/ 1159558 h 2670632"/>
              <a:gd name="connsiteX165" fmla="*/ 7414419 w 11248891"/>
              <a:gd name="connsiteY165" fmla="*/ 1183598 h 2670632"/>
              <a:gd name="connsiteX166" fmla="*/ 7337539 w 11248891"/>
              <a:gd name="connsiteY166" fmla="*/ 1125994 h 2670632"/>
              <a:gd name="connsiteX167" fmla="*/ 7226414 w 11248891"/>
              <a:gd name="connsiteY167" fmla="*/ 1033467 h 2670632"/>
              <a:gd name="connsiteX168" fmla="*/ 7160305 w 11248891"/>
              <a:gd name="connsiteY168" fmla="*/ 976657 h 2670632"/>
              <a:gd name="connsiteX169" fmla="*/ 7088187 w 11248891"/>
              <a:gd name="connsiteY169" fmla="*/ 888323 h 2670632"/>
              <a:gd name="connsiteX170" fmla="*/ 6986587 w 11248891"/>
              <a:gd name="connsiteY170" fmla="*/ 758601 h 2670632"/>
              <a:gd name="connsiteX171" fmla="*/ 6913336 w 11248891"/>
              <a:gd name="connsiteY171" fmla="*/ 642942 h 2670632"/>
              <a:gd name="connsiteX172" fmla="*/ 6874782 w 11248891"/>
              <a:gd name="connsiteY172" fmla="*/ 589873 h 2670632"/>
              <a:gd name="connsiteX173" fmla="*/ 6832939 w 11248891"/>
              <a:gd name="connsiteY173" fmla="*/ 545650 h 2670632"/>
              <a:gd name="connsiteX174" fmla="*/ 6758668 w 11248891"/>
              <a:gd name="connsiteY174" fmla="*/ 464007 h 2670632"/>
              <a:gd name="connsiteX175" fmla="*/ 6722496 w 11248891"/>
              <a:gd name="connsiteY175" fmla="*/ 427381 h 2670632"/>
              <a:gd name="connsiteX176" fmla="*/ 6681333 w 11248891"/>
              <a:gd name="connsiteY176" fmla="*/ 396199 h 2670632"/>
              <a:gd name="connsiteX177" fmla="*/ 6640171 w 11248891"/>
              <a:gd name="connsiteY177" fmla="*/ 369551 h 2670632"/>
              <a:gd name="connsiteX178" fmla="*/ 6584496 w 11248891"/>
              <a:gd name="connsiteY178" fmla="*/ 319318 h 2670632"/>
              <a:gd name="connsiteX179" fmla="*/ 6497411 w 11248891"/>
              <a:gd name="connsiteY179" fmla="*/ 290289 h 2670632"/>
              <a:gd name="connsiteX180" fmla="*/ 6465775 w 11248891"/>
              <a:gd name="connsiteY180" fmla="*/ 266250 h 2670632"/>
              <a:gd name="connsiteX181" fmla="*/ 6410325 w 11248891"/>
              <a:gd name="connsiteY181" fmla="*/ 232232 h 2670632"/>
              <a:gd name="connsiteX182" fmla="*/ 6317796 w 11248891"/>
              <a:gd name="connsiteY182" fmla="*/ 179391 h 2670632"/>
              <a:gd name="connsiteX183" fmla="*/ 6192611 w 11248891"/>
              <a:gd name="connsiteY183" fmla="*/ 116118 h 2670632"/>
              <a:gd name="connsiteX184" fmla="*/ 6146913 w 11248891"/>
              <a:gd name="connsiteY184" fmla="*/ 89244 h 2670632"/>
              <a:gd name="connsiteX185" fmla="*/ 6076496 w 11248891"/>
              <a:gd name="connsiteY185" fmla="*/ 58061 h 2670632"/>
              <a:gd name="connsiteX186" fmla="*/ 6008687 w 11248891"/>
              <a:gd name="connsiteY186" fmla="*/ 29259 h 2670632"/>
              <a:gd name="connsiteX187" fmla="*/ 5916839 w 11248891"/>
              <a:gd name="connsiteY187" fmla="*/ 4 h 2670632"/>
              <a:gd name="connsiteX188" fmla="*/ 5787571 w 11248891"/>
              <a:gd name="connsiteY188" fmla="*/ 30733 h 2670632"/>
              <a:gd name="connsiteX189" fmla="*/ 5217093 w 11248891"/>
              <a:gd name="connsiteY189" fmla="*/ 61916 h 2670632"/>
              <a:gd name="connsiteX190" fmla="*/ 5037477 w 11248891"/>
              <a:gd name="connsiteY190" fmla="*/ 81646 h 2670632"/>
              <a:gd name="connsiteX191" fmla="*/ 4917508 w 11248891"/>
              <a:gd name="connsiteY191" fmla="*/ 91399 h 2670632"/>
              <a:gd name="connsiteX192" fmla="*/ 4617017 w 11248891"/>
              <a:gd name="connsiteY192" fmla="*/ 115664 h 2670632"/>
              <a:gd name="connsiteX193" fmla="*/ 4480152 w 11248891"/>
              <a:gd name="connsiteY193" fmla="*/ 130179 h 2670632"/>
              <a:gd name="connsiteX194" fmla="*/ 4291466 w 11248891"/>
              <a:gd name="connsiteY194" fmla="*/ 149002 h 2670632"/>
              <a:gd name="connsiteX195" fmla="*/ 3879509 w 11248891"/>
              <a:gd name="connsiteY195" fmla="*/ 218739 h 2670632"/>
              <a:gd name="connsiteX196" fmla="*/ 3656012 w 11248891"/>
              <a:gd name="connsiteY196" fmla="*/ 245386 h 2670632"/>
              <a:gd name="connsiteX197" fmla="*/ 3379107 w 11248891"/>
              <a:gd name="connsiteY197" fmla="*/ 264889 h 2670632"/>
              <a:gd name="connsiteX198" fmla="*/ 2761796 w 11248891"/>
              <a:gd name="connsiteY198" fmla="*/ 315123 h 2670632"/>
              <a:gd name="connsiteX199" fmla="*/ 2523331 w 11248891"/>
              <a:gd name="connsiteY199" fmla="*/ 324420 h 2670632"/>
              <a:gd name="connsiteX200" fmla="*/ 2244271 w 11248891"/>
              <a:gd name="connsiteY200" fmla="*/ 324648 h 2670632"/>
              <a:gd name="connsiteX201" fmla="*/ 2080078 w 11248891"/>
              <a:gd name="connsiteY201" fmla="*/ 322719 h 2670632"/>
              <a:gd name="connsiteX202" fmla="*/ 1997982 w 11248891"/>
              <a:gd name="connsiteY202" fmla="*/ 320565 h 2670632"/>
              <a:gd name="connsiteX203" fmla="*/ 1918720 w 11248891"/>
              <a:gd name="connsiteY203" fmla="*/ 332699 h 2670632"/>
              <a:gd name="connsiteX204" fmla="*/ 1804761 w 11248891"/>
              <a:gd name="connsiteY204" fmla="*/ 347212 h 2670632"/>
              <a:gd name="connsiteX205" fmla="*/ 1558131 w 11248891"/>
              <a:gd name="connsiteY205" fmla="*/ 387920 h 2670632"/>
              <a:gd name="connsiteX206" fmla="*/ 1180079 w 11248891"/>
              <a:gd name="connsiteY206" fmla="*/ 421257 h 2670632"/>
              <a:gd name="connsiteX207" fmla="*/ 456180 w 11248891"/>
              <a:gd name="connsiteY207" fmla="*/ 383385 h 2670632"/>
              <a:gd name="connsiteX208" fmla="*/ 268401 w 11248891"/>
              <a:gd name="connsiteY208" fmla="*/ 405043 h 2670632"/>
              <a:gd name="connsiteX209" fmla="*/ 114981 w 11248891"/>
              <a:gd name="connsiteY209" fmla="*/ 426927 h 2670632"/>
              <a:gd name="connsiteX210" fmla="*/ 71891 w 11248891"/>
              <a:gd name="connsiteY210" fmla="*/ 432371 h 2670632"/>
              <a:gd name="connsiteX211" fmla="*/ 14741 w 11248891"/>
              <a:gd name="connsiteY211" fmla="*/ 439514 h 2670632"/>
              <a:gd name="connsiteX0" fmla="*/ 13834 w 11248891"/>
              <a:gd name="connsiteY0" fmla="*/ 442123 h 2670632"/>
              <a:gd name="connsiteX1" fmla="*/ 0 w 11248891"/>
              <a:gd name="connsiteY1" fmla="*/ 626726 h 2670632"/>
              <a:gd name="connsiteX2" fmla="*/ 140153 w 11248891"/>
              <a:gd name="connsiteY2" fmla="*/ 628654 h 2670632"/>
              <a:gd name="connsiteX3" fmla="*/ 285296 w 11248891"/>
              <a:gd name="connsiteY3" fmla="*/ 638632 h 2670632"/>
              <a:gd name="connsiteX4" fmla="*/ 352652 w 11248891"/>
              <a:gd name="connsiteY4" fmla="*/ 658362 h 2670632"/>
              <a:gd name="connsiteX5" fmla="*/ 463323 w 11248891"/>
              <a:gd name="connsiteY5" fmla="*/ 682402 h 2670632"/>
              <a:gd name="connsiteX6" fmla="*/ 591797 w 11248891"/>
              <a:gd name="connsiteY6" fmla="*/ 725944 h 2670632"/>
              <a:gd name="connsiteX7" fmla="*/ 696005 w 11248891"/>
              <a:gd name="connsiteY7" fmla="*/ 738078 h 2670632"/>
              <a:gd name="connsiteX8" fmla="*/ 778328 w 11248891"/>
              <a:gd name="connsiteY8" fmla="*/ 762570 h 2670632"/>
              <a:gd name="connsiteX9" fmla="*/ 909411 w 11248891"/>
              <a:gd name="connsiteY9" fmla="*/ 754746 h 2670632"/>
              <a:gd name="connsiteX10" fmla="*/ 952953 w 11248891"/>
              <a:gd name="connsiteY10" fmla="*/ 740232 h 2670632"/>
              <a:gd name="connsiteX11" fmla="*/ 996496 w 11248891"/>
              <a:gd name="connsiteY11" fmla="*/ 711204 h 2670632"/>
              <a:gd name="connsiteX12" fmla="*/ 1069068 w 11248891"/>
              <a:gd name="connsiteY12" fmla="*/ 696689 h 2670632"/>
              <a:gd name="connsiteX13" fmla="*/ 1112611 w 11248891"/>
              <a:gd name="connsiteY13" fmla="*/ 667661 h 2670632"/>
              <a:gd name="connsiteX14" fmla="*/ 1199696 w 11248891"/>
              <a:gd name="connsiteY14" fmla="*/ 638632 h 2670632"/>
              <a:gd name="connsiteX15" fmla="*/ 1243239 w 11248891"/>
              <a:gd name="connsiteY15" fmla="*/ 609604 h 2670632"/>
              <a:gd name="connsiteX16" fmla="*/ 1381012 w 11248891"/>
              <a:gd name="connsiteY16" fmla="*/ 547011 h 2670632"/>
              <a:gd name="connsiteX17" fmla="*/ 1449047 w 11248891"/>
              <a:gd name="connsiteY17" fmla="*/ 520363 h 2670632"/>
              <a:gd name="connsiteX18" fmla="*/ 1504496 w 11248891"/>
              <a:gd name="connsiteY18" fmla="*/ 501087 h 2670632"/>
              <a:gd name="connsiteX19" fmla="*/ 1591582 w 11248891"/>
              <a:gd name="connsiteY19" fmla="*/ 478975 h 2670632"/>
              <a:gd name="connsiteX20" fmla="*/ 1658938 w 11248891"/>
              <a:gd name="connsiteY20" fmla="*/ 459471 h 2670632"/>
              <a:gd name="connsiteX21" fmla="*/ 1809296 w 11248891"/>
              <a:gd name="connsiteY21" fmla="*/ 435432 h 2670632"/>
              <a:gd name="connsiteX22" fmla="*/ 1910896 w 11248891"/>
              <a:gd name="connsiteY22" fmla="*/ 420918 h 2670632"/>
              <a:gd name="connsiteX23" fmla="*/ 1983468 w 11248891"/>
              <a:gd name="connsiteY23" fmla="*/ 406404 h 2670632"/>
              <a:gd name="connsiteX24" fmla="*/ 2114096 w 11248891"/>
              <a:gd name="connsiteY24" fmla="*/ 377375 h 2670632"/>
              <a:gd name="connsiteX25" fmla="*/ 2399959 w 11248891"/>
              <a:gd name="connsiteY25" fmla="*/ 326915 h 2670632"/>
              <a:gd name="connsiteX26" fmla="*/ 2738211 w 11248891"/>
              <a:gd name="connsiteY26" fmla="*/ 333832 h 2670632"/>
              <a:gd name="connsiteX27" fmla="*/ 2887889 w 11248891"/>
              <a:gd name="connsiteY27" fmla="*/ 297432 h 2670632"/>
              <a:gd name="connsiteX28" fmla="*/ 2986201 w 11248891"/>
              <a:gd name="connsiteY28" fmla="*/ 292443 h 2670632"/>
              <a:gd name="connsiteX29" fmla="*/ 3128055 w 11248891"/>
              <a:gd name="connsiteY29" fmla="*/ 280312 h 2670632"/>
              <a:gd name="connsiteX30" fmla="*/ 3913868 w 11248891"/>
              <a:gd name="connsiteY30" fmla="*/ 261261 h 2670632"/>
              <a:gd name="connsiteX31" fmla="*/ 4303826 w 11248891"/>
              <a:gd name="connsiteY31" fmla="*/ 227696 h 2670632"/>
              <a:gd name="connsiteX32" fmla="*/ 4402590 w 11248891"/>
              <a:gd name="connsiteY32" fmla="*/ 215564 h 2670632"/>
              <a:gd name="connsiteX33" fmla="*/ 4494439 w 11248891"/>
              <a:gd name="connsiteY33" fmla="*/ 203204 h 2670632"/>
              <a:gd name="connsiteX34" fmla="*/ 4649107 w 11248891"/>
              <a:gd name="connsiteY34" fmla="*/ 174401 h 2670632"/>
              <a:gd name="connsiteX35" fmla="*/ 4784725 w 11248891"/>
              <a:gd name="connsiteY35" fmla="*/ 145146 h 2670632"/>
              <a:gd name="connsiteX36" fmla="*/ 4828268 w 11248891"/>
              <a:gd name="connsiteY36" fmla="*/ 130632 h 2670632"/>
              <a:gd name="connsiteX37" fmla="*/ 4958896 w 11248891"/>
              <a:gd name="connsiteY37" fmla="*/ 116118 h 2670632"/>
              <a:gd name="connsiteX38" fmla="*/ 5104039 w 11248891"/>
              <a:gd name="connsiteY38" fmla="*/ 72575 h 2670632"/>
              <a:gd name="connsiteX39" fmla="*/ 5590948 w 11248891"/>
              <a:gd name="connsiteY39" fmla="*/ 60443 h 2670632"/>
              <a:gd name="connsiteX40" fmla="*/ 5691527 w 11248891"/>
              <a:gd name="connsiteY40" fmla="*/ 89017 h 2670632"/>
              <a:gd name="connsiteX41" fmla="*/ 5824764 w 11248891"/>
              <a:gd name="connsiteY41" fmla="*/ 118045 h 2670632"/>
              <a:gd name="connsiteX42" fmla="*/ 5921828 w 11248891"/>
              <a:gd name="connsiteY42" fmla="*/ 146848 h 2670632"/>
              <a:gd name="connsiteX43" fmla="*/ 5979658 w 11248891"/>
              <a:gd name="connsiteY43" fmla="*/ 173268 h 2670632"/>
              <a:gd name="connsiteX44" fmla="*/ 6030345 w 11248891"/>
              <a:gd name="connsiteY44" fmla="*/ 195152 h 2670632"/>
              <a:gd name="connsiteX45" fmla="*/ 6112668 w 11248891"/>
              <a:gd name="connsiteY45" fmla="*/ 228944 h 2670632"/>
              <a:gd name="connsiteX46" fmla="*/ 6149068 w 11248891"/>
              <a:gd name="connsiteY46" fmla="*/ 250602 h 2670632"/>
              <a:gd name="connsiteX47" fmla="*/ 6192611 w 11248891"/>
              <a:gd name="connsiteY47" fmla="*/ 262962 h 2670632"/>
              <a:gd name="connsiteX48" fmla="*/ 6221865 w 11248891"/>
              <a:gd name="connsiteY48" fmla="*/ 294144 h 2670632"/>
              <a:gd name="connsiteX49" fmla="*/ 6250668 w 11248891"/>
              <a:gd name="connsiteY49" fmla="*/ 304804 h 2670632"/>
              <a:gd name="connsiteX50" fmla="*/ 6310652 w 11248891"/>
              <a:gd name="connsiteY50" fmla="*/ 348346 h 2670632"/>
              <a:gd name="connsiteX51" fmla="*/ 6346598 w 11248891"/>
              <a:gd name="connsiteY51" fmla="*/ 384746 h 2670632"/>
              <a:gd name="connsiteX52" fmla="*/ 6407489 w 11248891"/>
              <a:gd name="connsiteY52" fmla="*/ 430669 h 2670632"/>
              <a:gd name="connsiteX53" fmla="*/ 6473371 w 11248891"/>
              <a:gd name="connsiteY53" fmla="*/ 502787 h 2670632"/>
              <a:gd name="connsiteX54" fmla="*/ 6533809 w 11248891"/>
              <a:gd name="connsiteY54" fmla="*/ 555856 h 2670632"/>
              <a:gd name="connsiteX55" fmla="*/ 6594702 w 11248891"/>
              <a:gd name="connsiteY55" fmla="*/ 611986 h 2670632"/>
              <a:gd name="connsiteX56" fmla="*/ 6642553 w 11248891"/>
              <a:gd name="connsiteY56" fmla="*/ 653146 h 2670632"/>
              <a:gd name="connsiteX57" fmla="*/ 6686324 w 11248891"/>
              <a:gd name="connsiteY57" fmla="*/ 705761 h 2670632"/>
              <a:gd name="connsiteX58" fmla="*/ 6761503 w 11248891"/>
              <a:gd name="connsiteY58" fmla="*/ 773343 h 2670632"/>
              <a:gd name="connsiteX59" fmla="*/ 6819333 w 11248891"/>
              <a:gd name="connsiteY59" fmla="*/ 826411 h 2670632"/>
              <a:gd name="connsiteX60" fmla="*/ 6870020 w 11248891"/>
              <a:gd name="connsiteY60" fmla="*/ 881406 h 2670632"/>
              <a:gd name="connsiteX61" fmla="*/ 6920706 w 11248891"/>
              <a:gd name="connsiteY61" fmla="*/ 924949 h 2670632"/>
              <a:gd name="connsiteX62" fmla="*/ 6983526 w 11248891"/>
              <a:gd name="connsiteY62" fmla="*/ 976316 h 2670632"/>
              <a:gd name="connsiteX63" fmla="*/ 7048500 w 11248891"/>
              <a:gd name="connsiteY63" fmla="*/ 1031538 h 2670632"/>
              <a:gd name="connsiteX64" fmla="*/ 7133658 w 11248891"/>
              <a:gd name="connsiteY64" fmla="*/ 1084379 h 2670632"/>
              <a:gd name="connsiteX65" fmla="*/ 7167676 w 11248891"/>
              <a:gd name="connsiteY65" fmla="*/ 1117944 h 2670632"/>
              <a:gd name="connsiteX66" fmla="*/ 7199086 w 11248891"/>
              <a:gd name="connsiteY66" fmla="*/ 1135973 h 2670632"/>
              <a:gd name="connsiteX67" fmla="*/ 7252153 w 11248891"/>
              <a:gd name="connsiteY67" fmla="*/ 1161146 h 2670632"/>
              <a:gd name="connsiteX68" fmla="*/ 7303067 w 11248891"/>
              <a:gd name="connsiteY68" fmla="*/ 1194711 h 2670632"/>
              <a:gd name="connsiteX69" fmla="*/ 7390380 w 11248891"/>
              <a:gd name="connsiteY69" fmla="*/ 1223739 h 2670632"/>
              <a:gd name="connsiteX70" fmla="*/ 7410337 w 11248891"/>
              <a:gd name="connsiteY70" fmla="*/ 1195618 h 2670632"/>
              <a:gd name="connsiteX71" fmla="*/ 7487217 w 11248891"/>
              <a:gd name="connsiteY71" fmla="*/ 1176795 h 2670632"/>
              <a:gd name="connsiteX72" fmla="*/ 7556953 w 11248891"/>
              <a:gd name="connsiteY72" fmla="*/ 1227255 h 2670632"/>
              <a:gd name="connsiteX73" fmla="*/ 7677603 w 11248891"/>
              <a:gd name="connsiteY73" fmla="*/ 1287239 h 2670632"/>
              <a:gd name="connsiteX74" fmla="*/ 7759927 w 11248891"/>
              <a:gd name="connsiteY74" fmla="*/ 1328174 h 2670632"/>
              <a:gd name="connsiteX75" fmla="*/ 7834426 w 11248891"/>
              <a:gd name="connsiteY75" fmla="*/ 1345070 h 2670632"/>
              <a:gd name="connsiteX76" fmla="*/ 7951788 w 11248891"/>
              <a:gd name="connsiteY76" fmla="*/ 1371944 h 2670632"/>
              <a:gd name="connsiteX77" fmla="*/ 8155440 w 11248891"/>
              <a:gd name="connsiteY77" fmla="*/ 1405962 h 2670632"/>
              <a:gd name="connsiteX78" fmla="*/ 8302965 w 11248891"/>
              <a:gd name="connsiteY78" fmla="*/ 1464925 h 2670632"/>
              <a:gd name="connsiteX79" fmla="*/ 8392432 w 11248891"/>
              <a:gd name="connsiteY79" fmla="*/ 1503252 h 2670632"/>
              <a:gd name="connsiteX80" fmla="*/ 8514896 w 11248891"/>
              <a:gd name="connsiteY80" fmla="*/ 1640118 h 2670632"/>
              <a:gd name="connsiteX81" fmla="*/ 8541770 w 11248891"/>
              <a:gd name="connsiteY81" fmla="*/ 1716545 h 2670632"/>
              <a:gd name="connsiteX82" fmla="*/ 8611507 w 11248891"/>
              <a:gd name="connsiteY82" fmla="*/ 1745346 h 2670632"/>
              <a:gd name="connsiteX83" fmla="*/ 8739301 w 11248891"/>
              <a:gd name="connsiteY83" fmla="*/ 1798187 h 2670632"/>
              <a:gd name="connsiteX84" fmla="*/ 8776153 w 11248891"/>
              <a:gd name="connsiteY84" fmla="*/ 1567546 h 2670632"/>
              <a:gd name="connsiteX85" fmla="*/ 8834211 w 11248891"/>
              <a:gd name="connsiteY85" fmla="*/ 1480461 h 2670632"/>
              <a:gd name="connsiteX86" fmla="*/ 8848725 w 11248891"/>
              <a:gd name="connsiteY86" fmla="*/ 1436918 h 2670632"/>
              <a:gd name="connsiteX87" fmla="*/ 8878661 w 11248891"/>
              <a:gd name="connsiteY87" fmla="*/ 1362418 h 2670632"/>
              <a:gd name="connsiteX88" fmla="*/ 9001693 w 11248891"/>
              <a:gd name="connsiteY88" fmla="*/ 1424557 h 2670632"/>
              <a:gd name="connsiteX89" fmla="*/ 8999537 w 11248891"/>
              <a:gd name="connsiteY89" fmla="*/ 1504046 h 2670632"/>
              <a:gd name="connsiteX90" fmla="*/ 9022896 w 11248891"/>
              <a:gd name="connsiteY90" fmla="*/ 1698175 h 2670632"/>
              <a:gd name="connsiteX91" fmla="*/ 9057140 w 11248891"/>
              <a:gd name="connsiteY91" fmla="*/ 1866337 h 2670632"/>
              <a:gd name="connsiteX92" fmla="*/ 9124496 w 11248891"/>
              <a:gd name="connsiteY92" fmla="*/ 1959432 h 2670632"/>
              <a:gd name="connsiteX93" fmla="*/ 9208520 w 11248891"/>
              <a:gd name="connsiteY93" fmla="*/ 1998213 h 2670632"/>
              <a:gd name="connsiteX94" fmla="*/ 9285627 w 11248891"/>
              <a:gd name="connsiteY94" fmla="*/ 2054342 h 2670632"/>
              <a:gd name="connsiteX95" fmla="*/ 9361261 w 11248891"/>
              <a:gd name="connsiteY95" fmla="*/ 2116935 h 2670632"/>
              <a:gd name="connsiteX96" fmla="*/ 9458325 w 11248891"/>
              <a:gd name="connsiteY96" fmla="*/ 2220689 h 2670632"/>
              <a:gd name="connsiteX97" fmla="*/ 9559925 w 11248891"/>
              <a:gd name="connsiteY97" fmla="*/ 2264232 h 2670632"/>
              <a:gd name="connsiteX98" fmla="*/ 9690553 w 11248891"/>
              <a:gd name="connsiteY98" fmla="*/ 2322289 h 2670632"/>
              <a:gd name="connsiteX99" fmla="*/ 9840686 w 11248891"/>
              <a:gd name="connsiteY99" fmla="*/ 2377738 h 2670632"/>
              <a:gd name="connsiteX100" fmla="*/ 9973695 w 11248891"/>
              <a:gd name="connsiteY100" fmla="*/ 2416065 h 2670632"/>
              <a:gd name="connsiteX101" fmla="*/ 10251848 w 11248891"/>
              <a:gd name="connsiteY101" fmla="*/ 2478658 h 2670632"/>
              <a:gd name="connsiteX102" fmla="*/ 10500518 w 11248891"/>
              <a:gd name="connsiteY102" fmla="*/ 2503151 h 2670632"/>
              <a:gd name="connsiteX103" fmla="*/ 10929031 w 11248891"/>
              <a:gd name="connsiteY103" fmla="*/ 2544086 h 2670632"/>
              <a:gd name="connsiteX104" fmla="*/ 11215234 w 11248891"/>
              <a:gd name="connsiteY104" fmla="*/ 2451217 h 2670632"/>
              <a:gd name="connsiteX105" fmla="*/ 11246417 w 11248891"/>
              <a:gd name="connsiteY105" fmla="*/ 2556899 h 2670632"/>
              <a:gd name="connsiteX106" fmla="*/ 11229521 w 11248891"/>
              <a:gd name="connsiteY106" fmla="*/ 2595680 h 2670632"/>
              <a:gd name="connsiteX107" fmla="*/ 11214553 w 11248891"/>
              <a:gd name="connsiteY107" fmla="*/ 2627089 h 2670632"/>
              <a:gd name="connsiteX108" fmla="*/ 11176000 w 11248891"/>
              <a:gd name="connsiteY108" fmla="*/ 2670632 h 2670632"/>
              <a:gd name="connsiteX109" fmla="*/ 11220563 w 11248891"/>
              <a:gd name="connsiteY109" fmla="*/ 2540457 h 2670632"/>
              <a:gd name="connsiteX110" fmla="*/ 11179855 w 11248891"/>
              <a:gd name="connsiteY110" fmla="*/ 2463577 h 2670632"/>
              <a:gd name="connsiteX111" fmla="*/ 11083925 w 11248891"/>
              <a:gd name="connsiteY111" fmla="*/ 2510975 h 2670632"/>
              <a:gd name="connsiteX112" fmla="*/ 10996839 w 11248891"/>
              <a:gd name="connsiteY112" fmla="*/ 2554518 h 2670632"/>
              <a:gd name="connsiteX113" fmla="*/ 10875508 w 11248891"/>
              <a:gd name="connsiteY113" fmla="*/ 2548055 h 2670632"/>
              <a:gd name="connsiteX114" fmla="*/ 10774136 w 11248891"/>
              <a:gd name="connsiteY114" fmla="*/ 2543065 h 2670632"/>
              <a:gd name="connsiteX115" fmla="*/ 10686369 w 11248891"/>
              <a:gd name="connsiteY115" fmla="*/ 2535695 h 2670632"/>
              <a:gd name="connsiteX116" fmla="*/ 10597582 w 11248891"/>
              <a:gd name="connsiteY116" fmla="*/ 2523335 h 2670632"/>
              <a:gd name="connsiteX117" fmla="*/ 10493148 w 11248891"/>
              <a:gd name="connsiteY117" fmla="*/ 2506439 h 2670632"/>
              <a:gd name="connsiteX118" fmla="*/ 10220211 w 11248891"/>
              <a:gd name="connsiteY118" fmla="*/ 2479792 h 2670632"/>
              <a:gd name="connsiteX119" fmla="*/ 9998982 w 11248891"/>
              <a:gd name="connsiteY119" fmla="*/ 2426951 h 2670632"/>
              <a:gd name="connsiteX120" fmla="*/ 9904071 w 11248891"/>
              <a:gd name="connsiteY120" fmla="*/ 2409829 h 2670632"/>
              <a:gd name="connsiteX121" fmla="*/ 9798389 w 11248891"/>
              <a:gd name="connsiteY121" fmla="*/ 2373883 h 2670632"/>
              <a:gd name="connsiteX122" fmla="*/ 9641568 w 11248891"/>
              <a:gd name="connsiteY122" fmla="*/ 2319908 h 2670632"/>
              <a:gd name="connsiteX123" fmla="*/ 9528062 w 11248891"/>
              <a:gd name="connsiteY123" fmla="*/ 2261851 h 2670632"/>
              <a:gd name="connsiteX124" fmla="*/ 9453109 w 11248891"/>
              <a:gd name="connsiteY124" fmla="*/ 2196424 h 2670632"/>
              <a:gd name="connsiteX125" fmla="*/ 9388134 w 11248891"/>
              <a:gd name="connsiteY125" fmla="*/ 2132696 h 2670632"/>
              <a:gd name="connsiteX126" fmla="*/ 9361261 w 11248891"/>
              <a:gd name="connsiteY126" fmla="*/ 2108204 h 2670632"/>
              <a:gd name="connsiteX127" fmla="*/ 9339376 w 11248891"/>
              <a:gd name="connsiteY127" fmla="*/ 2093236 h 2670632"/>
              <a:gd name="connsiteX128" fmla="*/ 9212943 w 11248891"/>
              <a:gd name="connsiteY128" fmla="*/ 1987100 h 2670632"/>
              <a:gd name="connsiteX129" fmla="*/ 9062697 w 11248891"/>
              <a:gd name="connsiteY129" fmla="*/ 1770067 h 2670632"/>
              <a:gd name="connsiteX130" fmla="*/ 9071769 w 11248891"/>
              <a:gd name="connsiteY130" fmla="*/ 1668694 h 2670632"/>
              <a:gd name="connsiteX131" fmla="*/ 9074603 w 11248891"/>
              <a:gd name="connsiteY131" fmla="*/ 1593513 h 2670632"/>
              <a:gd name="connsiteX132" fmla="*/ 9101251 w 11248891"/>
              <a:gd name="connsiteY132" fmla="*/ 1537611 h 2670632"/>
              <a:gd name="connsiteX133" fmla="*/ 9156246 w 11248891"/>
              <a:gd name="connsiteY133" fmla="*/ 1470029 h 2670632"/>
              <a:gd name="connsiteX134" fmla="*/ 9201717 w 11248891"/>
              <a:gd name="connsiteY134" fmla="*/ 1400292 h 2670632"/>
              <a:gd name="connsiteX135" fmla="*/ 9244352 w 11248891"/>
              <a:gd name="connsiteY135" fmla="*/ 1327267 h 2670632"/>
              <a:gd name="connsiteX136" fmla="*/ 9265558 w 11248891"/>
              <a:gd name="connsiteY136" fmla="*/ 1202649 h 2670632"/>
              <a:gd name="connsiteX137" fmla="*/ 9253424 w 11248891"/>
              <a:gd name="connsiteY137" fmla="*/ 1113862 h 2670632"/>
              <a:gd name="connsiteX138" fmla="*/ 9236075 w 11248891"/>
              <a:gd name="connsiteY138" fmla="*/ 1085060 h 2670632"/>
              <a:gd name="connsiteX139" fmla="*/ 9180171 w 11248891"/>
              <a:gd name="connsiteY139" fmla="*/ 1046733 h 2670632"/>
              <a:gd name="connsiteX140" fmla="*/ 9129486 w 11248891"/>
              <a:gd name="connsiteY140" fmla="*/ 1012942 h 2670632"/>
              <a:gd name="connsiteX141" fmla="*/ 9007701 w 11248891"/>
              <a:gd name="connsiteY141" fmla="*/ 941277 h 2670632"/>
              <a:gd name="connsiteX142" fmla="*/ 8957242 w 11248891"/>
              <a:gd name="connsiteY142" fmla="*/ 1006252 h 2670632"/>
              <a:gd name="connsiteX143" fmla="*/ 8906782 w 11248891"/>
              <a:gd name="connsiteY143" fmla="*/ 1088575 h 2670632"/>
              <a:gd name="connsiteX144" fmla="*/ 8880362 w 11248891"/>
              <a:gd name="connsiteY144" fmla="*/ 1110687 h 2670632"/>
              <a:gd name="connsiteX145" fmla="*/ 8863239 w 11248891"/>
              <a:gd name="connsiteY145" fmla="*/ 1175661 h 2670632"/>
              <a:gd name="connsiteX146" fmla="*/ 8869930 w 11248891"/>
              <a:gd name="connsiteY146" fmla="*/ 1250839 h 2670632"/>
              <a:gd name="connsiteX147" fmla="*/ 8867321 w 11248891"/>
              <a:gd name="connsiteY147" fmla="*/ 1315814 h 2670632"/>
              <a:gd name="connsiteX148" fmla="*/ 8814707 w 11248891"/>
              <a:gd name="connsiteY148" fmla="*/ 1512664 h 2670632"/>
              <a:gd name="connsiteX149" fmla="*/ 8677615 w 11248891"/>
              <a:gd name="connsiteY149" fmla="*/ 1556661 h 2670632"/>
              <a:gd name="connsiteX150" fmla="*/ 8590869 w 11248891"/>
              <a:gd name="connsiteY150" fmla="*/ 1606440 h 2670632"/>
              <a:gd name="connsiteX151" fmla="*/ 8528277 w 11248891"/>
              <a:gd name="connsiteY151" fmla="*/ 1594080 h 2670632"/>
              <a:gd name="connsiteX152" fmla="*/ 8468064 w 11248891"/>
              <a:gd name="connsiteY152" fmla="*/ 1565279 h 2670632"/>
              <a:gd name="connsiteX153" fmla="*/ 8417606 w 11248891"/>
              <a:gd name="connsiteY153" fmla="*/ 1536023 h 2670632"/>
              <a:gd name="connsiteX154" fmla="*/ 8382681 w 11248891"/>
              <a:gd name="connsiteY154" fmla="*/ 1509602 h 2670632"/>
              <a:gd name="connsiteX155" fmla="*/ 8243661 w 11248891"/>
              <a:gd name="connsiteY155" fmla="*/ 1423651 h 2670632"/>
              <a:gd name="connsiteX156" fmla="*/ 8139906 w 11248891"/>
              <a:gd name="connsiteY156" fmla="*/ 1377500 h 2670632"/>
              <a:gd name="connsiteX157" fmla="*/ 7999299 w 11248891"/>
              <a:gd name="connsiteY157" fmla="*/ 1333504 h 2670632"/>
              <a:gd name="connsiteX158" fmla="*/ 7926955 w 11248891"/>
              <a:gd name="connsiteY158" fmla="*/ 1278281 h 2670632"/>
              <a:gd name="connsiteX159" fmla="*/ 7876040 w 11248891"/>
              <a:gd name="connsiteY159" fmla="*/ 1242336 h 2670632"/>
              <a:gd name="connsiteX160" fmla="*/ 7815830 w 11248891"/>
              <a:gd name="connsiteY160" fmla="*/ 1208544 h 2670632"/>
              <a:gd name="connsiteX161" fmla="*/ 7757319 w 11248891"/>
              <a:gd name="connsiteY161" fmla="*/ 1179517 h 2670632"/>
              <a:gd name="connsiteX162" fmla="*/ 7673294 w 11248891"/>
              <a:gd name="connsiteY162" fmla="*/ 1143344 h 2670632"/>
              <a:gd name="connsiteX163" fmla="*/ 7533141 w 11248891"/>
              <a:gd name="connsiteY163" fmla="*/ 1071225 h 2670632"/>
              <a:gd name="connsiteX164" fmla="*/ 7486537 w 11248891"/>
              <a:gd name="connsiteY164" fmla="*/ 1159558 h 2670632"/>
              <a:gd name="connsiteX165" fmla="*/ 7414419 w 11248891"/>
              <a:gd name="connsiteY165" fmla="*/ 1183598 h 2670632"/>
              <a:gd name="connsiteX166" fmla="*/ 7337539 w 11248891"/>
              <a:gd name="connsiteY166" fmla="*/ 1125994 h 2670632"/>
              <a:gd name="connsiteX167" fmla="*/ 7226414 w 11248891"/>
              <a:gd name="connsiteY167" fmla="*/ 1033467 h 2670632"/>
              <a:gd name="connsiteX168" fmla="*/ 7160305 w 11248891"/>
              <a:gd name="connsiteY168" fmla="*/ 976657 h 2670632"/>
              <a:gd name="connsiteX169" fmla="*/ 7088187 w 11248891"/>
              <a:gd name="connsiteY169" fmla="*/ 888323 h 2670632"/>
              <a:gd name="connsiteX170" fmla="*/ 6986587 w 11248891"/>
              <a:gd name="connsiteY170" fmla="*/ 758601 h 2670632"/>
              <a:gd name="connsiteX171" fmla="*/ 6913336 w 11248891"/>
              <a:gd name="connsiteY171" fmla="*/ 642942 h 2670632"/>
              <a:gd name="connsiteX172" fmla="*/ 6874782 w 11248891"/>
              <a:gd name="connsiteY172" fmla="*/ 589873 h 2670632"/>
              <a:gd name="connsiteX173" fmla="*/ 6832939 w 11248891"/>
              <a:gd name="connsiteY173" fmla="*/ 545650 h 2670632"/>
              <a:gd name="connsiteX174" fmla="*/ 6758668 w 11248891"/>
              <a:gd name="connsiteY174" fmla="*/ 464007 h 2670632"/>
              <a:gd name="connsiteX175" fmla="*/ 6722496 w 11248891"/>
              <a:gd name="connsiteY175" fmla="*/ 427381 h 2670632"/>
              <a:gd name="connsiteX176" fmla="*/ 6681333 w 11248891"/>
              <a:gd name="connsiteY176" fmla="*/ 396199 h 2670632"/>
              <a:gd name="connsiteX177" fmla="*/ 6640171 w 11248891"/>
              <a:gd name="connsiteY177" fmla="*/ 369551 h 2670632"/>
              <a:gd name="connsiteX178" fmla="*/ 6584496 w 11248891"/>
              <a:gd name="connsiteY178" fmla="*/ 319318 h 2670632"/>
              <a:gd name="connsiteX179" fmla="*/ 6497411 w 11248891"/>
              <a:gd name="connsiteY179" fmla="*/ 290289 h 2670632"/>
              <a:gd name="connsiteX180" fmla="*/ 6465775 w 11248891"/>
              <a:gd name="connsiteY180" fmla="*/ 266250 h 2670632"/>
              <a:gd name="connsiteX181" fmla="*/ 6410325 w 11248891"/>
              <a:gd name="connsiteY181" fmla="*/ 232232 h 2670632"/>
              <a:gd name="connsiteX182" fmla="*/ 6317796 w 11248891"/>
              <a:gd name="connsiteY182" fmla="*/ 179391 h 2670632"/>
              <a:gd name="connsiteX183" fmla="*/ 6192611 w 11248891"/>
              <a:gd name="connsiteY183" fmla="*/ 116118 h 2670632"/>
              <a:gd name="connsiteX184" fmla="*/ 6146913 w 11248891"/>
              <a:gd name="connsiteY184" fmla="*/ 89244 h 2670632"/>
              <a:gd name="connsiteX185" fmla="*/ 6076496 w 11248891"/>
              <a:gd name="connsiteY185" fmla="*/ 58061 h 2670632"/>
              <a:gd name="connsiteX186" fmla="*/ 6008687 w 11248891"/>
              <a:gd name="connsiteY186" fmla="*/ 29259 h 2670632"/>
              <a:gd name="connsiteX187" fmla="*/ 5916839 w 11248891"/>
              <a:gd name="connsiteY187" fmla="*/ 4 h 2670632"/>
              <a:gd name="connsiteX188" fmla="*/ 5787571 w 11248891"/>
              <a:gd name="connsiteY188" fmla="*/ 30733 h 2670632"/>
              <a:gd name="connsiteX189" fmla="*/ 5217093 w 11248891"/>
              <a:gd name="connsiteY189" fmla="*/ 61916 h 2670632"/>
              <a:gd name="connsiteX190" fmla="*/ 5037477 w 11248891"/>
              <a:gd name="connsiteY190" fmla="*/ 81646 h 2670632"/>
              <a:gd name="connsiteX191" fmla="*/ 4917508 w 11248891"/>
              <a:gd name="connsiteY191" fmla="*/ 91399 h 2670632"/>
              <a:gd name="connsiteX192" fmla="*/ 4617017 w 11248891"/>
              <a:gd name="connsiteY192" fmla="*/ 115664 h 2670632"/>
              <a:gd name="connsiteX193" fmla="*/ 4480152 w 11248891"/>
              <a:gd name="connsiteY193" fmla="*/ 130179 h 2670632"/>
              <a:gd name="connsiteX194" fmla="*/ 4291466 w 11248891"/>
              <a:gd name="connsiteY194" fmla="*/ 149002 h 2670632"/>
              <a:gd name="connsiteX195" fmla="*/ 3879509 w 11248891"/>
              <a:gd name="connsiteY195" fmla="*/ 218739 h 2670632"/>
              <a:gd name="connsiteX196" fmla="*/ 3656012 w 11248891"/>
              <a:gd name="connsiteY196" fmla="*/ 245386 h 2670632"/>
              <a:gd name="connsiteX197" fmla="*/ 3379107 w 11248891"/>
              <a:gd name="connsiteY197" fmla="*/ 264889 h 2670632"/>
              <a:gd name="connsiteX198" fmla="*/ 2761796 w 11248891"/>
              <a:gd name="connsiteY198" fmla="*/ 315123 h 2670632"/>
              <a:gd name="connsiteX199" fmla="*/ 2523331 w 11248891"/>
              <a:gd name="connsiteY199" fmla="*/ 324420 h 2670632"/>
              <a:gd name="connsiteX200" fmla="*/ 2244271 w 11248891"/>
              <a:gd name="connsiteY200" fmla="*/ 324648 h 2670632"/>
              <a:gd name="connsiteX201" fmla="*/ 2080078 w 11248891"/>
              <a:gd name="connsiteY201" fmla="*/ 322719 h 2670632"/>
              <a:gd name="connsiteX202" fmla="*/ 1997982 w 11248891"/>
              <a:gd name="connsiteY202" fmla="*/ 320565 h 2670632"/>
              <a:gd name="connsiteX203" fmla="*/ 1918720 w 11248891"/>
              <a:gd name="connsiteY203" fmla="*/ 332699 h 2670632"/>
              <a:gd name="connsiteX204" fmla="*/ 1804761 w 11248891"/>
              <a:gd name="connsiteY204" fmla="*/ 347212 h 2670632"/>
              <a:gd name="connsiteX205" fmla="*/ 1558131 w 11248891"/>
              <a:gd name="connsiteY205" fmla="*/ 387920 h 2670632"/>
              <a:gd name="connsiteX206" fmla="*/ 1180079 w 11248891"/>
              <a:gd name="connsiteY206" fmla="*/ 421257 h 2670632"/>
              <a:gd name="connsiteX207" fmla="*/ 456180 w 11248891"/>
              <a:gd name="connsiteY207" fmla="*/ 383385 h 2670632"/>
              <a:gd name="connsiteX208" fmla="*/ 268401 w 11248891"/>
              <a:gd name="connsiteY208" fmla="*/ 405043 h 2670632"/>
              <a:gd name="connsiteX209" fmla="*/ 114981 w 11248891"/>
              <a:gd name="connsiteY209" fmla="*/ 426927 h 2670632"/>
              <a:gd name="connsiteX210" fmla="*/ 71891 w 11248891"/>
              <a:gd name="connsiteY210" fmla="*/ 432371 h 2670632"/>
              <a:gd name="connsiteX211" fmla="*/ 14741 w 11248891"/>
              <a:gd name="connsiteY211" fmla="*/ 439514 h 267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1248891" h="2670632">
                <a:moveTo>
                  <a:pt x="13834" y="442123"/>
                </a:moveTo>
                <a:cubicBezTo>
                  <a:pt x="12398" y="507626"/>
                  <a:pt x="1436" y="561223"/>
                  <a:pt x="0" y="626726"/>
                </a:cubicBezTo>
                <a:cubicBezTo>
                  <a:pt x="43543" y="617050"/>
                  <a:pt x="92604" y="626670"/>
                  <a:pt x="140153" y="628654"/>
                </a:cubicBezTo>
                <a:cubicBezTo>
                  <a:pt x="187702" y="630638"/>
                  <a:pt x="236385" y="622329"/>
                  <a:pt x="285296" y="638632"/>
                </a:cubicBezTo>
                <a:cubicBezTo>
                  <a:pt x="299810" y="653146"/>
                  <a:pt x="322981" y="651067"/>
                  <a:pt x="352652" y="658362"/>
                </a:cubicBezTo>
                <a:cubicBezTo>
                  <a:pt x="382323" y="665657"/>
                  <a:pt x="423466" y="671138"/>
                  <a:pt x="463323" y="682402"/>
                </a:cubicBezTo>
                <a:cubicBezTo>
                  <a:pt x="503180" y="693666"/>
                  <a:pt x="553017" y="716665"/>
                  <a:pt x="591797" y="725944"/>
                </a:cubicBezTo>
                <a:cubicBezTo>
                  <a:pt x="630577" y="735223"/>
                  <a:pt x="657300" y="733240"/>
                  <a:pt x="696005" y="738078"/>
                </a:cubicBezTo>
                <a:cubicBezTo>
                  <a:pt x="718020" y="752755"/>
                  <a:pt x="742760" y="759792"/>
                  <a:pt x="778328" y="762570"/>
                </a:cubicBezTo>
                <a:cubicBezTo>
                  <a:pt x="813896" y="765348"/>
                  <a:pt x="880307" y="758469"/>
                  <a:pt x="909411" y="754746"/>
                </a:cubicBezTo>
                <a:cubicBezTo>
                  <a:pt x="938515" y="751023"/>
                  <a:pt x="940223" y="748718"/>
                  <a:pt x="952953" y="740232"/>
                </a:cubicBezTo>
                <a:cubicBezTo>
                  <a:pt x="967467" y="730556"/>
                  <a:pt x="980163" y="717329"/>
                  <a:pt x="996496" y="711204"/>
                </a:cubicBezTo>
                <a:cubicBezTo>
                  <a:pt x="1019595" y="702542"/>
                  <a:pt x="1044877" y="701527"/>
                  <a:pt x="1069068" y="696689"/>
                </a:cubicBezTo>
                <a:cubicBezTo>
                  <a:pt x="1083582" y="687013"/>
                  <a:pt x="1096671" y="674746"/>
                  <a:pt x="1112611" y="667661"/>
                </a:cubicBezTo>
                <a:cubicBezTo>
                  <a:pt x="1140572" y="655234"/>
                  <a:pt x="1174236" y="655605"/>
                  <a:pt x="1199696" y="638632"/>
                </a:cubicBezTo>
                <a:cubicBezTo>
                  <a:pt x="1214210" y="628956"/>
                  <a:pt x="1227299" y="616689"/>
                  <a:pt x="1243239" y="609604"/>
                </a:cubicBezTo>
                <a:cubicBezTo>
                  <a:pt x="1243254" y="609597"/>
                  <a:pt x="1346711" y="561884"/>
                  <a:pt x="1381012" y="547011"/>
                </a:cubicBezTo>
                <a:cubicBezTo>
                  <a:pt x="1415313" y="532138"/>
                  <a:pt x="1428466" y="528017"/>
                  <a:pt x="1449047" y="520363"/>
                </a:cubicBezTo>
                <a:cubicBezTo>
                  <a:pt x="1469628" y="512709"/>
                  <a:pt x="1480740" y="507985"/>
                  <a:pt x="1504496" y="501087"/>
                </a:cubicBezTo>
                <a:cubicBezTo>
                  <a:pt x="1528252" y="494189"/>
                  <a:pt x="1565842" y="485911"/>
                  <a:pt x="1591582" y="478975"/>
                </a:cubicBezTo>
                <a:cubicBezTo>
                  <a:pt x="1617322" y="472039"/>
                  <a:pt x="1641833" y="462892"/>
                  <a:pt x="1658938" y="459471"/>
                </a:cubicBezTo>
                <a:cubicBezTo>
                  <a:pt x="1716065" y="448046"/>
                  <a:pt x="1767303" y="441857"/>
                  <a:pt x="1809296" y="435432"/>
                </a:cubicBezTo>
                <a:cubicBezTo>
                  <a:pt x="1851289" y="429007"/>
                  <a:pt x="1877151" y="426542"/>
                  <a:pt x="1910896" y="420918"/>
                </a:cubicBezTo>
                <a:cubicBezTo>
                  <a:pt x="1935230" y="416862"/>
                  <a:pt x="1959386" y="411756"/>
                  <a:pt x="1983468" y="406404"/>
                </a:cubicBezTo>
                <a:cubicBezTo>
                  <a:pt x="2035217" y="394904"/>
                  <a:pt x="2044681" y="390623"/>
                  <a:pt x="2114096" y="377375"/>
                </a:cubicBezTo>
                <a:cubicBezTo>
                  <a:pt x="2183511" y="364127"/>
                  <a:pt x="2217225" y="352855"/>
                  <a:pt x="2399959" y="326915"/>
                </a:cubicBezTo>
                <a:cubicBezTo>
                  <a:pt x="2452867" y="319404"/>
                  <a:pt x="2684992" y="338670"/>
                  <a:pt x="2738211" y="333832"/>
                </a:cubicBezTo>
                <a:cubicBezTo>
                  <a:pt x="2781754" y="319318"/>
                  <a:pt x="2846557" y="304330"/>
                  <a:pt x="2887889" y="297432"/>
                </a:cubicBezTo>
                <a:cubicBezTo>
                  <a:pt x="2929221" y="290534"/>
                  <a:pt x="2946173" y="295296"/>
                  <a:pt x="2986201" y="292443"/>
                </a:cubicBezTo>
                <a:cubicBezTo>
                  <a:pt x="3026229" y="289590"/>
                  <a:pt x="3123633" y="290706"/>
                  <a:pt x="3128055" y="280312"/>
                </a:cubicBezTo>
                <a:lnTo>
                  <a:pt x="3913868" y="261261"/>
                </a:lnTo>
                <a:cubicBezTo>
                  <a:pt x="4109830" y="252492"/>
                  <a:pt x="4173840" y="238884"/>
                  <a:pt x="4303826" y="227696"/>
                </a:cubicBezTo>
                <a:cubicBezTo>
                  <a:pt x="4328016" y="222858"/>
                  <a:pt x="4370821" y="219646"/>
                  <a:pt x="4402590" y="215564"/>
                </a:cubicBezTo>
                <a:cubicBezTo>
                  <a:pt x="4434359" y="211482"/>
                  <a:pt x="4453353" y="210064"/>
                  <a:pt x="4494439" y="203204"/>
                </a:cubicBezTo>
                <a:cubicBezTo>
                  <a:pt x="4535525" y="196344"/>
                  <a:pt x="4597551" y="184002"/>
                  <a:pt x="4649107" y="174401"/>
                </a:cubicBezTo>
                <a:cubicBezTo>
                  <a:pt x="4736853" y="152465"/>
                  <a:pt x="4754865" y="152441"/>
                  <a:pt x="4784725" y="145146"/>
                </a:cubicBezTo>
                <a:cubicBezTo>
                  <a:pt x="4814585" y="137851"/>
                  <a:pt x="4813062" y="132322"/>
                  <a:pt x="4828268" y="130632"/>
                </a:cubicBezTo>
                <a:lnTo>
                  <a:pt x="4958896" y="116118"/>
                </a:lnTo>
                <a:cubicBezTo>
                  <a:pt x="4972378" y="111624"/>
                  <a:pt x="4998697" y="81854"/>
                  <a:pt x="5104039" y="72575"/>
                </a:cubicBezTo>
                <a:cubicBezTo>
                  <a:pt x="5209381" y="63296"/>
                  <a:pt x="5465157" y="65281"/>
                  <a:pt x="5590948" y="60443"/>
                </a:cubicBezTo>
                <a:cubicBezTo>
                  <a:pt x="5663491" y="75153"/>
                  <a:pt x="5652558" y="79417"/>
                  <a:pt x="5691527" y="89017"/>
                </a:cubicBezTo>
                <a:cubicBezTo>
                  <a:pt x="5730496" y="98617"/>
                  <a:pt x="5786381" y="108407"/>
                  <a:pt x="5824764" y="118045"/>
                </a:cubicBezTo>
                <a:cubicBezTo>
                  <a:pt x="5863147" y="127683"/>
                  <a:pt x="5883123" y="142010"/>
                  <a:pt x="5921828" y="146848"/>
                </a:cubicBezTo>
                <a:cubicBezTo>
                  <a:pt x="5936342" y="151686"/>
                  <a:pt x="5961572" y="165217"/>
                  <a:pt x="5979658" y="173268"/>
                </a:cubicBezTo>
                <a:cubicBezTo>
                  <a:pt x="5997744" y="181319"/>
                  <a:pt x="6008177" y="185873"/>
                  <a:pt x="6030345" y="195152"/>
                </a:cubicBezTo>
                <a:cubicBezTo>
                  <a:pt x="6052513" y="204431"/>
                  <a:pt x="6092881" y="219702"/>
                  <a:pt x="6112668" y="228944"/>
                </a:cubicBezTo>
                <a:cubicBezTo>
                  <a:pt x="6132455" y="238186"/>
                  <a:pt x="6135744" y="244932"/>
                  <a:pt x="6149068" y="250602"/>
                </a:cubicBezTo>
                <a:cubicBezTo>
                  <a:pt x="6162392" y="256272"/>
                  <a:pt x="6180478" y="255705"/>
                  <a:pt x="6192611" y="262962"/>
                </a:cubicBezTo>
                <a:cubicBezTo>
                  <a:pt x="6204744" y="270219"/>
                  <a:pt x="6212189" y="287170"/>
                  <a:pt x="6221865" y="294144"/>
                </a:cubicBezTo>
                <a:cubicBezTo>
                  <a:pt x="6231541" y="301118"/>
                  <a:pt x="6235870" y="295770"/>
                  <a:pt x="6250668" y="304804"/>
                </a:cubicBezTo>
                <a:cubicBezTo>
                  <a:pt x="6265466" y="313838"/>
                  <a:pt x="6294664" y="335022"/>
                  <a:pt x="6310652" y="348346"/>
                </a:cubicBezTo>
                <a:cubicBezTo>
                  <a:pt x="6326640" y="361670"/>
                  <a:pt x="6330459" y="371026"/>
                  <a:pt x="6346598" y="384746"/>
                </a:cubicBezTo>
                <a:cubicBezTo>
                  <a:pt x="6362738" y="398467"/>
                  <a:pt x="6386360" y="410996"/>
                  <a:pt x="6407489" y="430669"/>
                </a:cubicBezTo>
                <a:cubicBezTo>
                  <a:pt x="6428618" y="450342"/>
                  <a:pt x="6435549" y="463986"/>
                  <a:pt x="6473371" y="502787"/>
                </a:cubicBezTo>
                <a:cubicBezTo>
                  <a:pt x="6492723" y="517301"/>
                  <a:pt x="6513587" y="537656"/>
                  <a:pt x="6533809" y="555856"/>
                </a:cubicBezTo>
                <a:cubicBezTo>
                  <a:pt x="6554031" y="574056"/>
                  <a:pt x="6492084" y="543573"/>
                  <a:pt x="6594702" y="611986"/>
                </a:cubicBezTo>
                <a:cubicBezTo>
                  <a:pt x="6599540" y="626500"/>
                  <a:pt x="6627283" y="637517"/>
                  <a:pt x="6642553" y="653146"/>
                </a:cubicBezTo>
                <a:cubicBezTo>
                  <a:pt x="6657823" y="668775"/>
                  <a:pt x="6666499" y="685728"/>
                  <a:pt x="6686324" y="705761"/>
                </a:cubicBezTo>
                <a:cubicBezTo>
                  <a:pt x="6706149" y="725794"/>
                  <a:pt x="6739335" y="753235"/>
                  <a:pt x="6761503" y="773343"/>
                </a:cubicBezTo>
                <a:cubicBezTo>
                  <a:pt x="6783671" y="793451"/>
                  <a:pt x="6801247" y="808401"/>
                  <a:pt x="6819333" y="826411"/>
                </a:cubicBezTo>
                <a:cubicBezTo>
                  <a:pt x="6837419" y="844421"/>
                  <a:pt x="6855506" y="876568"/>
                  <a:pt x="6870020" y="881406"/>
                </a:cubicBezTo>
                <a:cubicBezTo>
                  <a:pt x="6884534" y="895920"/>
                  <a:pt x="6901788" y="909131"/>
                  <a:pt x="6920706" y="924949"/>
                </a:cubicBezTo>
                <a:cubicBezTo>
                  <a:pt x="6939624" y="940767"/>
                  <a:pt x="6962227" y="958551"/>
                  <a:pt x="6983526" y="976316"/>
                </a:cubicBezTo>
                <a:cubicBezTo>
                  <a:pt x="7004825" y="994081"/>
                  <a:pt x="7023478" y="1013528"/>
                  <a:pt x="7048500" y="1031538"/>
                </a:cubicBezTo>
                <a:cubicBezTo>
                  <a:pt x="7073522" y="1049548"/>
                  <a:pt x="7113795" y="1069978"/>
                  <a:pt x="7133658" y="1084379"/>
                </a:cubicBezTo>
                <a:cubicBezTo>
                  <a:pt x="7153521" y="1098780"/>
                  <a:pt x="7156337" y="1106756"/>
                  <a:pt x="7167676" y="1117944"/>
                </a:cubicBezTo>
                <a:cubicBezTo>
                  <a:pt x="7181321" y="1103316"/>
                  <a:pt x="7185007" y="1128773"/>
                  <a:pt x="7199086" y="1135973"/>
                </a:cubicBezTo>
                <a:cubicBezTo>
                  <a:pt x="7213165" y="1143173"/>
                  <a:pt x="7234823" y="1151356"/>
                  <a:pt x="7252153" y="1161146"/>
                </a:cubicBezTo>
                <a:cubicBezTo>
                  <a:pt x="7269483" y="1170936"/>
                  <a:pt x="7280029" y="1184279"/>
                  <a:pt x="7303067" y="1194711"/>
                </a:cubicBezTo>
                <a:cubicBezTo>
                  <a:pt x="7326105" y="1205143"/>
                  <a:pt x="7373236" y="1228384"/>
                  <a:pt x="7390380" y="1223739"/>
                </a:cubicBezTo>
                <a:cubicBezTo>
                  <a:pt x="7409732" y="1233415"/>
                  <a:pt x="7394198" y="1203442"/>
                  <a:pt x="7410337" y="1195618"/>
                </a:cubicBezTo>
                <a:cubicBezTo>
                  <a:pt x="7426477" y="1187794"/>
                  <a:pt x="7462781" y="1171522"/>
                  <a:pt x="7487217" y="1176795"/>
                </a:cubicBezTo>
                <a:cubicBezTo>
                  <a:pt x="7511653" y="1182068"/>
                  <a:pt x="7525222" y="1208848"/>
                  <a:pt x="7556953" y="1227255"/>
                </a:cubicBezTo>
                <a:cubicBezTo>
                  <a:pt x="7588684" y="1245662"/>
                  <a:pt x="7643774" y="1270419"/>
                  <a:pt x="7677603" y="1287239"/>
                </a:cubicBezTo>
                <a:cubicBezTo>
                  <a:pt x="7711432" y="1304059"/>
                  <a:pt x="7733790" y="1318536"/>
                  <a:pt x="7759927" y="1328174"/>
                </a:cubicBezTo>
                <a:cubicBezTo>
                  <a:pt x="7786064" y="1337812"/>
                  <a:pt x="7802449" y="1337775"/>
                  <a:pt x="7834426" y="1345070"/>
                </a:cubicBezTo>
                <a:cubicBezTo>
                  <a:pt x="7866403" y="1352365"/>
                  <a:pt x="7898286" y="1361795"/>
                  <a:pt x="7951788" y="1371944"/>
                </a:cubicBezTo>
                <a:cubicBezTo>
                  <a:pt x="8005290" y="1382093"/>
                  <a:pt x="8025874" y="1395996"/>
                  <a:pt x="8155440" y="1405962"/>
                </a:cubicBezTo>
                <a:cubicBezTo>
                  <a:pt x="8247116" y="1428582"/>
                  <a:pt x="8263466" y="1448710"/>
                  <a:pt x="8302965" y="1464925"/>
                </a:cubicBezTo>
                <a:cubicBezTo>
                  <a:pt x="8342464" y="1481140"/>
                  <a:pt x="8363403" y="1498414"/>
                  <a:pt x="8392432" y="1503252"/>
                </a:cubicBezTo>
                <a:cubicBezTo>
                  <a:pt x="8433253" y="1548874"/>
                  <a:pt x="8490006" y="1604569"/>
                  <a:pt x="8514896" y="1640118"/>
                </a:cubicBezTo>
                <a:cubicBezTo>
                  <a:pt x="8539786" y="1675667"/>
                  <a:pt x="8525668" y="1699007"/>
                  <a:pt x="8541770" y="1716545"/>
                </a:cubicBezTo>
                <a:cubicBezTo>
                  <a:pt x="8557872" y="1734083"/>
                  <a:pt x="8578585" y="1731739"/>
                  <a:pt x="8611507" y="1745346"/>
                </a:cubicBezTo>
                <a:cubicBezTo>
                  <a:pt x="8644429" y="1758953"/>
                  <a:pt x="8676834" y="1777365"/>
                  <a:pt x="8739301" y="1798187"/>
                </a:cubicBezTo>
                <a:cubicBezTo>
                  <a:pt x="8759289" y="1637704"/>
                  <a:pt x="8760335" y="1620500"/>
                  <a:pt x="8776153" y="1567546"/>
                </a:cubicBezTo>
                <a:cubicBezTo>
                  <a:pt x="8791971" y="1514592"/>
                  <a:pt x="8814858" y="1509489"/>
                  <a:pt x="8834211" y="1480461"/>
                </a:cubicBezTo>
                <a:cubicBezTo>
                  <a:pt x="8839049" y="1465947"/>
                  <a:pt x="8841317" y="1456592"/>
                  <a:pt x="8848725" y="1436918"/>
                </a:cubicBezTo>
                <a:cubicBezTo>
                  <a:pt x="8856133" y="1417244"/>
                  <a:pt x="8849976" y="1371979"/>
                  <a:pt x="8878661" y="1362418"/>
                </a:cubicBezTo>
                <a:cubicBezTo>
                  <a:pt x="8991110" y="1224381"/>
                  <a:pt x="8996642" y="1393938"/>
                  <a:pt x="9001693" y="1424557"/>
                </a:cubicBezTo>
                <a:cubicBezTo>
                  <a:pt x="9007551" y="1460068"/>
                  <a:pt x="8996003" y="1458443"/>
                  <a:pt x="8999537" y="1504046"/>
                </a:cubicBezTo>
                <a:cubicBezTo>
                  <a:pt x="9003071" y="1549649"/>
                  <a:pt x="9040160" y="1611857"/>
                  <a:pt x="9022896" y="1698175"/>
                </a:cubicBezTo>
                <a:cubicBezTo>
                  <a:pt x="9062159" y="1784663"/>
                  <a:pt x="9028096" y="1786330"/>
                  <a:pt x="9057140" y="1866337"/>
                </a:cubicBezTo>
                <a:cubicBezTo>
                  <a:pt x="9062361" y="1880718"/>
                  <a:pt x="9109982" y="1954594"/>
                  <a:pt x="9124496" y="1959432"/>
                </a:cubicBezTo>
                <a:cubicBezTo>
                  <a:pt x="9139010" y="1973946"/>
                  <a:pt x="9181665" y="1982395"/>
                  <a:pt x="9208520" y="1998213"/>
                </a:cubicBezTo>
                <a:cubicBezTo>
                  <a:pt x="9235375" y="2014031"/>
                  <a:pt x="9260170" y="2034555"/>
                  <a:pt x="9285627" y="2054342"/>
                </a:cubicBezTo>
                <a:cubicBezTo>
                  <a:pt x="9311084" y="2074129"/>
                  <a:pt x="9332478" y="2089211"/>
                  <a:pt x="9361261" y="2116935"/>
                </a:cubicBezTo>
                <a:cubicBezTo>
                  <a:pt x="9390044" y="2144659"/>
                  <a:pt x="9425214" y="2196140"/>
                  <a:pt x="9458325" y="2220689"/>
                </a:cubicBezTo>
                <a:cubicBezTo>
                  <a:pt x="9491436" y="2245238"/>
                  <a:pt x="9505734" y="2241007"/>
                  <a:pt x="9559925" y="2264232"/>
                </a:cubicBezTo>
                <a:cubicBezTo>
                  <a:pt x="9648450" y="2302171"/>
                  <a:pt x="9643760" y="2303371"/>
                  <a:pt x="9690553" y="2322289"/>
                </a:cubicBezTo>
                <a:cubicBezTo>
                  <a:pt x="9737347" y="2341207"/>
                  <a:pt x="9793496" y="2362109"/>
                  <a:pt x="9840686" y="2377738"/>
                </a:cubicBezTo>
                <a:cubicBezTo>
                  <a:pt x="9887876" y="2393367"/>
                  <a:pt x="9930152" y="2411227"/>
                  <a:pt x="9973695" y="2416065"/>
                </a:cubicBezTo>
                <a:cubicBezTo>
                  <a:pt x="10042222" y="2432885"/>
                  <a:pt x="10164044" y="2464144"/>
                  <a:pt x="10251848" y="2478658"/>
                </a:cubicBezTo>
                <a:lnTo>
                  <a:pt x="10500518" y="2503151"/>
                </a:lnTo>
                <a:cubicBezTo>
                  <a:pt x="10613382" y="2514056"/>
                  <a:pt x="10536768" y="2528395"/>
                  <a:pt x="10929031" y="2544086"/>
                </a:cubicBezTo>
                <a:cubicBezTo>
                  <a:pt x="11024888" y="2534500"/>
                  <a:pt x="11162336" y="2449082"/>
                  <a:pt x="11215234" y="2451217"/>
                </a:cubicBezTo>
                <a:cubicBezTo>
                  <a:pt x="11268132" y="2453353"/>
                  <a:pt x="11241579" y="2537547"/>
                  <a:pt x="11246417" y="2556899"/>
                </a:cubicBezTo>
                <a:cubicBezTo>
                  <a:pt x="11241579" y="2571413"/>
                  <a:pt x="11234832" y="2583982"/>
                  <a:pt x="11229521" y="2595680"/>
                </a:cubicBezTo>
                <a:cubicBezTo>
                  <a:pt x="11224210" y="2607378"/>
                  <a:pt x="11223473" y="2614597"/>
                  <a:pt x="11214553" y="2627089"/>
                </a:cubicBezTo>
                <a:cubicBezTo>
                  <a:pt x="11205633" y="2639581"/>
                  <a:pt x="11185676" y="2656118"/>
                  <a:pt x="11176000" y="2670632"/>
                </a:cubicBezTo>
                <a:cubicBezTo>
                  <a:pt x="11207706" y="2552183"/>
                  <a:pt x="11219921" y="2574966"/>
                  <a:pt x="11220563" y="2540457"/>
                </a:cubicBezTo>
                <a:cubicBezTo>
                  <a:pt x="11221205" y="2505948"/>
                  <a:pt x="11202628" y="2468491"/>
                  <a:pt x="11179855" y="2463577"/>
                </a:cubicBezTo>
                <a:cubicBezTo>
                  <a:pt x="11157082" y="2458663"/>
                  <a:pt x="11098439" y="2515813"/>
                  <a:pt x="11083925" y="2510975"/>
                </a:cubicBezTo>
                <a:cubicBezTo>
                  <a:pt x="10925125" y="2563907"/>
                  <a:pt x="11031575" y="2548338"/>
                  <a:pt x="10996839" y="2554518"/>
                </a:cubicBezTo>
                <a:cubicBezTo>
                  <a:pt x="10962103" y="2560698"/>
                  <a:pt x="10923754" y="2535993"/>
                  <a:pt x="10875508" y="2548055"/>
                </a:cubicBezTo>
                <a:cubicBezTo>
                  <a:pt x="10846480" y="2543217"/>
                  <a:pt x="10805659" y="2545125"/>
                  <a:pt x="10774136" y="2543065"/>
                </a:cubicBezTo>
                <a:cubicBezTo>
                  <a:pt x="10742613" y="2541005"/>
                  <a:pt x="10715795" y="2538983"/>
                  <a:pt x="10686369" y="2535695"/>
                </a:cubicBezTo>
                <a:cubicBezTo>
                  <a:pt x="10656943" y="2532407"/>
                  <a:pt x="10629786" y="2528211"/>
                  <a:pt x="10597582" y="2523335"/>
                </a:cubicBezTo>
                <a:cubicBezTo>
                  <a:pt x="10565378" y="2518459"/>
                  <a:pt x="10536691" y="2511277"/>
                  <a:pt x="10493148" y="2506439"/>
                </a:cubicBezTo>
                <a:cubicBezTo>
                  <a:pt x="10381808" y="2497902"/>
                  <a:pt x="10302572" y="2493040"/>
                  <a:pt x="10220211" y="2479792"/>
                </a:cubicBezTo>
                <a:cubicBezTo>
                  <a:pt x="10137850" y="2466544"/>
                  <a:pt x="10093363" y="2450914"/>
                  <a:pt x="9998982" y="2426951"/>
                </a:cubicBezTo>
                <a:cubicBezTo>
                  <a:pt x="9955439" y="2417275"/>
                  <a:pt x="9937503" y="2418674"/>
                  <a:pt x="9904071" y="2409829"/>
                </a:cubicBezTo>
                <a:cubicBezTo>
                  <a:pt x="9870639" y="2400984"/>
                  <a:pt x="9842140" y="2388870"/>
                  <a:pt x="9798389" y="2373883"/>
                </a:cubicBezTo>
                <a:cubicBezTo>
                  <a:pt x="9754639" y="2358896"/>
                  <a:pt x="9686623" y="2338580"/>
                  <a:pt x="9641568" y="2319908"/>
                </a:cubicBezTo>
                <a:cubicBezTo>
                  <a:pt x="9596514" y="2301236"/>
                  <a:pt x="9559472" y="2282432"/>
                  <a:pt x="9528062" y="2261851"/>
                </a:cubicBezTo>
                <a:cubicBezTo>
                  <a:pt x="9496652" y="2241270"/>
                  <a:pt x="9477300" y="2220614"/>
                  <a:pt x="9453109" y="2196424"/>
                </a:cubicBezTo>
                <a:lnTo>
                  <a:pt x="9388134" y="2132696"/>
                </a:lnTo>
                <a:cubicBezTo>
                  <a:pt x="9372826" y="2117993"/>
                  <a:pt x="9369387" y="2114781"/>
                  <a:pt x="9361261" y="2108204"/>
                </a:cubicBezTo>
                <a:cubicBezTo>
                  <a:pt x="9353135" y="2101627"/>
                  <a:pt x="9349052" y="2107750"/>
                  <a:pt x="9339376" y="2093236"/>
                </a:cubicBezTo>
                <a:cubicBezTo>
                  <a:pt x="9334538" y="2064207"/>
                  <a:pt x="9259056" y="2040961"/>
                  <a:pt x="9212943" y="1987100"/>
                </a:cubicBezTo>
                <a:cubicBezTo>
                  <a:pt x="9166830" y="1933239"/>
                  <a:pt x="9086226" y="1823135"/>
                  <a:pt x="9062697" y="1770067"/>
                </a:cubicBezTo>
                <a:cubicBezTo>
                  <a:pt x="9039168" y="1716999"/>
                  <a:pt x="9069785" y="1698120"/>
                  <a:pt x="9071769" y="1668694"/>
                </a:cubicBezTo>
                <a:cubicBezTo>
                  <a:pt x="9073753" y="1639268"/>
                  <a:pt x="9069689" y="1615360"/>
                  <a:pt x="9074603" y="1593513"/>
                </a:cubicBezTo>
                <a:cubicBezTo>
                  <a:pt x="9079517" y="1571666"/>
                  <a:pt x="9087644" y="1558192"/>
                  <a:pt x="9101251" y="1537611"/>
                </a:cubicBezTo>
                <a:cubicBezTo>
                  <a:pt x="9114858" y="1517030"/>
                  <a:pt x="9139502" y="1492915"/>
                  <a:pt x="9156246" y="1470029"/>
                </a:cubicBezTo>
                <a:cubicBezTo>
                  <a:pt x="9172990" y="1447143"/>
                  <a:pt x="9196879" y="1414806"/>
                  <a:pt x="9201717" y="1400292"/>
                </a:cubicBezTo>
                <a:cubicBezTo>
                  <a:pt x="9196879" y="1366425"/>
                  <a:pt x="9233712" y="1360207"/>
                  <a:pt x="9244352" y="1327267"/>
                </a:cubicBezTo>
                <a:cubicBezTo>
                  <a:pt x="9254992" y="1294327"/>
                  <a:pt x="9264046" y="1238216"/>
                  <a:pt x="9265558" y="1202649"/>
                </a:cubicBezTo>
                <a:cubicBezTo>
                  <a:pt x="9267070" y="1167082"/>
                  <a:pt x="9258338" y="1133460"/>
                  <a:pt x="9253424" y="1113862"/>
                </a:cubicBezTo>
                <a:cubicBezTo>
                  <a:pt x="9248510" y="1094264"/>
                  <a:pt x="9248284" y="1096248"/>
                  <a:pt x="9236075" y="1085060"/>
                </a:cubicBezTo>
                <a:cubicBezTo>
                  <a:pt x="9223866" y="1073872"/>
                  <a:pt x="9204362" y="1051571"/>
                  <a:pt x="9180171" y="1046733"/>
                </a:cubicBezTo>
                <a:cubicBezTo>
                  <a:pt x="9165657" y="1037057"/>
                  <a:pt x="9158231" y="1030518"/>
                  <a:pt x="9129486" y="1012942"/>
                </a:cubicBezTo>
                <a:cubicBezTo>
                  <a:pt x="9100741" y="995366"/>
                  <a:pt x="9036408" y="942392"/>
                  <a:pt x="9007701" y="941277"/>
                </a:cubicBezTo>
                <a:cubicBezTo>
                  <a:pt x="8978994" y="940162"/>
                  <a:pt x="8974062" y="981702"/>
                  <a:pt x="8957242" y="1006252"/>
                </a:cubicBezTo>
                <a:cubicBezTo>
                  <a:pt x="8940422" y="1030802"/>
                  <a:pt x="8919595" y="1071169"/>
                  <a:pt x="8906782" y="1088575"/>
                </a:cubicBezTo>
                <a:cubicBezTo>
                  <a:pt x="8893969" y="1105981"/>
                  <a:pt x="8888849" y="1097957"/>
                  <a:pt x="8880362" y="1110687"/>
                </a:cubicBezTo>
                <a:lnTo>
                  <a:pt x="8863239" y="1175661"/>
                </a:lnTo>
                <a:cubicBezTo>
                  <a:pt x="8853563" y="1204689"/>
                  <a:pt x="8869250" y="1227480"/>
                  <a:pt x="8869930" y="1250839"/>
                </a:cubicBezTo>
                <a:cubicBezTo>
                  <a:pt x="8870610" y="1274198"/>
                  <a:pt x="8876525" y="1272177"/>
                  <a:pt x="8867321" y="1315814"/>
                </a:cubicBezTo>
                <a:cubicBezTo>
                  <a:pt x="8858117" y="1359452"/>
                  <a:pt x="8846325" y="1472523"/>
                  <a:pt x="8814707" y="1512664"/>
                </a:cubicBezTo>
                <a:cubicBezTo>
                  <a:pt x="8783089" y="1552805"/>
                  <a:pt x="8699384" y="1542148"/>
                  <a:pt x="8677615" y="1556661"/>
                </a:cubicBezTo>
                <a:cubicBezTo>
                  <a:pt x="8605044" y="1551823"/>
                  <a:pt x="8615759" y="1600204"/>
                  <a:pt x="8590869" y="1606440"/>
                </a:cubicBezTo>
                <a:cubicBezTo>
                  <a:pt x="8565979" y="1612677"/>
                  <a:pt x="8548744" y="1600940"/>
                  <a:pt x="8528277" y="1594080"/>
                </a:cubicBezTo>
                <a:cubicBezTo>
                  <a:pt x="8507810" y="1587220"/>
                  <a:pt x="8482578" y="1570117"/>
                  <a:pt x="8468064" y="1565279"/>
                </a:cubicBezTo>
                <a:cubicBezTo>
                  <a:pt x="8458388" y="1550765"/>
                  <a:pt x="8431836" y="1545302"/>
                  <a:pt x="8417606" y="1536023"/>
                </a:cubicBezTo>
                <a:cubicBezTo>
                  <a:pt x="8403376" y="1526744"/>
                  <a:pt x="8411672" y="1528331"/>
                  <a:pt x="8382681" y="1509602"/>
                </a:cubicBezTo>
                <a:cubicBezTo>
                  <a:pt x="8353690" y="1490873"/>
                  <a:pt x="8263013" y="1428489"/>
                  <a:pt x="8243661" y="1423651"/>
                </a:cubicBezTo>
                <a:cubicBezTo>
                  <a:pt x="8187508" y="1405598"/>
                  <a:pt x="8180633" y="1392524"/>
                  <a:pt x="8139906" y="1377500"/>
                </a:cubicBezTo>
                <a:cubicBezTo>
                  <a:pt x="8099179" y="1362476"/>
                  <a:pt x="8129860" y="1359616"/>
                  <a:pt x="7999299" y="1333504"/>
                </a:cubicBezTo>
                <a:cubicBezTo>
                  <a:pt x="7979947" y="1323828"/>
                  <a:pt x="7947498" y="1293476"/>
                  <a:pt x="7926955" y="1278281"/>
                </a:cubicBezTo>
                <a:cubicBezTo>
                  <a:pt x="7906412" y="1263086"/>
                  <a:pt x="7894561" y="1253959"/>
                  <a:pt x="7876040" y="1242336"/>
                </a:cubicBezTo>
                <a:cubicBezTo>
                  <a:pt x="7857519" y="1230713"/>
                  <a:pt x="7835617" y="1219014"/>
                  <a:pt x="7815830" y="1208544"/>
                </a:cubicBezTo>
                <a:cubicBezTo>
                  <a:pt x="7796043" y="1198074"/>
                  <a:pt x="7781075" y="1190384"/>
                  <a:pt x="7757319" y="1179517"/>
                </a:cubicBezTo>
                <a:cubicBezTo>
                  <a:pt x="7733563" y="1168650"/>
                  <a:pt x="7710657" y="1161393"/>
                  <a:pt x="7673294" y="1143344"/>
                </a:cubicBezTo>
                <a:cubicBezTo>
                  <a:pt x="7635931" y="1125295"/>
                  <a:pt x="7588579" y="1085084"/>
                  <a:pt x="7533141" y="1071225"/>
                </a:cubicBezTo>
                <a:cubicBezTo>
                  <a:pt x="7504113" y="1076063"/>
                  <a:pt x="7506324" y="1140829"/>
                  <a:pt x="7486537" y="1159558"/>
                </a:cubicBezTo>
                <a:cubicBezTo>
                  <a:pt x="7466750" y="1178287"/>
                  <a:pt x="7439252" y="1189192"/>
                  <a:pt x="7414419" y="1183598"/>
                </a:cubicBezTo>
                <a:cubicBezTo>
                  <a:pt x="7389586" y="1178004"/>
                  <a:pt x="7352053" y="1135670"/>
                  <a:pt x="7337539" y="1125994"/>
                </a:cubicBezTo>
                <a:cubicBezTo>
                  <a:pt x="7281296" y="1077346"/>
                  <a:pt x="7255953" y="1058356"/>
                  <a:pt x="7226414" y="1033467"/>
                </a:cubicBezTo>
                <a:cubicBezTo>
                  <a:pt x="7196875" y="1008578"/>
                  <a:pt x="7183343" y="1000848"/>
                  <a:pt x="7160305" y="976657"/>
                </a:cubicBezTo>
                <a:cubicBezTo>
                  <a:pt x="7137267" y="952466"/>
                  <a:pt x="7128101" y="948724"/>
                  <a:pt x="7088187" y="888323"/>
                </a:cubicBezTo>
                <a:cubicBezTo>
                  <a:pt x="6985551" y="819898"/>
                  <a:pt x="7015729" y="799498"/>
                  <a:pt x="6986587" y="758601"/>
                </a:cubicBezTo>
                <a:cubicBezTo>
                  <a:pt x="6957445" y="717704"/>
                  <a:pt x="6931970" y="671063"/>
                  <a:pt x="6913336" y="642942"/>
                </a:cubicBezTo>
                <a:cubicBezTo>
                  <a:pt x="6894702" y="614821"/>
                  <a:pt x="6888181" y="606088"/>
                  <a:pt x="6874782" y="589873"/>
                </a:cubicBezTo>
                <a:cubicBezTo>
                  <a:pt x="6861383" y="573658"/>
                  <a:pt x="6852291" y="566628"/>
                  <a:pt x="6832939" y="545650"/>
                </a:cubicBezTo>
                <a:cubicBezTo>
                  <a:pt x="6813587" y="524672"/>
                  <a:pt x="6777075" y="483718"/>
                  <a:pt x="6758668" y="464007"/>
                </a:cubicBezTo>
                <a:cubicBezTo>
                  <a:pt x="6740261" y="444296"/>
                  <a:pt x="6735385" y="438682"/>
                  <a:pt x="6722496" y="427381"/>
                </a:cubicBezTo>
                <a:cubicBezTo>
                  <a:pt x="6709607" y="416080"/>
                  <a:pt x="6695847" y="401037"/>
                  <a:pt x="6681333" y="396199"/>
                </a:cubicBezTo>
                <a:cubicBezTo>
                  <a:pt x="6666819" y="386523"/>
                  <a:pt x="6656310" y="382364"/>
                  <a:pt x="6640171" y="369551"/>
                </a:cubicBezTo>
                <a:cubicBezTo>
                  <a:pt x="6624032" y="356738"/>
                  <a:pt x="6608289" y="332528"/>
                  <a:pt x="6584496" y="319318"/>
                </a:cubicBezTo>
                <a:cubicBezTo>
                  <a:pt x="6560703" y="306108"/>
                  <a:pt x="6517198" y="299134"/>
                  <a:pt x="6497411" y="290289"/>
                </a:cubicBezTo>
                <a:cubicBezTo>
                  <a:pt x="6477624" y="281444"/>
                  <a:pt x="6476320" y="274263"/>
                  <a:pt x="6465775" y="266250"/>
                </a:cubicBezTo>
                <a:cubicBezTo>
                  <a:pt x="6451261" y="251736"/>
                  <a:pt x="6434988" y="246709"/>
                  <a:pt x="6410325" y="232232"/>
                </a:cubicBezTo>
                <a:cubicBezTo>
                  <a:pt x="6385662" y="217756"/>
                  <a:pt x="6328332" y="181147"/>
                  <a:pt x="6317796" y="179391"/>
                </a:cubicBezTo>
                <a:cubicBezTo>
                  <a:pt x="6270819" y="148214"/>
                  <a:pt x="6221091" y="131142"/>
                  <a:pt x="6192611" y="116118"/>
                </a:cubicBezTo>
                <a:cubicBezTo>
                  <a:pt x="6164131" y="101094"/>
                  <a:pt x="6162516" y="97045"/>
                  <a:pt x="6146913" y="89244"/>
                </a:cubicBezTo>
                <a:cubicBezTo>
                  <a:pt x="6120591" y="76083"/>
                  <a:pt x="6099534" y="68058"/>
                  <a:pt x="6076496" y="58061"/>
                </a:cubicBezTo>
                <a:cubicBezTo>
                  <a:pt x="6053458" y="48064"/>
                  <a:pt x="6032620" y="35242"/>
                  <a:pt x="6008687" y="29259"/>
                </a:cubicBezTo>
                <a:cubicBezTo>
                  <a:pt x="5935722" y="11018"/>
                  <a:pt x="5953692" y="-242"/>
                  <a:pt x="5916839" y="4"/>
                </a:cubicBezTo>
                <a:cubicBezTo>
                  <a:pt x="5879986" y="250"/>
                  <a:pt x="5802085" y="35571"/>
                  <a:pt x="5787571" y="30733"/>
                </a:cubicBezTo>
                <a:cubicBezTo>
                  <a:pt x="5555343" y="61765"/>
                  <a:pt x="5342109" y="53430"/>
                  <a:pt x="5217093" y="61916"/>
                </a:cubicBezTo>
                <a:cubicBezTo>
                  <a:pt x="5092077" y="70402"/>
                  <a:pt x="5097349" y="75069"/>
                  <a:pt x="5037477" y="81646"/>
                </a:cubicBezTo>
                <a:cubicBezTo>
                  <a:pt x="4987546" y="86560"/>
                  <a:pt x="4987585" y="85729"/>
                  <a:pt x="4917508" y="91399"/>
                </a:cubicBezTo>
                <a:lnTo>
                  <a:pt x="4617017" y="115664"/>
                </a:lnTo>
                <a:cubicBezTo>
                  <a:pt x="4544124" y="122127"/>
                  <a:pt x="4504343" y="125341"/>
                  <a:pt x="4480152" y="130179"/>
                </a:cubicBezTo>
                <a:cubicBezTo>
                  <a:pt x="4417257" y="139629"/>
                  <a:pt x="4391573" y="134242"/>
                  <a:pt x="4291466" y="149002"/>
                </a:cubicBezTo>
                <a:cubicBezTo>
                  <a:pt x="4191359" y="163762"/>
                  <a:pt x="4055803" y="204048"/>
                  <a:pt x="3879509" y="218739"/>
                </a:cubicBezTo>
                <a:cubicBezTo>
                  <a:pt x="3846054" y="224315"/>
                  <a:pt x="3739412" y="237694"/>
                  <a:pt x="3656012" y="245386"/>
                </a:cubicBezTo>
                <a:cubicBezTo>
                  <a:pt x="3572612" y="253078"/>
                  <a:pt x="3528143" y="253266"/>
                  <a:pt x="3379107" y="264889"/>
                </a:cubicBezTo>
                <a:cubicBezTo>
                  <a:pt x="3230071" y="276512"/>
                  <a:pt x="2926291" y="310285"/>
                  <a:pt x="2761796" y="315123"/>
                </a:cubicBezTo>
                <a:cubicBezTo>
                  <a:pt x="2666688" y="334919"/>
                  <a:pt x="2609585" y="322833"/>
                  <a:pt x="2523331" y="324420"/>
                </a:cubicBezTo>
                <a:cubicBezTo>
                  <a:pt x="2437077" y="326007"/>
                  <a:pt x="2355547" y="319810"/>
                  <a:pt x="2244271" y="324648"/>
                </a:cubicBezTo>
                <a:lnTo>
                  <a:pt x="2080078" y="322719"/>
                </a:lnTo>
                <a:cubicBezTo>
                  <a:pt x="2039030" y="322039"/>
                  <a:pt x="2024875" y="318902"/>
                  <a:pt x="1997982" y="320565"/>
                </a:cubicBezTo>
                <a:cubicBezTo>
                  <a:pt x="1971089" y="322228"/>
                  <a:pt x="1950923" y="328258"/>
                  <a:pt x="1918720" y="332699"/>
                </a:cubicBezTo>
                <a:cubicBezTo>
                  <a:pt x="1886517" y="337140"/>
                  <a:pt x="1864859" y="338009"/>
                  <a:pt x="1804761" y="347212"/>
                </a:cubicBezTo>
                <a:cubicBezTo>
                  <a:pt x="1744663" y="356415"/>
                  <a:pt x="1587160" y="383082"/>
                  <a:pt x="1558131" y="387920"/>
                </a:cubicBezTo>
                <a:cubicBezTo>
                  <a:pt x="1474683" y="406536"/>
                  <a:pt x="1363636" y="427394"/>
                  <a:pt x="1180079" y="421257"/>
                </a:cubicBezTo>
                <a:cubicBezTo>
                  <a:pt x="872596" y="410976"/>
                  <a:pt x="670493" y="364260"/>
                  <a:pt x="456180" y="383385"/>
                </a:cubicBezTo>
                <a:cubicBezTo>
                  <a:pt x="387237" y="400129"/>
                  <a:pt x="325268" y="397786"/>
                  <a:pt x="268401" y="405043"/>
                </a:cubicBezTo>
                <a:cubicBezTo>
                  <a:pt x="211534" y="412300"/>
                  <a:pt x="216280" y="419355"/>
                  <a:pt x="114981" y="426927"/>
                </a:cubicBezTo>
                <a:cubicBezTo>
                  <a:pt x="89505" y="415248"/>
                  <a:pt x="88598" y="430273"/>
                  <a:pt x="71891" y="432371"/>
                </a:cubicBezTo>
                <a:cubicBezTo>
                  <a:pt x="55184" y="434469"/>
                  <a:pt x="22678" y="423639"/>
                  <a:pt x="14741" y="43951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621102" y="5814204"/>
            <a:ext cx="3105509" cy="369332"/>
          </a:xfrm>
          <a:prstGeom prst="rect">
            <a:avLst/>
          </a:prstGeom>
          <a:noFill/>
        </p:spPr>
        <p:txBody>
          <a:bodyPr wrap="square" rtlCol="0">
            <a:spAutoFit/>
          </a:bodyPr>
          <a:lstStyle/>
          <a:p>
            <a:r>
              <a:rPr lang="en-CA" dirty="0" smtClean="0"/>
              <a:t>BCGS mapplace.ca</a:t>
            </a:r>
            <a:endParaRPr lang="en-CA" dirty="0"/>
          </a:p>
        </p:txBody>
      </p:sp>
    </p:spTree>
    <p:extLst>
      <p:ext uri="{BB962C8B-B14F-4D97-AF65-F5344CB8AC3E}">
        <p14:creationId xmlns:p14="http://schemas.microsoft.com/office/powerpoint/2010/main" val="806341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053087"/>
          </a:xfrm>
          <a:solidFill>
            <a:srgbClr val="FFFFFF">
              <a:alpha val="50196"/>
            </a:srgbClr>
          </a:solidFill>
        </p:spPr>
        <p:txBody>
          <a:bodyPr/>
          <a:lstStyle/>
          <a:p>
            <a:r>
              <a:rPr lang="en-CA" b="1" dirty="0" smtClean="0">
                <a:solidFill>
                  <a:schemeClr val="tx1">
                    <a:lumMod val="85000"/>
                    <a:lumOff val="15000"/>
                  </a:schemeClr>
                </a:solidFill>
              </a:rPr>
              <a:t>Project Objectives</a:t>
            </a:r>
            <a:endParaRPr lang="en-CA" b="1" dirty="0">
              <a:solidFill>
                <a:schemeClr val="tx1">
                  <a:lumMod val="85000"/>
                  <a:lumOff val="15000"/>
                </a:schemeClr>
              </a:solidFill>
            </a:endParaRPr>
          </a:p>
        </p:txBody>
      </p:sp>
      <p:sp>
        <p:nvSpPr>
          <p:cNvPr id="3" name="Content Placeholder 2"/>
          <p:cNvSpPr>
            <a:spLocks noGrp="1"/>
          </p:cNvSpPr>
          <p:nvPr>
            <p:ph idx="1"/>
          </p:nvPr>
        </p:nvSpPr>
        <p:spPr>
          <a:xfrm>
            <a:off x="0" y="2053087"/>
            <a:ext cx="12192000" cy="4347713"/>
          </a:xfrm>
          <a:solidFill>
            <a:srgbClr val="FFFFFF">
              <a:alpha val="50196"/>
            </a:srgbClr>
          </a:solidFill>
          <a:ln w="28575">
            <a:noFill/>
          </a:ln>
        </p:spPr>
        <p:txBody>
          <a:bodyPr>
            <a:noAutofit/>
          </a:bodyPr>
          <a:lstStyle/>
          <a:p>
            <a:r>
              <a:rPr lang="en-CA" sz="3000" u="sng" dirty="0" smtClean="0">
                <a:ln w="22225">
                  <a:noFill/>
                </a:ln>
                <a:solidFill>
                  <a:schemeClr val="tx1">
                    <a:lumMod val="85000"/>
                    <a:lumOff val="15000"/>
                  </a:schemeClr>
                </a:solidFill>
              </a:rPr>
              <a:t>The Project: </a:t>
            </a:r>
          </a:p>
          <a:p>
            <a:r>
              <a:rPr lang="en-CA" sz="3000" dirty="0" smtClean="0">
                <a:ln w="22225">
                  <a:noFill/>
                </a:ln>
                <a:solidFill>
                  <a:schemeClr val="tx1">
                    <a:lumMod val="85000"/>
                    <a:lumOff val="15000"/>
                  </a:schemeClr>
                </a:solidFill>
              </a:rPr>
              <a:t>Perform detailed mapping and structural analysis of the rocks at Harling Point.</a:t>
            </a:r>
          </a:p>
          <a:p>
            <a:r>
              <a:rPr lang="en-CA" sz="3000" u="sng" dirty="0" smtClean="0">
                <a:ln w="22225">
                  <a:noFill/>
                </a:ln>
                <a:solidFill>
                  <a:schemeClr val="tx1">
                    <a:lumMod val="85000"/>
                    <a:lumOff val="15000"/>
                  </a:schemeClr>
                </a:solidFill>
              </a:rPr>
              <a:t>Goals:</a:t>
            </a:r>
          </a:p>
          <a:p>
            <a:pPr>
              <a:buFont typeface="Wingdings" panose="05000000000000000000" pitchFamily="2" charset="2"/>
              <a:buChar char="Ø"/>
            </a:pPr>
            <a:r>
              <a:rPr lang="en-CA" sz="3000" dirty="0" smtClean="0">
                <a:ln w="22225">
                  <a:noFill/>
                </a:ln>
                <a:solidFill>
                  <a:schemeClr val="tx1">
                    <a:lumMod val="85000"/>
                    <a:lumOff val="15000"/>
                  </a:schemeClr>
                </a:solidFill>
              </a:rPr>
              <a:t>  Identify the stratigraphic and structural relationships between the units .</a:t>
            </a:r>
            <a:endParaRPr lang="en-CA" sz="3000" dirty="0" smtClean="0">
              <a:ln w="19050">
                <a:noFill/>
              </a:ln>
              <a:solidFill>
                <a:schemeClr val="tx1">
                  <a:lumMod val="85000"/>
                  <a:lumOff val="15000"/>
                </a:schemeClr>
              </a:solidFill>
            </a:endParaRPr>
          </a:p>
          <a:p>
            <a:pPr>
              <a:buFont typeface="Wingdings" panose="05000000000000000000" pitchFamily="2" charset="2"/>
              <a:buChar char="Ø"/>
            </a:pPr>
            <a:r>
              <a:rPr lang="en-CA" sz="3000" dirty="0">
                <a:ln w="22225">
                  <a:noFill/>
                </a:ln>
                <a:solidFill>
                  <a:schemeClr val="tx1">
                    <a:lumMod val="85000"/>
                    <a:lumOff val="15000"/>
                  </a:schemeClr>
                </a:solidFill>
              </a:rPr>
              <a:t> </a:t>
            </a:r>
            <a:r>
              <a:rPr lang="en-CA" sz="3000" dirty="0" smtClean="0">
                <a:ln w="22225">
                  <a:noFill/>
                </a:ln>
                <a:solidFill>
                  <a:schemeClr val="tx1">
                    <a:lumMod val="85000"/>
                    <a:lumOff val="15000"/>
                  </a:schemeClr>
                </a:solidFill>
              </a:rPr>
              <a:t> Devise a model for formation and deformation of the package that can help us understand the complex history of the outboard portion of the Cordilleran orogen</a:t>
            </a:r>
          </a:p>
        </p:txBody>
      </p:sp>
    </p:spTree>
    <p:extLst>
      <p:ext uri="{BB962C8B-B14F-4D97-AF65-F5344CB8AC3E}">
        <p14:creationId xmlns:p14="http://schemas.microsoft.com/office/powerpoint/2010/main" val="3313476795"/>
      </p:ext>
    </p:extLst>
  </p:cSld>
  <p:clrMapOvr>
    <a:masterClrMapping/>
  </p:clrMapOvr>
  <mc:AlternateContent xmlns:mc="http://schemas.openxmlformats.org/markup-compatibility/2006" xmlns:p14="http://schemas.microsoft.com/office/powerpoint/2010/main">
    <mc:Choice Requires="p14">
      <p:transition spd="slow" p14:dur="2000" advTm="33473"/>
    </mc:Choice>
    <mc:Fallback xmlns="">
      <p:transition spd="slow" advTm="33473"/>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345057"/>
            <a:ext cx="12416433" cy="6676845"/>
          </a:xfrm>
        </p:spPr>
      </p:pic>
      <p:cxnSp>
        <p:nvCxnSpPr>
          <p:cNvPr id="5" name="Straight Arrow Connector 4"/>
          <p:cNvCxnSpPr/>
          <p:nvPr/>
        </p:nvCxnSpPr>
        <p:spPr>
          <a:xfrm>
            <a:off x="1800730" y="1011656"/>
            <a:ext cx="1249251" cy="32197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r="5701"/>
          <a:stretch/>
        </p:blipFill>
        <p:spPr>
          <a:xfrm>
            <a:off x="0" y="3334284"/>
            <a:ext cx="3601461" cy="2290139"/>
          </a:xfrm>
          <a:prstGeom prst="rect">
            <a:avLst/>
          </a:prstGeom>
        </p:spPr>
      </p:pic>
    </p:spTree>
    <p:extLst>
      <p:ext uri="{BB962C8B-B14F-4D97-AF65-F5344CB8AC3E}">
        <p14:creationId xmlns:p14="http://schemas.microsoft.com/office/powerpoint/2010/main" val="117730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836341" y="456928"/>
            <a:ext cx="5634038" cy="5865813"/>
          </a:xfrm>
          <a:prstGeom prst="rect">
            <a:avLst/>
          </a:prstGeom>
        </p:spPr>
      </p:pic>
      <p:sp>
        <p:nvSpPr>
          <p:cNvPr id="5" name="Freeform 4"/>
          <p:cNvSpPr/>
          <p:nvPr/>
        </p:nvSpPr>
        <p:spPr>
          <a:xfrm>
            <a:off x="1747089" y="3267308"/>
            <a:ext cx="1263741" cy="2877014"/>
          </a:xfrm>
          <a:custGeom>
            <a:avLst/>
            <a:gdLst>
              <a:gd name="connsiteX0" fmla="*/ 875212 w 1306286"/>
              <a:gd name="connsiteY0" fmla="*/ 0 h 2952206"/>
              <a:gd name="connsiteX1" fmla="*/ 875212 w 1306286"/>
              <a:gd name="connsiteY1" fmla="*/ 91440 h 2952206"/>
              <a:gd name="connsiteX2" fmla="*/ 587829 w 1306286"/>
              <a:gd name="connsiteY2" fmla="*/ 613955 h 2952206"/>
              <a:gd name="connsiteX3" fmla="*/ 235132 w 1306286"/>
              <a:gd name="connsiteY3" fmla="*/ 783772 h 2952206"/>
              <a:gd name="connsiteX4" fmla="*/ 0 w 1306286"/>
              <a:gd name="connsiteY4" fmla="*/ 1946366 h 2952206"/>
              <a:gd name="connsiteX5" fmla="*/ 91440 w 1306286"/>
              <a:gd name="connsiteY5" fmla="*/ 2638698 h 2952206"/>
              <a:gd name="connsiteX6" fmla="*/ 326572 w 1306286"/>
              <a:gd name="connsiteY6" fmla="*/ 2952206 h 2952206"/>
              <a:gd name="connsiteX7" fmla="*/ 653143 w 1306286"/>
              <a:gd name="connsiteY7" fmla="*/ 2913018 h 2952206"/>
              <a:gd name="connsiteX8" fmla="*/ 796835 w 1306286"/>
              <a:gd name="connsiteY8" fmla="*/ 2468880 h 2952206"/>
              <a:gd name="connsiteX9" fmla="*/ 1136469 w 1306286"/>
              <a:gd name="connsiteY9" fmla="*/ 2050869 h 2952206"/>
              <a:gd name="connsiteX10" fmla="*/ 1267097 w 1306286"/>
              <a:gd name="connsiteY10" fmla="*/ 1554480 h 2952206"/>
              <a:gd name="connsiteX11" fmla="*/ 1306286 w 1306286"/>
              <a:gd name="connsiteY11" fmla="*/ 888275 h 2952206"/>
              <a:gd name="connsiteX12" fmla="*/ 1254035 w 1306286"/>
              <a:gd name="connsiteY12" fmla="*/ 222069 h 2952206"/>
              <a:gd name="connsiteX13" fmla="*/ 875212 w 1306286"/>
              <a:gd name="connsiteY13" fmla="*/ 0 h 29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6286" h="2952206">
                <a:moveTo>
                  <a:pt x="875212" y="0"/>
                </a:moveTo>
                <a:lnTo>
                  <a:pt x="875212" y="91440"/>
                </a:lnTo>
                <a:lnTo>
                  <a:pt x="587829" y="613955"/>
                </a:lnTo>
                <a:lnTo>
                  <a:pt x="235132" y="783772"/>
                </a:lnTo>
                <a:lnTo>
                  <a:pt x="0" y="1946366"/>
                </a:lnTo>
                <a:lnTo>
                  <a:pt x="91440" y="2638698"/>
                </a:lnTo>
                <a:lnTo>
                  <a:pt x="326572" y="2952206"/>
                </a:lnTo>
                <a:lnTo>
                  <a:pt x="653143" y="2913018"/>
                </a:lnTo>
                <a:lnTo>
                  <a:pt x="796835" y="2468880"/>
                </a:lnTo>
                <a:lnTo>
                  <a:pt x="1136469" y="2050869"/>
                </a:lnTo>
                <a:lnTo>
                  <a:pt x="1267097" y="1554480"/>
                </a:lnTo>
                <a:lnTo>
                  <a:pt x="1306286" y="888275"/>
                </a:lnTo>
                <a:lnTo>
                  <a:pt x="1254035" y="222069"/>
                </a:lnTo>
                <a:lnTo>
                  <a:pt x="875212"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6839273" y="881343"/>
            <a:ext cx="3984171" cy="5262979"/>
          </a:xfrm>
          <a:prstGeom prst="rect">
            <a:avLst/>
          </a:prstGeom>
          <a:solidFill>
            <a:schemeClr val="accent2"/>
          </a:solidFill>
        </p:spPr>
        <p:txBody>
          <a:bodyPr wrap="square" rtlCol="0">
            <a:spAutoFit/>
          </a:bodyPr>
          <a:lstStyle/>
          <a:p>
            <a:pPr lvl="0" algn="ctr">
              <a:lnSpc>
                <a:spcPct val="150000"/>
              </a:lnSpc>
            </a:pPr>
            <a:r>
              <a:rPr lang="en-CA" sz="3200" u="sng" dirty="0" smtClean="0">
                <a:solidFill>
                  <a:schemeClr val="bg1"/>
                </a:solidFill>
              </a:rPr>
              <a:t>Pillowed Meta-Basalt</a:t>
            </a:r>
          </a:p>
          <a:p>
            <a:pPr marL="342900" lvl="0" indent="-342900">
              <a:lnSpc>
                <a:spcPct val="150000"/>
              </a:lnSpc>
              <a:buFont typeface="Arial" panose="020B0604020202020204" pitchFamily="34" charset="0"/>
              <a:buChar char="•"/>
            </a:pPr>
            <a:r>
              <a:rPr lang="en-CA" sz="2400" dirty="0" smtClean="0">
                <a:solidFill>
                  <a:schemeClr val="bg1"/>
                </a:solidFill>
              </a:rPr>
              <a:t>Light green</a:t>
            </a:r>
            <a:endParaRPr lang="en-CA" sz="2400" dirty="0">
              <a:solidFill>
                <a:schemeClr val="bg1"/>
              </a:solidFill>
            </a:endParaRPr>
          </a:p>
          <a:p>
            <a:pPr marL="342900" lvl="0" indent="-342900">
              <a:lnSpc>
                <a:spcPct val="150000"/>
              </a:lnSpc>
              <a:buFont typeface="Arial" panose="020B0604020202020204" pitchFamily="34" charset="0"/>
              <a:buChar char="•"/>
            </a:pPr>
            <a:r>
              <a:rPr lang="en-CA" sz="2400" dirty="0">
                <a:solidFill>
                  <a:schemeClr val="bg1"/>
                </a:solidFill>
              </a:rPr>
              <a:t>Quartz Veining</a:t>
            </a:r>
          </a:p>
          <a:p>
            <a:pPr marL="342900" lvl="0" indent="-342900">
              <a:lnSpc>
                <a:spcPct val="150000"/>
              </a:lnSpc>
              <a:buFont typeface="Arial" panose="020B0604020202020204" pitchFamily="34" charset="0"/>
              <a:buChar char="•"/>
            </a:pPr>
            <a:r>
              <a:rPr lang="en-CA" sz="2400" dirty="0" smtClean="0">
                <a:solidFill>
                  <a:schemeClr val="bg1"/>
                </a:solidFill>
              </a:rPr>
              <a:t>Dark Grey weathering</a:t>
            </a:r>
            <a:endParaRPr lang="en-CA" sz="2400" dirty="0">
              <a:solidFill>
                <a:schemeClr val="bg1"/>
              </a:solidFill>
            </a:endParaRPr>
          </a:p>
          <a:p>
            <a:pPr marL="342900" lvl="0" indent="-342900">
              <a:lnSpc>
                <a:spcPct val="150000"/>
              </a:lnSpc>
              <a:buFont typeface="Arial" panose="020B0604020202020204" pitchFamily="34" charset="0"/>
              <a:buChar char="•"/>
            </a:pPr>
            <a:r>
              <a:rPr lang="en-CA" sz="2400" dirty="0">
                <a:solidFill>
                  <a:schemeClr val="bg1"/>
                </a:solidFill>
              </a:rPr>
              <a:t>Mineralogy</a:t>
            </a:r>
          </a:p>
          <a:p>
            <a:pPr marL="800100" lvl="1" indent="-342900">
              <a:lnSpc>
                <a:spcPct val="150000"/>
              </a:lnSpc>
              <a:buFont typeface="Arial" panose="020B0604020202020204" pitchFamily="34" charset="0"/>
              <a:buChar char="•"/>
            </a:pPr>
            <a:r>
              <a:rPr lang="en-CA" sz="2400" dirty="0">
                <a:solidFill>
                  <a:schemeClr val="bg1"/>
                </a:solidFill>
              </a:rPr>
              <a:t>Plagioclase</a:t>
            </a:r>
          </a:p>
          <a:p>
            <a:pPr marL="800100" lvl="1" indent="-342900">
              <a:lnSpc>
                <a:spcPct val="150000"/>
              </a:lnSpc>
              <a:buFont typeface="Arial" panose="020B0604020202020204" pitchFamily="34" charset="0"/>
              <a:buChar char="•"/>
            </a:pPr>
            <a:r>
              <a:rPr lang="en-CA" sz="2400" dirty="0" err="1">
                <a:solidFill>
                  <a:schemeClr val="bg1"/>
                </a:solidFill>
              </a:rPr>
              <a:t>Epidote</a:t>
            </a:r>
            <a:endParaRPr lang="en-CA" sz="2400" dirty="0">
              <a:solidFill>
                <a:schemeClr val="bg1"/>
              </a:solidFill>
            </a:endParaRPr>
          </a:p>
          <a:p>
            <a:pPr marL="800100" lvl="1" indent="-342900">
              <a:lnSpc>
                <a:spcPct val="150000"/>
              </a:lnSpc>
              <a:buFont typeface="Arial" panose="020B0604020202020204" pitchFamily="34" charset="0"/>
              <a:buChar char="•"/>
            </a:pPr>
            <a:r>
              <a:rPr lang="en-CA" sz="2400" dirty="0">
                <a:solidFill>
                  <a:schemeClr val="bg1"/>
                </a:solidFill>
              </a:rPr>
              <a:t>Chlorite</a:t>
            </a:r>
          </a:p>
          <a:p>
            <a:pPr marL="800100" lvl="1" indent="-342900">
              <a:lnSpc>
                <a:spcPct val="150000"/>
              </a:lnSpc>
              <a:buFont typeface="Arial" panose="020B0604020202020204" pitchFamily="34" charset="0"/>
              <a:buChar char="•"/>
            </a:pPr>
            <a:r>
              <a:rPr lang="en-CA" sz="2400" dirty="0">
                <a:solidFill>
                  <a:schemeClr val="bg1"/>
                </a:solidFill>
              </a:rPr>
              <a:t>Calcite</a:t>
            </a:r>
          </a:p>
        </p:txBody>
      </p:sp>
    </p:spTree>
    <p:extLst>
      <p:ext uri="{BB962C8B-B14F-4D97-AF65-F5344CB8AC3E}">
        <p14:creationId xmlns:p14="http://schemas.microsoft.com/office/powerpoint/2010/main" val="508654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2|8.8|9.5|21.3|21.7|6.7"/>
</p:tagLst>
</file>

<file path=ppt/tags/tag2.xml><?xml version="1.0" encoding="utf-8"?>
<p:tagLst xmlns:a="http://schemas.openxmlformats.org/drawingml/2006/main" xmlns:r="http://schemas.openxmlformats.org/officeDocument/2006/relationships" xmlns:p="http://schemas.openxmlformats.org/presentationml/2006/main">
  <p:tag name="TIMING" val="|15.2|8.8|9.5|21.3|21.7|6.7"/>
</p:tagLst>
</file>

<file path=ppt/tags/tag3.xml><?xml version="1.0" encoding="utf-8"?>
<p:tagLst xmlns:a="http://schemas.openxmlformats.org/drawingml/2006/main" xmlns:r="http://schemas.openxmlformats.org/officeDocument/2006/relationships" xmlns:p="http://schemas.openxmlformats.org/presentationml/2006/main">
  <p:tag name="TIMING" val="|15.2|8.8|9.5|21.3|21.7|6.7"/>
</p:tagLst>
</file>

<file path=ppt/tags/tag4.xml><?xml version="1.0" encoding="utf-8"?>
<p:tagLst xmlns:a="http://schemas.openxmlformats.org/drawingml/2006/main" xmlns:r="http://schemas.openxmlformats.org/officeDocument/2006/relationships" xmlns:p="http://schemas.openxmlformats.org/presentationml/2006/main">
  <p:tag name="TIMING" val="|15.2|8.8|9.5|21.3|21.7|6.7"/>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6376</TotalTime>
  <Words>1136</Words>
  <Application>Microsoft Office PowerPoint</Application>
  <PresentationFormat>Widescreen</PresentationFormat>
  <Paragraphs>90</Paragraphs>
  <Slides>23</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Retrospect</vt:lpstr>
      <vt:lpstr>TECTONIC DEFORMATION OF THE PANDORA PEAK UNIT INFERRED BY FOLDING AT HARLING POINT, VICTORIA, BC:    IMPLICATIONS FOR THE PACIFIC RIM TERRANE</vt:lpstr>
      <vt:lpstr>Southern Vancouver Island</vt:lpstr>
      <vt:lpstr>PowerPoint Presentation</vt:lpstr>
      <vt:lpstr>PowerPoint Presentation</vt:lpstr>
      <vt:lpstr>PowerPoint Presentation</vt:lpstr>
      <vt:lpstr>PowerPoint Presentation</vt:lpstr>
      <vt:lpstr>Project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Structural Features</vt:lpstr>
      <vt:lpstr>PowerPoint Presentation</vt:lpstr>
      <vt:lpstr>Two Folding Events</vt:lpstr>
      <vt:lpstr>PowerPoint Presentation</vt:lpstr>
      <vt:lpstr>PowerPoint Presentation</vt:lpstr>
      <vt:lpstr>Summary</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Structural Analysis of Harling Point, Victoria, BC</dc:title>
  <dc:creator>Gerri McEwen</dc:creator>
  <cp:lastModifiedBy>Gerri McEwen</cp:lastModifiedBy>
  <cp:revision>307</cp:revision>
  <cp:lastPrinted>2013-11-24T18:28:28Z</cp:lastPrinted>
  <dcterms:created xsi:type="dcterms:W3CDTF">2013-10-28T20:47:46Z</dcterms:created>
  <dcterms:modified xsi:type="dcterms:W3CDTF">2014-10-27T20:17:19Z</dcterms:modified>
</cp:coreProperties>
</file>