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3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3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8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0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8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93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7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63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1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0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3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.ly/controversy20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0517"/>
            <a:ext cx="7772400" cy="300515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HYDROFRACKING, CLIMATE CHANGE, AND, EVOLUTION OUTREACH YIELD RULES OF THUMB FOR TEACHING ABOUT CONTROVERSIAL ISSUES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44963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Don Duggan-Haas, PhD</a:t>
            </a:r>
          </a:p>
          <a:p>
            <a:r>
              <a:rPr lang="en-US" dirty="0" smtClean="0"/>
              <a:t>Robert M. Ross, PhD</a:t>
            </a:r>
          </a:p>
          <a:p>
            <a:r>
              <a:rPr lang="en-US" dirty="0" smtClean="0"/>
              <a:t>The Paleontological Research Institution</a:t>
            </a:r>
          </a:p>
          <a:p>
            <a:r>
              <a:rPr lang="en-US" dirty="0" smtClean="0"/>
              <a:t>Ithaca, NY</a:t>
            </a:r>
          </a:p>
          <a:p>
            <a:r>
              <a:rPr lang="en-US" dirty="0" smtClean="0"/>
              <a:t>dad55@cornell.edu</a:t>
            </a:r>
            <a:endParaRPr lang="en-US" dirty="0"/>
          </a:p>
        </p:txBody>
      </p:sp>
      <p:pic>
        <p:nvPicPr>
          <p:cNvPr id="5" name="Picture 4" descr="Screen Shot 2014-10-28 at 3.11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2737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3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Find the presentation’s </a:t>
            </a:r>
            <a:r>
              <a:rPr lang="en-US" dirty="0" err="1" smtClean="0"/>
              <a:t>Prezi</a:t>
            </a:r>
            <a:r>
              <a:rPr lang="en-US" dirty="0" smtClean="0"/>
              <a:t> online here: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http://bit.ly/controversy2014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8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54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HYDROFRACKING, CLIMATE CHANGE, AND, EVOLUTION OUTREACH YIELD RULES OF THUMB FOR TEACHING ABOUT CONTROVERSIAL ISSUES</vt:lpstr>
      <vt:lpstr>PowerPoint Presentation</vt:lpstr>
    </vt:vector>
  </TitlesOfParts>
  <Company>PRI &amp; its Museum of the Earth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FOR MAKING VIRTUAL FIELDWORK EXPERIENCES: RESOURCES FROM THE REAL EARTH INQUIRY PROJECT </dc:title>
  <dc:creator>Don Duggan-Haas</dc:creator>
  <cp:lastModifiedBy>Don Duggan-Haas</cp:lastModifiedBy>
  <cp:revision>3</cp:revision>
  <dcterms:created xsi:type="dcterms:W3CDTF">2014-10-28T18:54:18Z</dcterms:created>
  <dcterms:modified xsi:type="dcterms:W3CDTF">2014-10-28T19:12:14Z</dcterms:modified>
</cp:coreProperties>
</file>