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38404800" cy="32918400"/>
  <p:notesSz cx="6858000" cy="9144000"/>
  <p:defaultText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1074" autoAdjust="0"/>
    <p:restoredTop sz="94660"/>
  </p:normalViewPr>
  <p:slideViewPr>
    <p:cSldViewPr snapToGrid="0" snapToObjects="1">
      <p:cViewPr>
        <p:scale>
          <a:sx n="103" d="100"/>
          <a:sy n="103" d="100"/>
        </p:scale>
        <p:origin x="15440" y="10992"/>
      </p:cViewPr>
      <p:guideLst>
        <p:guide orient="horz" pos="10368"/>
        <p:guide pos="12096"/>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10226042"/>
            <a:ext cx="32644080" cy="7056120"/>
          </a:xfrm>
        </p:spPr>
        <p:txBody>
          <a:bodyPr/>
          <a:lstStyle/>
          <a:p>
            <a:r>
              <a:rPr lang="en-US"/>
              <a:t>Click to edit Master title style</a:t>
            </a:r>
          </a:p>
        </p:txBody>
      </p:sp>
      <p:sp>
        <p:nvSpPr>
          <p:cNvPr id="3" name="Subtitle 2"/>
          <p:cNvSpPr>
            <a:spLocks noGrp="1"/>
          </p:cNvSpPr>
          <p:nvPr>
            <p:ph type="subTitle" idx="1"/>
          </p:nvPr>
        </p:nvSpPr>
        <p:spPr>
          <a:xfrm>
            <a:off x="5760720" y="18653760"/>
            <a:ext cx="26883360" cy="8412480"/>
          </a:xfrm>
        </p:spPr>
        <p:txBody>
          <a:bodyPr/>
          <a:lstStyle>
            <a:lvl1pPr marL="0" indent="0" algn="ctr">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D683A3B-6252-D047-90FB-80BC6E28CDCC}" type="datetimeFigureOut">
              <a:t>10/10/14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FB800-D957-344A-9C28-9ECCD400EC13}" type="slidenum">
              <a:t>‹#›</a:t>
            </a:fld>
            <a:endParaRPr lang="en-US"/>
          </a:p>
        </p:txBody>
      </p:sp>
    </p:spTree>
    <p:extLst>
      <p:ext uri="{BB962C8B-B14F-4D97-AF65-F5344CB8AC3E}">
        <p14:creationId xmlns:p14="http://schemas.microsoft.com/office/powerpoint/2010/main" val="3264044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683A3B-6252-D047-90FB-80BC6E28CDCC}" type="datetimeFigureOut">
              <a:t>10/10/14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FB800-D957-344A-9C28-9ECCD400EC13}" type="slidenum">
              <a:t>‹#›</a:t>
            </a:fld>
            <a:endParaRPr lang="en-US"/>
          </a:p>
        </p:txBody>
      </p:sp>
    </p:spTree>
    <p:extLst>
      <p:ext uri="{BB962C8B-B14F-4D97-AF65-F5344CB8AC3E}">
        <p14:creationId xmlns:p14="http://schemas.microsoft.com/office/powerpoint/2010/main" val="2549704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6941285" y="6324600"/>
            <a:ext cx="36291200" cy="1348206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67675" y="6324600"/>
            <a:ext cx="108233530" cy="134820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683A3B-6252-D047-90FB-80BC6E28CDCC}" type="datetimeFigureOut">
              <a:t>10/10/14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FB800-D957-344A-9C28-9ECCD400EC13}" type="slidenum">
              <a:t>‹#›</a:t>
            </a:fld>
            <a:endParaRPr lang="en-US"/>
          </a:p>
        </p:txBody>
      </p:sp>
    </p:spTree>
    <p:extLst>
      <p:ext uri="{BB962C8B-B14F-4D97-AF65-F5344CB8AC3E}">
        <p14:creationId xmlns:p14="http://schemas.microsoft.com/office/powerpoint/2010/main" val="4041880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683A3B-6252-D047-90FB-80BC6E28CDCC}" type="datetimeFigureOut">
              <a:t>10/10/14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FB800-D957-344A-9C28-9ECCD400EC13}" type="slidenum">
              <a:t>‹#›</a:t>
            </a:fld>
            <a:endParaRPr lang="en-US"/>
          </a:p>
        </p:txBody>
      </p:sp>
    </p:spTree>
    <p:extLst>
      <p:ext uri="{BB962C8B-B14F-4D97-AF65-F5344CB8AC3E}">
        <p14:creationId xmlns:p14="http://schemas.microsoft.com/office/powerpoint/2010/main" val="2693646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5" y="21153122"/>
            <a:ext cx="32644080" cy="6537960"/>
          </a:xfrm>
        </p:spPr>
        <p:txBody>
          <a:bodyPr anchor="t"/>
          <a:lstStyle>
            <a:lvl1pPr algn="l">
              <a:defRPr sz="17800" b="1" cap="all"/>
            </a:lvl1pPr>
          </a:lstStyle>
          <a:p>
            <a:r>
              <a:rPr lang="en-US"/>
              <a:t>Click to edit Master title style</a:t>
            </a:r>
          </a:p>
        </p:txBody>
      </p:sp>
      <p:sp>
        <p:nvSpPr>
          <p:cNvPr id="3" name="Text Placeholder 2"/>
          <p:cNvSpPr>
            <a:spLocks noGrp="1"/>
          </p:cNvSpPr>
          <p:nvPr>
            <p:ph type="body" idx="1"/>
          </p:nvPr>
        </p:nvSpPr>
        <p:spPr>
          <a:xfrm>
            <a:off x="3033715" y="13952225"/>
            <a:ext cx="32644080" cy="7200898"/>
          </a:xfrm>
        </p:spPr>
        <p:txBody>
          <a:bodyPr anchor="b"/>
          <a:lstStyle>
            <a:lvl1pPr marL="0" indent="0">
              <a:buNone/>
              <a:defRPr sz="8900">
                <a:solidFill>
                  <a:schemeClr val="tx1">
                    <a:tint val="75000"/>
                  </a:schemeClr>
                </a:solidFill>
              </a:defRPr>
            </a:lvl1pPr>
            <a:lvl2pPr marL="2037786" indent="0">
              <a:buNone/>
              <a:defRPr sz="8000">
                <a:solidFill>
                  <a:schemeClr val="tx1">
                    <a:tint val="75000"/>
                  </a:schemeClr>
                </a:solidFill>
              </a:defRPr>
            </a:lvl2pPr>
            <a:lvl3pPr marL="4075572" indent="0">
              <a:buNone/>
              <a:defRPr sz="7100">
                <a:solidFill>
                  <a:schemeClr val="tx1">
                    <a:tint val="75000"/>
                  </a:schemeClr>
                </a:solidFill>
              </a:defRPr>
            </a:lvl3pPr>
            <a:lvl4pPr marL="6113358" indent="0">
              <a:buNone/>
              <a:defRPr sz="6200">
                <a:solidFill>
                  <a:schemeClr val="tx1">
                    <a:tint val="75000"/>
                  </a:schemeClr>
                </a:solidFill>
              </a:defRPr>
            </a:lvl4pPr>
            <a:lvl5pPr marL="8151144" indent="0">
              <a:buNone/>
              <a:defRPr sz="6200">
                <a:solidFill>
                  <a:schemeClr val="tx1">
                    <a:tint val="75000"/>
                  </a:schemeClr>
                </a:solidFill>
              </a:defRPr>
            </a:lvl5pPr>
            <a:lvl6pPr marL="10188931" indent="0">
              <a:buNone/>
              <a:defRPr sz="6200">
                <a:solidFill>
                  <a:schemeClr val="tx1">
                    <a:tint val="75000"/>
                  </a:schemeClr>
                </a:solidFill>
              </a:defRPr>
            </a:lvl6pPr>
            <a:lvl7pPr marL="12226717" indent="0">
              <a:buNone/>
              <a:defRPr sz="6200">
                <a:solidFill>
                  <a:schemeClr val="tx1">
                    <a:tint val="75000"/>
                  </a:schemeClr>
                </a:solidFill>
              </a:defRPr>
            </a:lvl7pPr>
            <a:lvl8pPr marL="14264503" indent="0">
              <a:buNone/>
              <a:defRPr sz="6200">
                <a:solidFill>
                  <a:schemeClr val="tx1">
                    <a:tint val="75000"/>
                  </a:schemeClr>
                </a:solidFill>
              </a:defRPr>
            </a:lvl8pPr>
            <a:lvl9pPr marL="16302289" indent="0">
              <a:buNone/>
              <a:defRPr sz="6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683A3B-6252-D047-90FB-80BC6E28CDCC}" type="datetimeFigureOut">
              <a:t>10/10/14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FB800-D957-344A-9C28-9ECCD400EC13}" type="slidenum">
              <a:t>‹#›</a:t>
            </a:fld>
            <a:endParaRPr lang="en-US"/>
          </a:p>
        </p:txBody>
      </p:sp>
    </p:spTree>
    <p:extLst>
      <p:ext uri="{BB962C8B-B14F-4D97-AF65-F5344CB8AC3E}">
        <p14:creationId xmlns:p14="http://schemas.microsoft.com/office/powerpoint/2010/main" val="689168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67677" y="36865560"/>
            <a:ext cx="72262365" cy="104279702"/>
          </a:xfrm>
        </p:spPr>
        <p:txBody>
          <a:bodyPr/>
          <a:lstStyle>
            <a:lvl1pPr>
              <a:defRPr sz="12500"/>
            </a:lvl1pPr>
            <a:lvl2pPr>
              <a:defRPr sz="10700"/>
            </a:lvl2pPr>
            <a:lvl3pPr>
              <a:defRPr sz="89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0970122" y="36865560"/>
            <a:ext cx="72262365" cy="104279702"/>
          </a:xfrm>
        </p:spPr>
        <p:txBody>
          <a:bodyPr/>
          <a:lstStyle>
            <a:lvl1pPr>
              <a:defRPr sz="12500"/>
            </a:lvl1pPr>
            <a:lvl2pPr>
              <a:defRPr sz="10700"/>
            </a:lvl2pPr>
            <a:lvl3pPr>
              <a:defRPr sz="89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683A3B-6252-D047-90FB-80BC6E28CDCC}" type="datetimeFigureOut">
              <a:t>10/10/14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9FB800-D957-344A-9C28-9ECCD400EC13}" type="slidenum">
              <a:t>‹#›</a:t>
            </a:fld>
            <a:endParaRPr lang="en-US"/>
          </a:p>
        </p:txBody>
      </p:sp>
    </p:spTree>
    <p:extLst>
      <p:ext uri="{BB962C8B-B14F-4D97-AF65-F5344CB8AC3E}">
        <p14:creationId xmlns:p14="http://schemas.microsoft.com/office/powerpoint/2010/main" val="3819681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240" y="1318262"/>
            <a:ext cx="3456432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920240" y="7368542"/>
            <a:ext cx="16968790" cy="3070858"/>
          </a:xfrm>
        </p:spPr>
        <p:txBody>
          <a:bodyPr anchor="b"/>
          <a:lstStyle>
            <a:lvl1pPr marL="0" indent="0">
              <a:buNone/>
              <a:defRPr sz="107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4" name="Content Placeholder 3"/>
          <p:cNvSpPr>
            <a:spLocks noGrp="1"/>
          </p:cNvSpPr>
          <p:nvPr>
            <p:ph sz="half" idx="2"/>
          </p:nvPr>
        </p:nvSpPr>
        <p:spPr>
          <a:xfrm>
            <a:off x="1920240" y="10439400"/>
            <a:ext cx="16968790" cy="18966182"/>
          </a:xfrm>
        </p:spPr>
        <p:txBody>
          <a:bodyPr/>
          <a:lstStyle>
            <a:lvl1pPr>
              <a:defRPr sz="10700"/>
            </a:lvl1pPr>
            <a:lvl2pPr>
              <a:defRPr sz="8900"/>
            </a:lvl2pPr>
            <a:lvl3pPr>
              <a:defRPr sz="8000"/>
            </a:lvl3pPr>
            <a:lvl4pPr>
              <a:defRPr sz="7100"/>
            </a:lvl4pPr>
            <a:lvl5pPr>
              <a:defRPr sz="71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9509107" y="7368542"/>
            <a:ext cx="16975455" cy="3070858"/>
          </a:xfrm>
        </p:spPr>
        <p:txBody>
          <a:bodyPr anchor="b"/>
          <a:lstStyle>
            <a:lvl1pPr marL="0" indent="0">
              <a:buNone/>
              <a:defRPr sz="107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19509107" y="10439400"/>
            <a:ext cx="16975455" cy="18966182"/>
          </a:xfrm>
        </p:spPr>
        <p:txBody>
          <a:bodyPr/>
          <a:lstStyle>
            <a:lvl1pPr>
              <a:defRPr sz="10700"/>
            </a:lvl1pPr>
            <a:lvl2pPr>
              <a:defRPr sz="8900"/>
            </a:lvl2pPr>
            <a:lvl3pPr>
              <a:defRPr sz="8000"/>
            </a:lvl3pPr>
            <a:lvl4pPr>
              <a:defRPr sz="7100"/>
            </a:lvl4pPr>
            <a:lvl5pPr>
              <a:defRPr sz="71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683A3B-6252-D047-90FB-80BC6E28CDCC}" type="datetimeFigureOut">
              <a:t>10/10/14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9FB800-D957-344A-9C28-9ECCD400EC13}" type="slidenum">
              <a:t>‹#›</a:t>
            </a:fld>
            <a:endParaRPr lang="en-US"/>
          </a:p>
        </p:txBody>
      </p:sp>
    </p:spTree>
    <p:extLst>
      <p:ext uri="{BB962C8B-B14F-4D97-AF65-F5344CB8AC3E}">
        <p14:creationId xmlns:p14="http://schemas.microsoft.com/office/powerpoint/2010/main" val="3304630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683A3B-6252-D047-90FB-80BC6E28CDCC}" type="datetimeFigureOut">
              <a:t>10/10/14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9FB800-D957-344A-9C28-9ECCD400EC13}" type="slidenum">
              <a:t>‹#›</a:t>
            </a:fld>
            <a:endParaRPr lang="en-US"/>
          </a:p>
        </p:txBody>
      </p:sp>
    </p:spTree>
    <p:extLst>
      <p:ext uri="{BB962C8B-B14F-4D97-AF65-F5344CB8AC3E}">
        <p14:creationId xmlns:p14="http://schemas.microsoft.com/office/powerpoint/2010/main" val="3937091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683A3B-6252-D047-90FB-80BC6E28CDCC}" type="datetimeFigureOut">
              <a:t>10/10/14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9FB800-D957-344A-9C28-9ECCD400EC13}" type="slidenum">
              <a:t>‹#›</a:t>
            </a:fld>
            <a:endParaRPr lang="en-US"/>
          </a:p>
        </p:txBody>
      </p:sp>
    </p:spTree>
    <p:extLst>
      <p:ext uri="{BB962C8B-B14F-4D97-AF65-F5344CB8AC3E}">
        <p14:creationId xmlns:p14="http://schemas.microsoft.com/office/powerpoint/2010/main" val="3911200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2" y="1310640"/>
            <a:ext cx="12634915" cy="5577840"/>
          </a:xfrm>
        </p:spPr>
        <p:txBody>
          <a:bodyPr anchor="b"/>
          <a:lstStyle>
            <a:lvl1pPr algn="l">
              <a:defRPr sz="8900" b="1"/>
            </a:lvl1pPr>
          </a:lstStyle>
          <a:p>
            <a:r>
              <a:rPr lang="en-US"/>
              <a:t>Click to edit Master title style</a:t>
            </a:r>
          </a:p>
        </p:txBody>
      </p:sp>
      <p:sp>
        <p:nvSpPr>
          <p:cNvPr id="3" name="Content Placeholder 2"/>
          <p:cNvSpPr>
            <a:spLocks noGrp="1"/>
          </p:cNvSpPr>
          <p:nvPr>
            <p:ph idx="1"/>
          </p:nvPr>
        </p:nvSpPr>
        <p:spPr>
          <a:xfrm>
            <a:off x="15015210" y="1310643"/>
            <a:ext cx="21469350" cy="28094942"/>
          </a:xfrm>
        </p:spPr>
        <p:txBody>
          <a:bodyPr/>
          <a:lstStyle>
            <a:lvl1pPr>
              <a:defRPr sz="14300"/>
            </a:lvl1pPr>
            <a:lvl2pPr>
              <a:defRPr sz="12500"/>
            </a:lvl2pPr>
            <a:lvl3pPr>
              <a:defRPr sz="10700"/>
            </a:lvl3pPr>
            <a:lvl4pPr>
              <a:defRPr sz="8900"/>
            </a:lvl4pPr>
            <a:lvl5pPr>
              <a:defRPr sz="8900"/>
            </a:lvl5pPr>
            <a:lvl6pPr>
              <a:defRPr sz="8900"/>
            </a:lvl6pPr>
            <a:lvl7pPr>
              <a:defRPr sz="8900"/>
            </a:lvl7pPr>
            <a:lvl8pPr>
              <a:defRPr sz="8900"/>
            </a:lvl8pPr>
            <a:lvl9pPr>
              <a:defRPr sz="8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920242" y="6888483"/>
            <a:ext cx="12634915" cy="22517102"/>
          </a:xfrm>
        </p:spPr>
        <p:txBody>
          <a:bodyPr/>
          <a:lstStyle>
            <a:lvl1pPr marL="0" indent="0">
              <a:buNone/>
              <a:defRPr sz="6200"/>
            </a:lvl1pPr>
            <a:lvl2pPr marL="2037786" indent="0">
              <a:buNone/>
              <a:defRPr sz="5300"/>
            </a:lvl2pPr>
            <a:lvl3pPr marL="4075572" indent="0">
              <a:buNone/>
              <a:defRPr sz="4500"/>
            </a:lvl3pPr>
            <a:lvl4pPr marL="6113358" indent="0">
              <a:buNone/>
              <a:defRPr sz="4000"/>
            </a:lvl4pPr>
            <a:lvl5pPr marL="8151144" indent="0">
              <a:buNone/>
              <a:defRPr sz="4000"/>
            </a:lvl5pPr>
            <a:lvl6pPr marL="10188931" indent="0">
              <a:buNone/>
              <a:defRPr sz="4000"/>
            </a:lvl6pPr>
            <a:lvl7pPr marL="12226717" indent="0">
              <a:buNone/>
              <a:defRPr sz="4000"/>
            </a:lvl7pPr>
            <a:lvl8pPr marL="14264503" indent="0">
              <a:buNone/>
              <a:defRPr sz="4000"/>
            </a:lvl8pPr>
            <a:lvl9pPr marL="16302289"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DD683A3B-6252-D047-90FB-80BC6E28CDCC}" type="datetimeFigureOut">
              <a:t>10/10/14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9FB800-D957-344A-9C28-9ECCD400EC13}" type="slidenum">
              <a:t>‹#›</a:t>
            </a:fld>
            <a:endParaRPr lang="en-US"/>
          </a:p>
        </p:txBody>
      </p:sp>
    </p:spTree>
    <p:extLst>
      <p:ext uri="{BB962C8B-B14F-4D97-AF65-F5344CB8AC3E}">
        <p14:creationId xmlns:p14="http://schemas.microsoft.com/office/powerpoint/2010/main" val="545006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610" y="23042880"/>
            <a:ext cx="23042880" cy="2720342"/>
          </a:xfrm>
        </p:spPr>
        <p:txBody>
          <a:bodyPr anchor="b"/>
          <a:lstStyle>
            <a:lvl1pPr algn="l">
              <a:defRPr sz="8900" b="1"/>
            </a:lvl1pPr>
          </a:lstStyle>
          <a:p>
            <a:r>
              <a:rPr lang="en-US"/>
              <a:t>Click to edit Master title style</a:t>
            </a:r>
          </a:p>
        </p:txBody>
      </p:sp>
      <p:sp>
        <p:nvSpPr>
          <p:cNvPr id="3" name="Picture Placeholder 2"/>
          <p:cNvSpPr>
            <a:spLocks noGrp="1"/>
          </p:cNvSpPr>
          <p:nvPr>
            <p:ph type="pic" idx="1"/>
          </p:nvPr>
        </p:nvSpPr>
        <p:spPr>
          <a:xfrm>
            <a:off x="7527610" y="2941320"/>
            <a:ext cx="23042880" cy="19751040"/>
          </a:xfrm>
        </p:spPr>
        <p:txBody>
          <a:bodyPr/>
          <a:lstStyle>
            <a:lvl1pPr marL="0" indent="0">
              <a:buNone/>
              <a:defRPr sz="14300"/>
            </a:lvl1pPr>
            <a:lvl2pPr marL="2037786" indent="0">
              <a:buNone/>
              <a:defRPr sz="12500"/>
            </a:lvl2pPr>
            <a:lvl3pPr marL="4075572" indent="0">
              <a:buNone/>
              <a:defRPr sz="10700"/>
            </a:lvl3pPr>
            <a:lvl4pPr marL="6113358" indent="0">
              <a:buNone/>
              <a:defRPr sz="8900"/>
            </a:lvl4pPr>
            <a:lvl5pPr marL="8151144" indent="0">
              <a:buNone/>
              <a:defRPr sz="8900"/>
            </a:lvl5pPr>
            <a:lvl6pPr marL="10188931" indent="0">
              <a:buNone/>
              <a:defRPr sz="8900"/>
            </a:lvl6pPr>
            <a:lvl7pPr marL="12226717" indent="0">
              <a:buNone/>
              <a:defRPr sz="8900"/>
            </a:lvl7pPr>
            <a:lvl8pPr marL="14264503" indent="0">
              <a:buNone/>
              <a:defRPr sz="8900"/>
            </a:lvl8pPr>
            <a:lvl9pPr marL="16302289" indent="0">
              <a:buNone/>
              <a:defRPr sz="8900"/>
            </a:lvl9pPr>
          </a:lstStyle>
          <a:p>
            <a:endParaRPr lang="en-US"/>
          </a:p>
        </p:txBody>
      </p:sp>
      <p:sp>
        <p:nvSpPr>
          <p:cNvPr id="4" name="Text Placeholder 3"/>
          <p:cNvSpPr>
            <a:spLocks noGrp="1"/>
          </p:cNvSpPr>
          <p:nvPr>
            <p:ph type="body" sz="half" idx="2"/>
          </p:nvPr>
        </p:nvSpPr>
        <p:spPr>
          <a:xfrm>
            <a:off x="7527610" y="25763222"/>
            <a:ext cx="23042880" cy="3863338"/>
          </a:xfrm>
        </p:spPr>
        <p:txBody>
          <a:bodyPr/>
          <a:lstStyle>
            <a:lvl1pPr marL="0" indent="0">
              <a:buNone/>
              <a:defRPr sz="6200"/>
            </a:lvl1pPr>
            <a:lvl2pPr marL="2037786" indent="0">
              <a:buNone/>
              <a:defRPr sz="5300"/>
            </a:lvl2pPr>
            <a:lvl3pPr marL="4075572" indent="0">
              <a:buNone/>
              <a:defRPr sz="4500"/>
            </a:lvl3pPr>
            <a:lvl4pPr marL="6113358" indent="0">
              <a:buNone/>
              <a:defRPr sz="4000"/>
            </a:lvl4pPr>
            <a:lvl5pPr marL="8151144" indent="0">
              <a:buNone/>
              <a:defRPr sz="4000"/>
            </a:lvl5pPr>
            <a:lvl6pPr marL="10188931" indent="0">
              <a:buNone/>
              <a:defRPr sz="4000"/>
            </a:lvl6pPr>
            <a:lvl7pPr marL="12226717" indent="0">
              <a:buNone/>
              <a:defRPr sz="4000"/>
            </a:lvl7pPr>
            <a:lvl8pPr marL="14264503" indent="0">
              <a:buNone/>
              <a:defRPr sz="4000"/>
            </a:lvl8pPr>
            <a:lvl9pPr marL="16302289"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DD683A3B-6252-D047-90FB-80BC6E28CDCC}" type="datetimeFigureOut">
              <a:t>10/10/14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9FB800-D957-344A-9C28-9ECCD400EC13}" type="slidenum">
              <a:t>‹#›</a:t>
            </a:fld>
            <a:endParaRPr lang="en-US"/>
          </a:p>
        </p:txBody>
      </p:sp>
    </p:spTree>
    <p:extLst>
      <p:ext uri="{BB962C8B-B14F-4D97-AF65-F5344CB8AC3E}">
        <p14:creationId xmlns:p14="http://schemas.microsoft.com/office/powerpoint/2010/main" val="309309495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1318262"/>
            <a:ext cx="34564320" cy="5486400"/>
          </a:xfrm>
          <a:prstGeom prst="rect">
            <a:avLst/>
          </a:prstGeom>
        </p:spPr>
        <p:txBody>
          <a:bodyPr vert="horz" lIns="407557" tIns="203779" rIns="407557" bIns="203779" rtlCol="0" anchor="ctr">
            <a:normAutofit/>
          </a:bodyPr>
          <a:lstStyle/>
          <a:p>
            <a:r>
              <a:rPr lang="en-US"/>
              <a:t>Click to edit Master title style</a:t>
            </a:r>
          </a:p>
        </p:txBody>
      </p:sp>
      <p:sp>
        <p:nvSpPr>
          <p:cNvPr id="3" name="Text Placeholder 2"/>
          <p:cNvSpPr>
            <a:spLocks noGrp="1"/>
          </p:cNvSpPr>
          <p:nvPr>
            <p:ph type="body" idx="1"/>
          </p:nvPr>
        </p:nvSpPr>
        <p:spPr>
          <a:xfrm>
            <a:off x="1920240" y="7680963"/>
            <a:ext cx="34564320" cy="21724622"/>
          </a:xfrm>
          <a:prstGeom prst="rect">
            <a:avLst/>
          </a:prstGeom>
        </p:spPr>
        <p:txBody>
          <a:bodyPr vert="horz" lIns="407557" tIns="203779" rIns="407557" bIns="2037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920240" y="30510482"/>
            <a:ext cx="8961120" cy="1752600"/>
          </a:xfrm>
          <a:prstGeom prst="rect">
            <a:avLst/>
          </a:prstGeom>
        </p:spPr>
        <p:txBody>
          <a:bodyPr vert="horz" lIns="407557" tIns="203779" rIns="407557" bIns="203779" rtlCol="0" anchor="ctr"/>
          <a:lstStyle>
            <a:lvl1pPr algn="l">
              <a:defRPr sz="5300">
                <a:solidFill>
                  <a:schemeClr val="tx1">
                    <a:tint val="75000"/>
                  </a:schemeClr>
                </a:solidFill>
              </a:defRPr>
            </a:lvl1pPr>
          </a:lstStyle>
          <a:p>
            <a:fld id="{DD683A3B-6252-D047-90FB-80BC6E28CDCC}" type="datetimeFigureOut">
              <a:t>10/10/14</a:t>
            </a:fld>
            <a:endParaRPr lang="en-US"/>
          </a:p>
        </p:txBody>
      </p:sp>
      <p:sp>
        <p:nvSpPr>
          <p:cNvPr id="5" name="Footer Placeholder 4"/>
          <p:cNvSpPr>
            <a:spLocks noGrp="1"/>
          </p:cNvSpPr>
          <p:nvPr>
            <p:ph type="ftr" sz="quarter" idx="3"/>
          </p:nvPr>
        </p:nvSpPr>
        <p:spPr>
          <a:xfrm>
            <a:off x="13121640" y="30510482"/>
            <a:ext cx="12161520" cy="1752600"/>
          </a:xfrm>
          <a:prstGeom prst="rect">
            <a:avLst/>
          </a:prstGeom>
        </p:spPr>
        <p:txBody>
          <a:bodyPr vert="horz" lIns="407557" tIns="203779" rIns="407557" bIns="203779" rtlCol="0" anchor="ctr"/>
          <a:lstStyle>
            <a:lvl1pPr algn="ctr">
              <a:defRPr sz="5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523440" y="30510482"/>
            <a:ext cx="8961120" cy="1752600"/>
          </a:xfrm>
          <a:prstGeom prst="rect">
            <a:avLst/>
          </a:prstGeom>
        </p:spPr>
        <p:txBody>
          <a:bodyPr vert="horz" lIns="407557" tIns="203779" rIns="407557" bIns="203779" rtlCol="0" anchor="ctr"/>
          <a:lstStyle>
            <a:lvl1pPr algn="r">
              <a:defRPr sz="5300">
                <a:solidFill>
                  <a:schemeClr val="tx1">
                    <a:tint val="75000"/>
                  </a:schemeClr>
                </a:solidFill>
              </a:defRPr>
            </a:lvl1pPr>
          </a:lstStyle>
          <a:p>
            <a:fld id="{6C9FB800-D957-344A-9C28-9ECCD400EC13}" type="slidenum">
              <a:t>‹#›</a:t>
            </a:fld>
            <a:endParaRPr lang="en-US"/>
          </a:p>
        </p:txBody>
      </p:sp>
    </p:spTree>
    <p:extLst>
      <p:ext uri="{BB962C8B-B14F-4D97-AF65-F5344CB8AC3E}">
        <p14:creationId xmlns:p14="http://schemas.microsoft.com/office/powerpoint/2010/main" val="2199173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037786" rtl="0" eaLnBrk="1" latinLnBrk="0" hangingPunct="1">
        <a:spcBef>
          <a:spcPct val="0"/>
        </a:spcBef>
        <a:buNone/>
        <a:defRPr sz="19600" kern="1200">
          <a:solidFill>
            <a:schemeClr val="tx1"/>
          </a:solidFill>
          <a:latin typeface="+mj-lt"/>
          <a:ea typeface="+mj-ea"/>
          <a:cs typeface="+mj-cs"/>
        </a:defRPr>
      </a:lvl1pPr>
    </p:titleStyle>
    <p:bodyStyle>
      <a:lvl1pPr marL="1528340" indent="-1528340" algn="l" defTabSz="2037786" rtl="0" eaLnBrk="1" latinLnBrk="0" hangingPunct="1">
        <a:spcBef>
          <a:spcPct val="20000"/>
        </a:spcBef>
        <a:buFont typeface="Arial"/>
        <a:buChar char="•"/>
        <a:defRPr sz="14300" kern="1200">
          <a:solidFill>
            <a:schemeClr val="tx1"/>
          </a:solidFill>
          <a:latin typeface="+mn-lt"/>
          <a:ea typeface="+mn-ea"/>
          <a:cs typeface="+mn-cs"/>
        </a:defRPr>
      </a:lvl1pPr>
      <a:lvl2pPr marL="3311402" indent="-1273616" algn="l" defTabSz="2037786" rtl="0" eaLnBrk="1" latinLnBrk="0" hangingPunct="1">
        <a:spcBef>
          <a:spcPct val="20000"/>
        </a:spcBef>
        <a:buFont typeface="Arial"/>
        <a:buChar char="–"/>
        <a:defRPr sz="12500" kern="1200">
          <a:solidFill>
            <a:schemeClr val="tx1"/>
          </a:solidFill>
          <a:latin typeface="+mn-lt"/>
          <a:ea typeface="+mn-ea"/>
          <a:cs typeface="+mn-cs"/>
        </a:defRPr>
      </a:lvl2pPr>
      <a:lvl3pPr marL="5094465" indent="-1018893" algn="l" defTabSz="2037786" rtl="0" eaLnBrk="1" latinLnBrk="0" hangingPunct="1">
        <a:spcBef>
          <a:spcPct val="20000"/>
        </a:spcBef>
        <a:buFont typeface="Arial"/>
        <a:buChar char="•"/>
        <a:defRPr sz="10700" kern="1200">
          <a:solidFill>
            <a:schemeClr val="tx1"/>
          </a:solidFill>
          <a:latin typeface="+mn-lt"/>
          <a:ea typeface="+mn-ea"/>
          <a:cs typeface="+mn-cs"/>
        </a:defRPr>
      </a:lvl3pPr>
      <a:lvl4pPr marL="7132251" indent="-1018893" algn="l" defTabSz="2037786" rtl="0" eaLnBrk="1" latinLnBrk="0" hangingPunct="1">
        <a:spcBef>
          <a:spcPct val="20000"/>
        </a:spcBef>
        <a:buFont typeface="Arial"/>
        <a:buChar char="–"/>
        <a:defRPr sz="8900" kern="1200">
          <a:solidFill>
            <a:schemeClr val="tx1"/>
          </a:solidFill>
          <a:latin typeface="+mn-lt"/>
          <a:ea typeface="+mn-ea"/>
          <a:cs typeface="+mn-cs"/>
        </a:defRPr>
      </a:lvl4pPr>
      <a:lvl5pPr marL="9170038" indent="-1018893" algn="l" defTabSz="2037786" rtl="0" eaLnBrk="1" latinLnBrk="0" hangingPunct="1">
        <a:spcBef>
          <a:spcPct val="20000"/>
        </a:spcBef>
        <a:buFont typeface="Arial"/>
        <a:buChar char="»"/>
        <a:defRPr sz="8900" kern="1200">
          <a:solidFill>
            <a:schemeClr val="tx1"/>
          </a:solidFill>
          <a:latin typeface="+mn-lt"/>
          <a:ea typeface="+mn-ea"/>
          <a:cs typeface="+mn-cs"/>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1" Type="http://schemas.openxmlformats.org/officeDocument/2006/relationships/slideLayout" Target="../slideLayouts/slideLayout1.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Histogram-figur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581974" y="17912300"/>
            <a:ext cx="12700000" cy="16433800"/>
          </a:xfrm>
          <a:prstGeom prst="rect">
            <a:avLst/>
          </a:prstGeom>
        </p:spPr>
      </p:pic>
      <p:pic>
        <p:nvPicPr>
          <p:cNvPr id="6" name="Picture 5" descr="loc-map.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1913" y="1988663"/>
            <a:ext cx="14287500" cy="18488025"/>
          </a:xfrm>
          <a:prstGeom prst="rect">
            <a:avLst/>
          </a:prstGeom>
        </p:spPr>
      </p:pic>
      <p:sp>
        <p:nvSpPr>
          <p:cNvPr id="2" name="Title 1"/>
          <p:cNvSpPr>
            <a:spLocks noGrp="1"/>
          </p:cNvSpPr>
          <p:nvPr>
            <p:ph type="ctrTitle"/>
          </p:nvPr>
        </p:nvSpPr>
        <p:spPr>
          <a:xfrm>
            <a:off x="594486" y="292121"/>
            <a:ext cx="37810314" cy="3785085"/>
          </a:xfrm>
        </p:spPr>
        <p:txBody>
          <a:bodyPr>
            <a:normAutofit/>
          </a:bodyPr>
          <a:lstStyle/>
          <a:p>
            <a:pPr algn="l"/>
            <a:r>
              <a:rPr lang="en-US" sz="7200">
                <a:latin typeface="Arial"/>
                <a:cs typeface="Arial"/>
              </a:rPr>
              <a:t>TIMING OF DEFORMATION IN THE CENTRAL METASEDIMENTARY BELT BOUNDARY THRUST ZONE (CMBBTZ), SOUTHERN ONTARIO, CANADA FROM ELECTRON MICROPROBE DATING OF MONAZITE</a:t>
            </a:r>
          </a:p>
        </p:txBody>
      </p:sp>
      <p:sp>
        <p:nvSpPr>
          <p:cNvPr id="3" name="Subtitle 2"/>
          <p:cNvSpPr>
            <a:spLocks noGrp="1"/>
          </p:cNvSpPr>
          <p:nvPr>
            <p:ph type="subTitle" idx="1"/>
          </p:nvPr>
        </p:nvSpPr>
        <p:spPr>
          <a:xfrm>
            <a:off x="18083774" y="2743096"/>
            <a:ext cx="20321025" cy="5010276"/>
          </a:xfrm>
        </p:spPr>
        <p:txBody>
          <a:bodyPr>
            <a:normAutofit/>
          </a:bodyPr>
          <a:lstStyle/>
          <a:p>
            <a:pPr algn="l">
              <a:spcBef>
                <a:spcPts val="0"/>
              </a:spcBef>
            </a:pPr>
            <a:r>
              <a:rPr lang="en-US" sz="6000">
                <a:latin typeface="Arial"/>
                <a:cs typeface="Arial"/>
              </a:rPr>
              <a:t>Steven R. DUNN (sdunn@mtholyoke.edu) &amp; Michelle J. MARKLEY (1), William H. PECK (2), Michael J. JERCINOVIC &amp; Michael L. WILLIAMS (3)</a:t>
            </a:r>
          </a:p>
          <a:p>
            <a:pPr algn="l">
              <a:spcBef>
                <a:spcPts val="0"/>
              </a:spcBef>
            </a:pPr>
            <a:r>
              <a:rPr lang="en-US" sz="3600">
                <a:latin typeface="Arial"/>
                <a:cs typeface="Arial"/>
              </a:rPr>
              <a:t>(1) Geology &amp; Geography, Mount Holyoke College</a:t>
            </a:r>
          </a:p>
          <a:p>
            <a:pPr algn="l">
              <a:spcBef>
                <a:spcPts val="0"/>
              </a:spcBef>
            </a:pPr>
            <a:r>
              <a:rPr lang="en-US" sz="3600">
                <a:latin typeface="Arial"/>
                <a:cs typeface="Arial"/>
              </a:rPr>
              <a:t>(2) Department of Geology, Colgate University</a:t>
            </a:r>
          </a:p>
          <a:p>
            <a:pPr algn="l">
              <a:spcBef>
                <a:spcPts val="0"/>
              </a:spcBef>
            </a:pPr>
            <a:r>
              <a:rPr lang="en-US" sz="3600">
                <a:latin typeface="Arial"/>
                <a:cs typeface="Arial"/>
              </a:rPr>
              <a:t>(3) Department of Geosciences, University of Massachusetts, Amherst</a:t>
            </a:r>
          </a:p>
          <a:p>
            <a:pPr algn="l">
              <a:spcBef>
                <a:spcPts val="0"/>
              </a:spcBef>
            </a:pPr>
            <a:endParaRPr lang="en-US" sz="6000">
              <a:latin typeface="Arial"/>
              <a:cs typeface="Arial"/>
            </a:endParaRPr>
          </a:p>
        </p:txBody>
      </p:sp>
      <p:pic>
        <p:nvPicPr>
          <p:cNvPr id="5" name="Picture 4" descr="F5.large.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48586" y="14607211"/>
            <a:ext cx="10643813" cy="11213236"/>
          </a:xfrm>
          <a:prstGeom prst="rect">
            <a:avLst/>
          </a:prstGeom>
        </p:spPr>
      </p:pic>
      <p:sp>
        <p:nvSpPr>
          <p:cNvPr id="9" name="TextBox 8"/>
          <p:cNvSpPr txBox="1"/>
          <p:nvPr/>
        </p:nvSpPr>
        <p:spPr>
          <a:xfrm>
            <a:off x="1112084" y="25911164"/>
            <a:ext cx="13811264" cy="6001642"/>
          </a:xfrm>
          <a:prstGeom prst="rect">
            <a:avLst/>
          </a:prstGeom>
          <a:noFill/>
        </p:spPr>
        <p:txBody>
          <a:bodyPr wrap="square" rtlCol="0">
            <a:spAutoFit/>
          </a:bodyPr>
          <a:lstStyle/>
          <a:p>
            <a:r>
              <a:rPr lang="en-US" sz="3200">
                <a:latin typeface="Arial"/>
                <a:cs typeface="Arial"/>
              </a:rPr>
              <a:t>Ottawan Orogenic Lid (OOL) of Rivers (2012 CJES). Abridged text from his Figure 5: (A) Map showing distribution of 40Ar/39Ar hornblende apparent ages in the southwest Grenville Province. Cold colours indicate “old” apparent ages that predate or are coeval with the Ottawan orogenic phase, warmer colours indicate younger apparent ages that postdate the Ottawan orogenic phase. (B) Sketch showing boundaries of aMP Belt, aLP Belt, and the Ottawan Orogenic Lid (OOL) along the two transects. (C) 40Ar/39Ar hornblende apparent ages projected onto X–X′ and Y–Y′. Clusters of “old” apparent ages in Frontenac–Adirondack Lowlands (F-AL) terrane, Elzevir terrane, and Mont Laurier terrane are bounded by dotted bell-shaped curves. [Rivers’ CABSZ (Composite Arc Belt Shear Zone) is roughly equivalent to the CMBbtz in the top map above.]</a:t>
            </a:r>
          </a:p>
        </p:txBody>
      </p:sp>
      <p:sp>
        <p:nvSpPr>
          <p:cNvPr id="10" name="TextBox 9"/>
          <p:cNvSpPr txBox="1"/>
          <p:nvPr/>
        </p:nvSpPr>
        <p:spPr>
          <a:xfrm>
            <a:off x="911855" y="11801997"/>
            <a:ext cx="10701164" cy="3046988"/>
          </a:xfrm>
          <a:prstGeom prst="rect">
            <a:avLst/>
          </a:prstGeom>
          <a:noFill/>
        </p:spPr>
        <p:txBody>
          <a:bodyPr wrap="square" rtlCol="0">
            <a:spAutoFit/>
          </a:bodyPr>
          <a:lstStyle/>
          <a:p>
            <a:r>
              <a:rPr lang="en-US" sz="3200">
                <a:latin typeface="Arial"/>
                <a:cs typeface="Arial"/>
              </a:rPr>
              <a:t>Geology of the SW Canadian Grenville. CMBbtz = Central Metasedimentary Belt boundary thrust zone of Hanmer (1988 CJES) and Hanmer &amp; McEachern (1992 CJES). Note that they consider much of the Bancroft Terrane as the CMBbtz, but we follow the Ontario Geological Survey Geological Map at right.</a:t>
            </a:r>
          </a:p>
        </p:txBody>
      </p:sp>
      <p:sp>
        <p:nvSpPr>
          <p:cNvPr id="11" name="TextBox 10"/>
          <p:cNvSpPr txBox="1"/>
          <p:nvPr/>
        </p:nvSpPr>
        <p:spPr>
          <a:xfrm>
            <a:off x="23801379" y="16161194"/>
            <a:ext cx="14187284" cy="3539430"/>
          </a:xfrm>
          <a:prstGeom prst="rect">
            <a:avLst/>
          </a:prstGeom>
          <a:noFill/>
        </p:spPr>
        <p:txBody>
          <a:bodyPr wrap="square" rtlCol="0">
            <a:spAutoFit/>
          </a:bodyPr>
          <a:lstStyle/>
          <a:p>
            <a:r>
              <a:rPr lang="en-US" sz="3200">
                <a:solidFill>
                  <a:schemeClr val="accent5"/>
                </a:solidFill>
                <a:latin typeface="Arial"/>
                <a:cs typeface="Arial"/>
              </a:rPr>
              <a:t>SAMPLE LOCATIONS</a:t>
            </a:r>
            <a:r>
              <a:rPr lang="en-US" sz="3200">
                <a:latin typeface="Arial"/>
                <a:cs typeface="Arial"/>
              </a:rPr>
              <a:t> from this study (yellow thumbtacks) along the maroon CMBbtz (upcoming work on samples in blue thumbtacks). MVB samples (pink thumbtacks) are McEachern and Van Breemen’s (1993 CJES) U-Pb zircon dates from syntectonic pegmatites. This figure is Geology of the SW Canada Grenville, on the Ontario Geological Survey KML (https://www.ontario.ca/rural-and-north/ontario-geological-survey-geological-maps-and-digital-data-index) in Google Earth.</a:t>
            </a:r>
          </a:p>
        </p:txBody>
      </p:sp>
      <p:sp>
        <p:nvSpPr>
          <p:cNvPr id="4" name="TextBox 3"/>
          <p:cNvSpPr txBox="1"/>
          <p:nvPr/>
        </p:nvSpPr>
        <p:spPr>
          <a:xfrm>
            <a:off x="12157528" y="7888270"/>
            <a:ext cx="11066751" cy="12280288"/>
          </a:xfrm>
          <a:prstGeom prst="rect">
            <a:avLst/>
          </a:prstGeom>
          <a:noFill/>
        </p:spPr>
        <p:txBody>
          <a:bodyPr wrap="square" rtlCol="0">
            <a:spAutoFit/>
          </a:bodyPr>
          <a:lstStyle/>
          <a:p>
            <a:r>
              <a:rPr lang="en-US" sz="3600">
                <a:solidFill>
                  <a:schemeClr val="accent5"/>
                </a:solidFill>
                <a:latin typeface="Arial"/>
                <a:cs typeface="Arial"/>
              </a:rPr>
              <a:t>GEOLOGICAL BACKGROUND:</a:t>
            </a:r>
            <a:r>
              <a:rPr lang="en-US" sz="3600">
                <a:latin typeface="Arial"/>
                <a:cs typeface="Arial"/>
              </a:rPr>
              <a:t> In the Grenville Province of Southern Ontario, the CMBbtz is a crustal-scale tectonic boundary between the older, granulite-facies Central Gneiss Belt to the NW and the younger, amphibolite-facies Central Metasedimentary Belt (CMB) to the SE. Although there are a range of tectonic models for the CMBbtz, most workers agree it is a major tectonic boundary that accommodated ductile thrusting and crustal shortening during the Ottawan phase of the Grenville Orogeny (~1080-1020 Ma), based on previously published U-Pb zircon and titanite dates from a variety of igneous and metamorphic rocks. Some studies suggest that ductile thrusting in the CMBbtz was roughly synchronous with extension and with peak Ottawan metamorphism in the CMB, which has been interpreted as evidence for synorogenic extensional collapse with the CMB as an orogenic lid. Previous geochronological studies provide evidence of earlier deformation and/or metamorphic events in the CMBbtz (~1185 and 1150-1100 Ma) and some igneous protoliths ages of ~1350 Ma. </a:t>
            </a:r>
          </a:p>
        </p:txBody>
      </p:sp>
      <p:sp>
        <p:nvSpPr>
          <p:cNvPr id="12" name="TextBox 11"/>
          <p:cNvSpPr txBox="1"/>
          <p:nvPr/>
        </p:nvSpPr>
        <p:spPr>
          <a:xfrm>
            <a:off x="15667563" y="20830922"/>
            <a:ext cx="15958056" cy="11172291"/>
          </a:xfrm>
          <a:prstGeom prst="rect">
            <a:avLst/>
          </a:prstGeom>
          <a:noFill/>
        </p:spPr>
        <p:txBody>
          <a:bodyPr wrap="square" rtlCol="0">
            <a:spAutoFit/>
          </a:bodyPr>
          <a:lstStyle/>
          <a:p>
            <a:r>
              <a:rPr lang="en-US" sz="3600">
                <a:solidFill>
                  <a:schemeClr val="accent5"/>
                </a:solidFill>
                <a:latin typeface="Arial"/>
                <a:cs typeface="Arial"/>
              </a:rPr>
              <a:t>OUR STUDY</a:t>
            </a:r>
            <a:r>
              <a:rPr lang="en-US" sz="3600">
                <a:latin typeface="Arial"/>
                <a:cs typeface="Arial"/>
              </a:rPr>
              <a:t> is the first to report electron microprobe monazite (mnz) dates from amphibolite-grade orthogneisses of the CMBbtz in the Minden–Haliburton region. Our results are broadly consistent with other studies. Thus far, we have dated 83 age-domains within 55 mnz grains in 8 samples. Two samples are from Fishtail Lake, three from the West Guilford area, and three from south of Minden. Fishtail Lake samples cluster at 1010-1080, except a single mnz core at 1160 Ma. West Guilford samples have a cluster of old grains and cores at 1240-1200 Ma, a distinct cluster of grains and rims at 1135-1100 Ma, a cluster of “early Ottawan” grains and rims at 1090-1060 Ma, and no ages younger than 1060 Ma. Orthogneiss samples from just south of Minden yield the widest range of dates with grains and cores replicating the 1240-1200, and 1135-1100, and 1090-1060 Ma “events,” as well as younger 1050-1020 Ma grains and rims. A few dates greater than 1240 Ma, including one mnz core at 1356 Ma, may represent igneous protolith ages. Mnz inclusions in garnet restrict garnet growth to post 1046 ± 14 (2σ) Ma at Fishtail Lake [M10 in sample 11AM1, see adjacent poster] and post 1115 ± 12 at West Guilford [M6 in sample 11AM20, see adjacent poster]. Together these data indicate a long-lived period of episodic igneous activity, deformation and metamorphism in the CMBbtz spanning the Shawinigan (~1180 Ma) and Ottawan (~1050 Ma) orogenies.</a:t>
            </a:r>
          </a:p>
        </p:txBody>
      </p:sp>
      <p:pic>
        <p:nvPicPr>
          <p:cNvPr id="13" name="Picture 12" descr="location-map-again.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317349" y="7753372"/>
            <a:ext cx="13335000" cy="8285480"/>
          </a:xfrm>
          <a:prstGeom prst="rect">
            <a:avLst/>
          </a:prstGeom>
        </p:spPr>
      </p:pic>
    </p:spTree>
    <p:extLst>
      <p:ext uri="{BB962C8B-B14F-4D97-AF65-F5344CB8AC3E}">
        <p14:creationId xmlns:p14="http://schemas.microsoft.com/office/powerpoint/2010/main" val="395119548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112</TotalTime>
  <Words>919</Words>
  <Application>Microsoft Macintosh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TIMING OF DEFORMATION IN THE CENTRAL METASEDIMENTARY BELT BOUNDARY THRUST ZONE (CMBBTZ), SOUTHERN ONTARIO, CANADA FROM ELECTRON MICROPROBE DATING OF MONAZITE</vt:lpstr>
    </vt:vector>
  </TitlesOfParts>
  <Company>Mount Holyoke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CTS LITS</dc:creator>
  <cp:lastModifiedBy>CTS LITS</cp:lastModifiedBy>
  <cp:revision>20</cp:revision>
  <cp:lastPrinted>2014-10-09T17:58:42Z</cp:lastPrinted>
  <dcterms:created xsi:type="dcterms:W3CDTF">2014-10-09T16:39:11Z</dcterms:created>
  <dcterms:modified xsi:type="dcterms:W3CDTF">2014-10-10T20:21:32Z</dcterms:modified>
</cp:coreProperties>
</file>