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f"/>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51206400" cy="32918400"/>
  <p:notesSz cx="6858000" cy="9144000"/>
  <p:defaultTextStyle>
    <a:defPPr>
      <a:defRPr lang="en-US"/>
    </a:defPPr>
    <a:lvl1pPr marL="0" algn="l" defTabSz="2403546" rtl="0" eaLnBrk="1" latinLnBrk="0" hangingPunct="1">
      <a:defRPr sz="9500" kern="1200">
        <a:solidFill>
          <a:schemeClr val="tx1"/>
        </a:solidFill>
        <a:latin typeface="+mn-lt"/>
        <a:ea typeface="+mn-ea"/>
        <a:cs typeface="+mn-cs"/>
      </a:defRPr>
    </a:lvl1pPr>
    <a:lvl2pPr marL="2403546" algn="l" defTabSz="2403546" rtl="0" eaLnBrk="1" latinLnBrk="0" hangingPunct="1">
      <a:defRPr sz="9500" kern="1200">
        <a:solidFill>
          <a:schemeClr val="tx1"/>
        </a:solidFill>
        <a:latin typeface="+mn-lt"/>
        <a:ea typeface="+mn-ea"/>
        <a:cs typeface="+mn-cs"/>
      </a:defRPr>
    </a:lvl2pPr>
    <a:lvl3pPr marL="4807092" algn="l" defTabSz="2403546" rtl="0" eaLnBrk="1" latinLnBrk="0" hangingPunct="1">
      <a:defRPr sz="9500" kern="1200">
        <a:solidFill>
          <a:schemeClr val="tx1"/>
        </a:solidFill>
        <a:latin typeface="+mn-lt"/>
        <a:ea typeface="+mn-ea"/>
        <a:cs typeface="+mn-cs"/>
      </a:defRPr>
    </a:lvl3pPr>
    <a:lvl4pPr marL="7210638" algn="l" defTabSz="2403546" rtl="0" eaLnBrk="1" latinLnBrk="0" hangingPunct="1">
      <a:defRPr sz="9500" kern="1200">
        <a:solidFill>
          <a:schemeClr val="tx1"/>
        </a:solidFill>
        <a:latin typeface="+mn-lt"/>
        <a:ea typeface="+mn-ea"/>
        <a:cs typeface="+mn-cs"/>
      </a:defRPr>
    </a:lvl4pPr>
    <a:lvl5pPr marL="9614184" algn="l" defTabSz="2403546" rtl="0" eaLnBrk="1" latinLnBrk="0" hangingPunct="1">
      <a:defRPr sz="9500" kern="1200">
        <a:solidFill>
          <a:schemeClr val="tx1"/>
        </a:solidFill>
        <a:latin typeface="+mn-lt"/>
        <a:ea typeface="+mn-ea"/>
        <a:cs typeface="+mn-cs"/>
      </a:defRPr>
    </a:lvl5pPr>
    <a:lvl6pPr marL="12017731" algn="l" defTabSz="2403546" rtl="0" eaLnBrk="1" latinLnBrk="0" hangingPunct="1">
      <a:defRPr sz="9500" kern="1200">
        <a:solidFill>
          <a:schemeClr val="tx1"/>
        </a:solidFill>
        <a:latin typeface="+mn-lt"/>
        <a:ea typeface="+mn-ea"/>
        <a:cs typeface="+mn-cs"/>
      </a:defRPr>
    </a:lvl6pPr>
    <a:lvl7pPr marL="14421277" algn="l" defTabSz="2403546" rtl="0" eaLnBrk="1" latinLnBrk="0" hangingPunct="1">
      <a:defRPr sz="9500" kern="1200">
        <a:solidFill>
          <a:schemeClr val="tx1"/>
        </a:solidFill>
        <a:latin typeface="+mn-lt"/>
        <a:ea typeface="+mn-ea"/>
        <a:cs typeface="+mn-cs"/>
      </a:defRPr>
    </a:lvl7pPr>
    <a:lvl8pPr marL="16824823" algn="l" defTabSz="2403546" rtl="0" eaLnBrk="1" latinLnBrk="0" hangingPunct="1">
      <a:defRPr sz="9500" kern="1200">
        <a:solidFill>
          <a:schemeClr val="tx1"/>
        </a:solidFill>
        <a:latin typeface="+mn-lt"/>
        <a:ea typeface="+mn-ea"/>
        <a:cs typeface="+mn-cs"/>
      </a:defRPr>
    </a:lvl8pPr>
    <a:lvl9pPr marL="19228369" algn="l" defTabSz="2403546" rtl="0" eaLnBrk="1" latinLnBrk="0" hangingPunct="1">
      <a:defRPr sz="95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9" d="100"/>
          <a:sy n="19" d="100"/>
        </p:scale>
        <p:origin x="-792" y="696"/>
      </p:cViewPr>
      <p:guideLst>
        <p:guide orient="horz" pos="10368"/>
        <p:guide pos="16128"/>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B0E1CE-826F-E74C-B1BB-29F72C3C0752}" type="datetimeFigureOut">
              <a:t>10/14/14</a:t>
            </a:fld>
            <a:endParaRPr lang="en-US"/>
          </a:p>
        </p:txBody>
      </p:sp>
      <p:sp>
        <p:nvSpPr>
          <p:cNvPr id="4" name="Slide Image Placeholder 3"/>
          <p:cNvSpPr>
            <a:spLocks noGrp="1" noRot="1" noChangeAspect="1"/>
          </p:cNvSpPr>
          <p:nvPr>
            <p:ph type="sldImg" idx="2"/>
          </p:nvPr>
        </p:nvSpPr>
        <p:spPr>
          <a:xfrm>
            <a:off x="762000" y="685800"/>
            <a:ext cx="5334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83828B-5FB1-A745-833E-6FBF925605A4}" type="slidenum">
              <a:t>‹#›</a:t>
            </a:fld>
            <a:endParaRPr lang="en-US"/>
          </a:p>
        </p:txBody>
      </p:sp>
    </p:spTree>
    <p:extLst>
      <p:ext uri="{BB962C8B-B14F-4D97-AF65-F5344CB8AC3E}">
        <p14:creationId xmlns:p14="http://schemas.microsoft.com/office/powerpoint/2010/main" val="24908578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0226042"/>
            <a:ext cx="43525440" cy="7056120"/>
          </a:xfrm>
        </p:spPr>
        <p:txBody>
          <a:bodyPr/>
          <a:lstStyle/>
          <a:p>
            <a:r>
              <a:rPr lang="en-US"/>
              <a:t>Click to edit Master title style</a:t>
            </a:r>
          </a:p>
        </p:txBody>
      </p:sp>
      <p:sp>
        <p:nvSpPr>
          <p:cNvPr id="3" name="Subtitle 2"/>
          <p:cNvSpPr>
            <a:spLocks noGrp="1"/>
          </p:cNvSpPr>
          <p:nvPr>
            <p:ph type="subTitle" idx="1"/>
          </p:nvPr>
        </p:nvSpPr>
        <p:spPr>
          <a:xfrm>
            <a:off x="7680960" y="18653760"/>
            <a:ext cx="35844480" cy="8412480"/>
          </a:xfrm>
        </p:spPr>
        <p:txBody>
          <a:bodyPr/>
          <a:lstStyle>
            <a:lvl1pPr marL="0" indent="0" algn="ctr">
              <a:buNone/>
              <a:defRPr>
                <a:solidFill>
                  <a:schemeClr val="tx1">
                    <a:tint val="75000"/>
                  </a:schemeClr>
                </a:solidFill>
              </a:defRPr>
            </a:lvl1pPr>
            <a:lvl2pPr marL="2403546" indent="0" algn="ctr">
              <a:buNone/>
              <a:defRPr>
                <a:solidFill>
                  <a:schemeClr val="tx1">
                    <a:tint val="75000"/>
                  </a:schemeClr>
                </a:solidFill>
              </a:defRPr>
            </a:lvl2pPr>
            <a:lvl3pPr marL="4807092" indent="0" algn="ctr">
              <a:buNone/>
              <a:defRPr>
                <a:solidFill>
                  <a:schemeClr val="tx1">
                    <a:tint val="75000"/>
                  </a:schemeClr>
                </a:solidFill>
              </a:defRPr>
            </a:lvl3pPr>
            <a:lvl4pPr marL="7210638" indent="0" algn="ctr">
              <a:buNone/>
              <a:defRPr>
                <a:solidFill>
                  <a:schemeClr val="tx1">
                    <a:tint val="75000"/>
                  </a:schemeClr>
                </a:solidFill>
              </a:defRPr>
            </a:lvl4pPr>
            <a:lvl5pPr marL="9614184" indent="0" algn="ctr">
              <a:buNone/>
              <a:defRPr>
                <a:solidFill>
                  <a:schemeClr val="tx1">
                    <a:tint val="75000"/>
                  </a:schemeClr>
                </a:solidFill>
              </a:defRPr>
            </a:lvl5pPr>
            <a:lvl6pPr marL="12017731" indent="0" algn="ctr">
              <a:buNone/>
              <a:defRPr>
                <a:solidFill>
                  <a:schemeClr val="tx1">
                    <a:tint val="75000"/>
                  </a:schemeClr>
                </a:solidFill>
              </a:defRPr>
            </a:lvl6pPr>
            <a:lvl7pPr marL="14421277" indent="0" algn="ctr">
              <a:buNone/>
              <a:defRPr>
                <a:solidFill>
                  <a:schemeClr val="tx1">
                    <a:tint val="75000"/>
                  </a:schemeClr>
                </a:solidFill>
              </a:defRPr>
            </a:lvl7pPr>
            <a:lvl8pPr marL="16824823" indent="0" algn="ctr">
              <a:buNone/>
              <a:defRPr>
                <a:solidFill>
                  <a:schemeClr val="tx1">
                    <a:tint val="75000"/>
                  </a:schemeClr>
                </a:solidFill>
              </a:defRPr>
            </a:lvl8pPr>
            <a:lvl9pPr marL="1922836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62FC72-E51B-DE43-8289-9DBB2FDDA6EB}" type="datetimeFigureOut">
              <a:t>10/14/14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296063-C308-2946-9881-0D3C9EEF014A}" type="slidenum">
              <a:t>‹#›</a:t>
            </a:fld>
            <a:endParaRPr lang="en-US"/>
          </a:p>
        </p:txBody>
      </p:sp>
    </p:spTree>
    <p:extLst>
      <p:ext uri="{BB962C8B-B14F-4D97-AF65-F5344CB8AC3E}">
        <p14:creationId xmlns:p14="http://schemas.microsoft.com/office/powerpoint/2010/main" val="4043838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62FC72-E51B-DE43-8289-9DBB2FDDA6EB}" type="datetimeFigureOut">
              <a:t>10/14/14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296063-C308-2946-9881-0D3C9EEF014A}" type="slidenum">
              <a:t>‹#›</a:t>
            </a:fld>
            <a:endParaRPr lang="en-US"/>
          </a:p>
        </p:txBody>
      </p:sp>
    </p:spTree>
    <p:extLst>
      <p:ext uri="{BB962C8B-B14F-4D97-AF65-F5344CB8AC3E}">
        <p14:creationId xmlns:p14="http://schemas.microsoft.com/office/powerpoint/2010/main" val="3566668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7901540" y="6324600"/>
            <a:ext cx="64514733" cy="1348206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339576" y="6324600"/>
            <a:ext cx="192708527" cy="1348206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62FC72-E51B-DE43-8289-9DBB2FDDA6EB}" type="datetimeFigureOut">
              <a:t>10/14/14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296063-C308-2946-9881-0D3C9EEF014A}" type="slidenum">
              <a:t>‹#›</a:t>
            </a:fld>
            <a:endParaRPr lang="en-US"/>
          </a:p>
        </p:txBody>
      </p:sp>
    </p:spTree>
    <p:extLst>
      <p:ext uri="{BB962C8B-B14F-4D97-AF65-F5344CB8AC3E}">
        <p14:creationId xmlns:p14="http://schemas.microsoft.com/office/powerpoint/2010/main" val="3038246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62FC72-E51B-DE43-8289-9DBB2FDDA6EB}" type="datetimeFigureOut">
              <a:t>10/14/14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296063-C308-2946-9881-0D3C9EEF014A}" type="slidenum">
              <a:t>‹#›</a:t>
            </a:fld>
            <a:endParaRPr lang="en-US"/>
          </a:p>
        </p:txBody>
      </p:sp>
    </p:spTree>
    <p:extLst>
      <p:ext uri="{BB962C8B-B14F-4D97-AF65-F5344CB8AC3E}">
        <p14:creationId xmlns:p14="http://schemas.microsoft.com/office/powerpoint/2010/main" val="3459494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1153122"/>
            <a:ext cx="43525440" cy="6537960"/>
          </a:xfrm>
        </p:spPr>
        <p:txBody>
          <a:bodyPr anchor="t"/>
          <a:lstStyle>
            <a:lvl1pPr algn="l">
              <a:defRPr sz="21000" b="1" cap="all"/>
            </a:lvl1pPr>
          </a:lstStyle>
          <a:p>
            <a:r>
              <a:rPr lang="en-US"/>
              <a:t>Click to edit Master title style</a:t>
            </a:r>
          </a:p>
        </p:txBody>
      </p:sp>
      <p:sp>
        <p:nvSpPr>
          <p:cNvPr id="3" name="Text Placeholder 2"/>
          <p:cNvSpPr>
            <a:spLocks noGrp="1"/>
          </p:cNvSpPr>
          <p:nvPr>
            <p:ph type="body" idx="1"/>
          </p:nvPr>
        </p:nvSpPr>
        <p:spPr>
          <a:xfrm>
            <a:off x="4044953" y="13952225"/>
            <a:ext cx="43525440" cy="7200898"/>
          </a:xfrm>
        </p:spPr>
        <p:txBody>
          <a:bodyPr anchor="b"/>
          <a:lstStyle>
            <a:lvl1pPr marL="0" indent="0">
              <a:buNone/>
              <a:defRPr sz="10500">
                <a:solidFill>
                  <a:schemeClr val="tx1">
                    <a:tint val="75000"/>
                  </a:schemeClr>
                </a:solidFill>
              </a:defRPr>
            </a:lvl1pPr>
            <a:lvl2pPr marL="2403546" indent="0">
              <a:buNone/>
              <a:defRPr sz="9500">
                <a:solidFill>
                  <a:schemeClr val="tx1">
                    <a:tint val="75000"/>
                  </a:schemeClr>
                </a:solidFill>
              </a:defRPr>
            </a:lvl2pPr>
            <a:lvl3pPr marL="4807092" indent="0">
              <a:buNone/>
              <a:defRPr sz="8400">
                <a:solidFill>
                  <a:schemeClr val="tx1">
                    <a:tint val="75000"/>
                  </a:schemeClr>
                </a:solidFill>
              </a:defRPr>
            </a:lvl3pPr>
            <a:lvl4pPr marL="7210638" indent="0">
              <a:buNone/>
              <a:defRPr sz="7400">
                <a:solidFill>
                  <a:schemeClr val="tx1">
                    <a:tint val="75000"/>
                  </a:schemeClr>
                </a:solidFill>
              </a:defRPr>
            </a:lvl4pPr>
            <a:lvl5pPr marL="9614184" indent="0">
              <a:buNone/>
              <a:defRPr sz="7400">
                <a:solidFill>
                  <a:schemeClr val="tx1">
                    <a:tint val="75000"/>
                  </a:schemeClr>
                </a:solidFill>
              </a:defRPr>
            </a:lvl5pPr>
            <a:lvl6pPr marL="12017731" indent="0">
              <a:buNone/>
              <a:defRPr sz="7400">
                <a:solidFill>
                  <a:schemeClr val="tx1">
                    <a:tint val="75000"/>
                  </a:schemeClr>
                </a:solidFill>
              </a:defRPr>
            </a:lvl6pPr>
            <a:lvl7pPr marL="14421277" indent="0">
              <a:buNone/>
              <a:defRPr sz="7400">
                <a:solidFill>
                  <a:schemeClr val="tx1">
                    <a:tint val="75000"/>
                  </a:schemeClr>
                </a:solidFill>
              </a:defRPr>
            </a:lvl7pPr>
            <a:lvl8pPr marL="16824823" indent="0">
              <a:buNone/>
              <a:defRPr sz="7400">
                <a:solidFill>
                  <a:schemeClr val="tx1">
                    <a:tint val="75000"/>
                  </a:schemeClr>
                </a:solidFill>
              </a:defRPr>
            </a:lvl8pPr>
            <a:lvl9pPr marL="19228369" indent="0">
              <a:buNone/>
              <a:defRPr sz="7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62FC72-E51B-DE43-8289-9DBB2FDDA6EB}" type="datetimeFigureOut">
              <a:t>10/14/14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296063-C308-2946-9881-0D3C9EEF014A}" type="slidenum">
              <a:t>‹#›</a:t>
            </a:fld>
            <a:endParaRPr lang="en-US"/>
          </a:p>
        </p:txBody>
      </p:sp>
    </p:spTree>
    <p:extLst>
      <p:ext uri="{BB962C8B-B14F-4D97-AF65-F5344CB8AC3E}">
        <p14:creationId xmlns:p14="http://schemas.microsoft.com/office/powerpoint/2010/main" val="3742711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339573" y="36865560"/>
            <a:ext cx="128611627" cy="104279702"/>
          </a:xfrm>
        </p:spPr>
        <p:txBody>
          <a:bodyPr/>
          <a:lstStyle>
            <a:lvl1pPr>
              <a:defRPr sz="14700"/>
            </a:lvl1pPr>
            <a:lvl2pPr>
              <a:defRPr sz="12600"/>
            </a:lvl2pPr>
            <a:lvl3pPr>
              <a:defRPr sz="10500"/>
            </a:lvl3pPr>
            <a:lvl4pPr>
              <a:defRPr sz="9500"/>
            </a:lvl4pPr>
            <a:lvl5pPr>
              <a:defRPr sz="9500"/>
            </a:lvl5pPr>
            <a:lvl6pPr>
              <a:defRPr sz="9500"/>
            </a:lvl6pPr>
            <a:lvl7pPr>
              <a:defRPr sz="9500"/>
            </a:lvl7pPr>
            <a:lvl8pPr>
              <a:defRPr sz="9500"/>
            </a:lvl8pPr>
            <a:lvl9pPr>
              <a:defRPr sz="9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3804643" y="36865560"/>
            <a:ext cx="128611633" cy="104279702"/>
          </a:xfrm>
        </p:spPr>
        <p:txBody>
          <a:bodyPr/>
          <a:lstStyle>
            <a:lvl1pPr>
              <a:defRPr sz="14700"/>
            </a:lvl1pPr>
            <a:lvl2pPr>
              <a:defRPr sz="12600"/>
            </a:lvl2pPr>
            <a:lvl3pPr>
              <a:defRPr sz="10500"/>
            </a:lvl3pPr>
            <a:lvl4pPr>
              <a:defRPr sz="9500"/>
            </a:lvl4pPr>
            <a:lvl5pPr>
              <a:defRPr sz="9500"/>
            </a:lvl5pPr>
            <a:lvl6pPr>
              <a:defRPr sz="9500"/>
            </a:lvl6pPr>
            <a:lvl7pPr>
              <a:defRPr sz="9500"/>
            </a:lvl7pPr>
            <a:lvl8pPr>
              <a:defRPr sz="9500"/>
            </a:lvl8pPr>
            <a:lvl9pPr>
              <a:defRPr sz="9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62FC72-E51B-DE43-8289-9DBB2FDDA6EB}" type="datetimeFigureOut">
              <a:t>10/14/14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296063-C308-2946-9881-0D3C9EEF014A}" type="slidenum">
              <a:t>‹#›</a:t>
            </a:fld>
            <a:endParaRPr lang="en-US"/>
          </a:p>
        </p:txBody>
      </p:sp>
    </p:spTree>
    <p:extLst>
      <p:ext uri="{BB962C8B-B14F-4D97-AF65-F5344CB8AC3E}">
        <p14:creationId xmlns:p14="http://schemas.microsoft.com/office/powerpoint/2010/main" val="2524405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320" y="1318262"/>
            <a:ext cx="46085760"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60320" y="7368542"/>
            <a:ext cx="22625053" cy="3070858"/>
          </a:xfrm>
        </p:spPr>
        <p:txBody>
          <a:bodyPr anchor="b"/>
          <a:lstStyle>
            <a:lvl1pPr marL="0" indent="0">
              <a:buNone/>
              <a:defRPr sz="12600" b="1"/>
            </a:lvl1pPr>
            <a:lvl2pPr marL="2403546" indent="0">
              <a:buNone/>
              <a:defRPr sz="10500" b="1"/>
            </a:lvl2pPr>
            <a:lvl3pPr marL="4807092" indent="0">
              <a:buNone/>
              <a:defRPr sz="9500" b="1"/>
            </a:lvl3pPr>
            <a:lvl4pPr marL="7210638" indent="0">
              <a:buNone/>
              <a:defRPr sz="8400" b="1"/>
            </a:lvl4pPr>
            <a:lvl5pPr marL="9614184" indent="0">
              <a:buNone/>
              <a:defRPr sz="8400" b="1"/>
            </a:lvl5pPr>
            <a:lvl6pPr marL="12017731" indent="0">
              <a:buNone/>
              <a:defRPr sz="8400" b="1"/>
            </a:lvl6pPr>
            <a:lvl7pPr marL="14421277" indent="0">
              <a:buNone/>
              <a:defRPr sz="8400" b="1"/>
            </a:lvl7pPr>
            <a:lvl8pPr marL="16824823" indent="0">
              <a:buNone/>
              <a:defRPr sz="8400" b="1"/>
            </a:lvl8pPr>
            <a:lvl9pPr marL="19228369" indent="0">
              <a:buNone/>
              <a:defRPr sz="8400" b="1"/>
            </a:lvl9pPr>
          </a:lstStyle>
          <a:p>
            <a:pPr lvl="0"/>
            <a:r>
              <a:rPr lang="en-US"/>
              <a:t>Click to edit Master text styles</a:t>
            </a:r>
          </a:p>
        </p:txBody>
      </p:sp>
      <p:sp>
        <p:nvSpPr>
          <p:cNvPr id="4" name="Content Placeholder 3"/>
          <p:cNvSpPr>
            <a:spLocks noGrp="1"/>
          </p:cNvSpPr>
          <p:nvPr>
            <p:ph sz="half" idx="2"/>
          </p:nvPr>
        </p:nvSpPr>
        <p:spPr>
          <a:xfrm>
            <a:off x="2560320" y="10439400"/>
            <a:ext cx="22625053" cy="18966182"/>
          </a:xfrm>
        </p:spPr>
        <p:txBody>
          <a:bodyPr/>
          <a:lstStyle>
            <a:lvl1pPr>
              <a:defRPr sz="12600"/>
            </a:lvl1pPr>
            <a:lvl2pPr>
              <a:defRPr sz="10500"/>
            </a:lvl2pPr>
            <a:lvl3pPr>
              <a:defRPr sz="9500"/>
            </a:lvl3pPr>
            <a:lvl4pPr>
              <a:defRPr sz="8400"/>
            </a:lvl4pPr>
            <a:lvl5pPr>
              <a:defRPr sz="8400"/>
            </a:lvl5pPr>
            <a:lvl6pPr>
              <a:defRPr sz="8400"/>
            </a:lvl6pPr>
            <a:lvl7pPr>
              <a:defRPr sz="8400"/>
            </a:lvl7pPr>
            <a:lvl8pPr>
              <a:defRPr sz="8400"/>
            </a:lvl8pPr>
            <a:lvl9pPr>
              <a:defRPr sz="8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143" y="7368542"/>
            <a:ext cx="22633940" cy="3070858"/>
          </a:xfrm>
        </p:spPr>
        <p:txBody>
          <a:bodyPr anchor="b"/>
          <a:lstStyle>
            <a:lvl1pPr marL="0" indent="0">
              <a:buNone/>
              <a:defRPr sz="12600" b="1"/>
            </a:lvl1pPr>
            <a:lvl2pPr marL="2403546" indent="0">
              <a:buNone/>
              <a:defRPr sz="10500" b="1"/>
            </a:lvl2pPr>
            <a:lvl3pPr marL="4807092" indent="0">
              <a:buNone/>
              <a:defRPr sz="9500" b="1"/>
            </a:lvl3pPr>
            <a:lvl4pPr marL="7210638" indent="0">
              <a:buNone/>
              <a:defRPr sz="8400" b="1"/>
            </a:lvl4pPr>
            <a:lvl5pPr marL="9614184" indent="0">
              <a:buNone/>
              <a:defRPr sz="8400" b="1"/>
            </a:lvl5pPr>
            <a:lvl6pPr marL="12017731" indent="0">
              <a:buNone/>
              <a:defRPr sz="8400" b="1"/>
            </a:lvl6pPr>
            <a:lvl7pPr marL="14421277" indent="0">
              <a:buNone/>
              <a:defRPr sz="8400" b="1"/>
            </a:lvl7pPr>
            <a:lvl8pPr marL="16824823" indent="0">
              <a:buNone/>
              <a:defRPr sz="8400" b="1"/>
            </a:lvl8pPr>
            <a:lvl9pPr marL="19228369" indent="0">
              <a:buNone/>
              <a:defRPr sz="8400" b="1"/>
            </a:lvl9pPr>
          </a:lstStyle>
          <a:p>
            <a:pPr lvl="0"/>
            <a:r>
              <a:rPr lang="en-US"/>
              <a:t>Click to edit Master text styles</a:t>
            </a:r>
          </a:p>
        </p:txBody>
      </p:sp>
      <p:sp>
        <p:nvSpPr>
          <p:cNvPr id="6" name="Content Placeholder 5"/>
          <p:cNvSpPr>
            <a:spLocks noGrp="1"/>
          </p:cNvSpPr>
          <p:nvPr>
            <p:ph sz="quarter" idx="4"/>
          </p:nvPr>
        </p:nvSpPr>
        <p:spPr>
          <a:xfrm>
            <a:off x="26012143" y="10439400"/>
            <a:ext cx="22633940" cy="18966182"/>
          </a:xfrm>
        </p:spPr>
        <p:txBody>
          <a:bodyPr/>
          <a:lstStyle>
            <a:lvl1pPr>
              <a:defRPr sz="12600"/>
            </a:lvl1pPr>
            <a:lvl2pPr>
              <a:defRPr sz="10500"/>
            </a:lvl2pPr>
            <a:lvl3pPr>
              <a:defRPr sz="9500"/>
            </a:lvl3pPr>
            <a:lvl4pPr>
              <a:defRPr sz="8400"/>
            </a:lvl4pPr>
            <a:lvl5pPr>
              <a:defRPr sz="8400"/>
            </a:lvl5pPr>
            <a:lvl6pPr>
              <a:defRPr sz="8400"/>
            </a:lvl6pPr>
            <a:lvl7pPr>
              <a:defRPr sz="8400"/>
            </a:lvl7pPr>
            <a:lvl8pPr>
              <a:defRPr sz="8400"/>
            </a:lvl8pPr>
            <a:lvl9pPr>
              <a:defRPr sz="8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62FC72-E51B-DE43-8289-9DBB2FDDA6EB}" type="datetimeFigureOut">
              <a:t>10/14/14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296063-C308-2946-9881-0D3C9EEF014A}" type="slidenum">
              <a:t>‹#›</a:t>
            </a:fld>
            <a:endParaRPr lang="en-US"/>
          </a:p>
        </p:txBody>
      </p:sp>
    </p:spTree>
    <p:extLst>
      <p:ext uri="{BB962C8B-B14F-4D97-AF65-F5344CB8AC3E}">
        <p14:creationId xmlns:p14="http://schemas.microsoft.com/office/powerpoint/2010/main" val="2068114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62FC72-E51B-DE43-8289-9DBB2FDDA6EB}" type="datetimeFigureOut">
              <a:t>10/14/14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296063-C308-2946-9881-0D3C9EEF014A}" type="slidenum">
              <a:t>‹#›</a:t>
            </a:fld>
            <a:endParaRPr lang="en-US"/>
          </a:p>
        </p:txBody>
      </p:sp>
    </p:spTree>
    <p:extLst>
      <p:ext uri="{BB962C8B-B14F-4D97-AF65-F5344CB8AC3E}">
        <p14:creationId xmlns:p14="http://schemas.microsoft.com/office/powerpoint/2010/main" val="3715980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62FC72-E51B-DE43-8289-9DBB2FDDA6EB}" type="datetimeFigureOut">
              <a:t>10/14/14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296063-C308-2946-9881-0D3C9EEF014A}" type="slidenum">
              <a:t>‹#›</a:t>
            </a:fld>
            <a:endParaRPr lang="en-US"/>
          </a:p>
        </p:txBody>
      </p:sp>
    </p:spTree>
    <p:extLst>
      <p:ext uri="{BB962C8B-B14F-4D97-AF65-F5344CB8AC3E}">
        <p14:creationId xmlns:p14="http://schemas.microsoft.com/office/powerpoint/2010/main" val="909836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3" y="1310640"/>
            <a:ext cx="16846553" cy="5577840"/>
          </a:xfrm>
        </p:spPr>
        <p:txBody>
          <a:bodyPr anchor="b"/>
          <a:lstStyle>
            <a:lvl1pPr algn="l">
              <a:defRPr sz="10500" b="1"/>
            </a:lvl1pPr>
          </a:lstStyle>
          <a:p>
            <a:r>
              <a:rPr lang="en-US"/>
              <a:t>Click to edit Master title style</a:t>
            </a:r>
          </a:p>
        </p:txBody>
      </p:sp>
      <p:sp>
        <p:nvSpPr>
          <p:cNvPr id="3" name="Content Placeholder 2"/>
          <p:cNvSpPr>
            <a:spLocks noGrp="1"/>
          </p:cNvSpPr>
          <p:nvPr>
            <p:ph idx="1"/>
          </p:nvPr>
        </p:nvSpPr>
        <p:spPr>
          <a:xfrm>
            <a:off x="20020280" y="1310643"/>
            <a:ext cx="28625800" cy="28094942"/>
          </a:xfrm>
        </p:spPr>
        <p:txBody>
          <a:bodyPr/>
          <a:lstStyle>
            <a:lvl1pPr>
              <a:defRPr sz="16800"/>
            </a:lvl1pPr>
            <a:lvl2pPr>
              <a:defRPr sz="14700"/>
            </a:lvl2pPr>
            <a:lvl3pPr>
              <a:defRPr sz="12600"/>
            </a:lvl3pPr>
            <a:lvl4pPr>
              <a:defRPr sz="10500"/>
            </a:lvl4pPr>
            <a:lvl5pPr>
              <a:defRPr sz="10500"/>
            </a:lvl5pPr>
            <a:lvl6pPr>
              <a:defRPr sz="10500"/>
            </a:lvl6pPr>
            <a:lvl7pPr>
              <a:defRPr sz="10500"/>
            </a:lvl7pPr>
            <a:lvl8pPr>
              <a:defRPr sz="10500"/>
            </a:lvl8pPr>
            <a:lvl9pPr>
              <a:defRPr sz="10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3" y="6888483"/>
            <a:ext cx="16846553" cy="22517102"/>
          </a:xfrm>
        </p:spPr>
        <p:txBody>
          <a:bodyPr/>
          <a:lstStyle>
            <a:lvl1pPr marL="0" indent="0">
              <a:buNone/>
              <a:defRPr sz="7400"/>
            </a:lvl1pPr>
            <a:lvl2pPr marL="2403546" indent="0">
              <a:buNone/>
              <a:defRPr sz="6300"/>
            </a:lvl2pPr>
            <a:lvl3pPr marL="4807092" indent="0">
              <a:buNone/>
              <a:defRPr sz="5300"/>
            </a:lvl3pPr>
            <a:lvl4pPr marL="7210638" indent="0">
              <a:buNone/>
              <a:defRPr sz="4700"/>
            </a:lvl4pPr>
            <a:lvl5pPr marL="9614184" indent="0">
              <a:buNone/>
              <a:defRPr sz="4700"/>
            </a:lvl5pPr>
            <a:lvl6pPr marL="12017731" indent="0">
              <a:buNone/>
              <a:defRPr sz="4700"/>
            </a:lvl6pPr>
            <a:lvl7pPr marL="14421277" indent="0">
              <a:buNone/>
              <a:defRPr sz="4700"/>
            </a:lvl7pPr>
            <a:lvl8pPr marL="16824823" indent="0">
              <a:buNone/>
              <a:defRPr sz="4700"/>
            </a:lvl8pPr>
            <a:lvl9pPr marL="19228369" indent="0">
              <a:buNone/>
              <a:defRPr sz="4700"/>
            </a:lvl9pPr>
          </a:lstStyle>
          <a:p>
            <a:pPr lvl="0"/>
            <a:r>
              <a:rPr lang="en-US"/>
              <a:t>Click to edit Master text styles</a:t>
            </a:r>
          </a:p>
        </p:txBody>
      </p:sp>
      <p:sp>
        <p:nvSpPr>
          <p:cNvPr id="5" name="Date Placeholder 4"/>
          <p:cNvSpPr>
            <a:spLocks noGrp="1"/>
          </p:cNvSpPr>
          <p:nvPr>
            <p:ph type="dt" sz="half" idx="10"/>
          </p:nvPr>
        </p:nvSpPr>
        <p:spPr/>
        <p:txBody>
          <a:bodyPr/>
          <a:lstStyle/>
          <a:p>
            <a:fld id="{D762FC72-E51B-DE43-8289-9DBB2FDDA6EB}" type="datetimeFigureOut">
              <a:t>10/14/14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296063-C308-2946-9881-0D3C9EEF014A}" type="slidenum">
              <a:t>‹#›</a:t>
            </a:fld>
            <a:endParaRPr lang="en-US"/>
          </a:p>
        </p:txBody>
      </p:sp>
    </p:spTree>
    <p:extLst>
      <p:ext uri="{BB962C8B-B14F-4D97-AF65-F5344CB8AC3E}">
        <p14:creationId xmlns:p14="http://schemas.microsoft.com/office/powerpoint/2010/main" val="419286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23042880"/>
            <a:ext cx="30723840" cy="2720342"/>
          </a:xfrm>
        </p:spPr>
        <p:txBody>
          <a:bodyPr anchor="b"/>
          <a:lstStyle>
            <a:lvl1pPr algn="l">
              <a:defRPr sz="10500" b="1"/>
            </a:lvl1pPr>
          </a:lstStyle>
          <a:p>
            <a:r>
              <a:rPr lang="en-US"/>
              <a:t>Click to edit Master title style</a:t>
            </a:r>
          </a:p>
        </p:txBody>
      </p:sp>
      <p:sp>
        <p:nvSpPr>
          <p:cNvPr id="3" name="Picture Placeholder 2"/>
          <p:cNvSpPr>
            <a:spLocks noGrp="1"/>
          </p:cNvSpPr>
          <p:nvPr>
            <p:ph type="pic" idx="1"/>
          </p:nvPr>
        </p:nvSpPr>
        <p:spPr>
          <a:xfrm>
            <a:off x="10036813" y="2941320"/>
            <a:ext cx="30723840" cy="19751040"/>
          </a:xfrm>
        </p:spPr>
        <p:txBody>
          <a:bodyPr/>
          <a:lstStyle>
            <a:lvl1pPr marL="0" indent="0">
              <a:buNone/>
              <a:defRPr sz="16800"/>
            </a:lvl1pPr>
            <a:lvl2pPr marL="2403546" indent="0">
              <a:buNone/>
              <a:defRPr sz="14700"/>
            </a:lvl2pPr>
            <a:lvl3pPr marL="4807092" indent="0">
              <a:buNone/>
              <a:defRPr sz="12600"/>
            </a:lvl3pPr>
            <a:lvl4pPr marL="7210638" indent="0">
              <a:buNone/>
              <a:defRPr sz="10500"/>
            </a:lvl4pPr>
            <a:lvl5pPr marL="9614184" indent="0">
              <a:buNone/>
              <a:defRPr sz="10500"/>
            </a:lvl5pPr>
            <a:lvl6pPr marL="12017731" indent="0">
              <a:buNone/>
              <a:defRPr sz="10500"/>
            </a:lvl6pPr>
            <a:lvl7pPr marL="14421277" indent="0">
              <a:buNone/>
              <a:defRPr sz="10500"/>
            </a:lvl7pPr>
            <a:lvl8pPr marL="16824823" indent="0">
              <a:buNone/>
              <a:defRPr sz="10500"/>
            </a:lvl8pPr>
            <a:lvl9pPr marL="19228369" indent="0">
              <a:buNone/>
              <a:defRPr sz="10500"/>
            </a:lvl9pPr>
          </a:lstStyle>
          <a:p>
            <a:endParaRPr lang="en-US"/>
          </a:p>
        </p:txBody>
      </p:sp>
      <p:sp>
        <p:nvSpPr>
          <p:cNvPr id="4" name="Text Placeholder 3"/>
          <p:cNvSpPr>
            <a:spLocks noGrp="1"/>
          </p:cNvSpPr>
          <p:nvPr>
            <p:ph type="body" sz="half" idx="2"/>
          </p:nvPr>
        </p:nvSpPr>
        <p:spPr>
          <a:xfrm>
            <a:off x="10036813" y="25763222"/>
            <a:ext cx="30723840" cy="3863338"/>
          </a:xfrm>
        </p:spPr>
        <p:txBody>
          <a:bodyPr/>
          <a:lstStyle>
            <a:lvl1pPr marL="0" indent="0">
              <a:buNone/>
              <a:defRPr sz="7400"/>
            </a:lvl1pPr>
            <a:lvl2pPr marL="2403546" indent="0">
              <a:buNone/>
              <a:defRPr sz="6300"/>
            </a:lvl2pPr>
            <a:lvl3pPr marL="4807092" indent="0">
              <a:buNone/>
              <a:defRPr sz="5300"/>
            </a:lvl3pPr>
            <a:lvl4pPr marL="7210638" indent="0">
              <a:buNone/>
              <a:defRPr sz="4700"/>
            </a:lvl4pPr>
            <a:lvl5pPr marL="9614184" indent="0">
              <a:buNone/>
              <a:defRPr sz="4700"/>
            </a:lvl5pPr>
            <a:lvl6pPr marL="12017731" indent="0">
              <a:buNone/>
              <a:defRPr sz="4700"/>
            </a:lvl6pPr>
            <a:lvl7pPr marL="14421277" indent="0">
              <a:buNone/>
              <a:defRPr sz="4700"/>
            </a:lvl7pPr>
            <a:lvl8pPr marL="16824823" indent="0">
              <a:buNone/>
              <a:defRPr sz="4700"/>
            </a:lvl8pPr>
            <a:lvl9pPr marL="19228369" indent="0">
              <a:buNone/>
              <a:defRPr sz="4700"/>
            </a:lvl9pPr>
          </a:lstStyle>
          <a:p>
            <a:pPr lvl="0"/>
            <a:r>
              <a:rPr lang="en-US"/>
              <a:t>Click to edit Master text styles</a:t>
            </a:r>
          </a:p>
        </p:txBody>
      </p:sp>
      <p:sp>
        <p:nvSpPr>
          <p:cNvPr id="5" name="Date Placeholder 4"/>
          <p:cNvSpPr>
            <a:spLocks noGrp="1"/>
          </p:cNvSpPr>
          <p:nvPr>
            <p:ph type="dt" sz="half" idx="10"/>
          </p:nvPr>
        </p:nvSpPr>
        <p:spPr/>
        <p:txBody>
          <a:bodyPr/>
          <a:lstStyle/>
          <a:p>
            <a:fld id="{D762FC72-E51B-DE43-8289-9DBB2FDDA6EB}" type="datetimeFigureOut">
              <a:t>10/14/14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296063-C308-2946-9881-0D3C9EEF014A}" type="slidenum">
              <a:t>‹#›</a:t>
            </a:fld>
            <a:endParaRPr lang="en-US"/>
          </a:p>
        </p:txBody>
      </p:sp>
    </p:spTree>
    <p:extLst>
      <p:ext uri="{BB962C8B-B14F-4D97-AF65-F5344CB8AC3E}">
        <p14:creationId xmlns:p14="http://schemas.microsoft.com/office/powerpoint/2010/main" val="4045321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0" y="1318262"/>
            <a:ext cx="46085760" cy="5486400"/>
          </a:xfrm>
          <a:prstGeom prst="rect">
            <a:avLst/>
          </a:prstGeom>
        </p:spPr>
        <p:txBody>
          <a:bodyPr vert="horz" lIns="480709" tIns="240355" rIns="480709" bIns="240355" rtlCol="0" anchor="ctr">
            <a:normAutofit/>
          </a:bodyPr>
          <a:lstStyle/>
          <a:p>
            <a:r>
              <a:rPr lang="en-US"/>
              <a:t>Click to edit Master title style</a:t>
            </a:r>
          </a:p>
        </p:txBody>
      </p:sp>
      <p:sp>
        <p:nvSpPr>
          <p:cNvPr id="3" name="Text Placeholder 2"/>
          <p:cNvSpPr>
            <a:spLocks noGrp="1"/>
          </p:cNvSpPr>
          <p:nvPr>
            <p:ph type="body" idx="1"/>
          </p:nvPr>
        </p:nvSpPr>
        <p:spPr>
          <a:xfrm>
            <a:off x="2560320" y="7680963"/>
            <a:ext cx="46085760" cy="21724622"/>
          </a:xfrm>
          <a:prstGeom prst="rect">
            <a:avLst/>
          </a:prstGeom>
        </p:spPr>
        <p:txBody>
          <a:bodyPr vert="horz" lIns="480709" tIns="240355" rIns="480709" bIns="24035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560320" y="30510482"/>
            <a:ext cx="11948160" cy="1752600"/>
          </a:xfrm>
          <a:prstGeom prst="rect">
            <a:avLst/>
          </a:prstGeom>
        </p:spPr>
        <p:txBody>
          <a:bodyPr vert="horz" lIns="480709" tIns="240355" rIns="480709" bIns="240355" rtlCol="0" anchor="ctr"/>
          <a:lstStyle>
            <a:lvl1pPr algn="l">
              <a:defRPr sz="6300">
                <a:solidFill>
                  <a:schemeClr val="tx1">
                    <a:tint val="75000"/>
                  </a:schemeClr>
                </a:solidFill>
              </a:defRPr>
            </a:lvl1pPr>
          </a:lstStyle>
          <a:p>
            <a:fld id="{D762FC72-E51B-DE43-8289-9DBB2FDDA6EB}" type="datetimeFigureOut">
              <a:t>10/14/14</a:t>
            </a:fld>
            <a:endParaRPr lang="en-US"/>
          </a:p>
        </p:txBody>
      </p:sp>
      <p:sp>
        <p:nvSpPr>
          <p:cNvPr id="5" name="Footer Placeholder 4"/>
          <p:cNvSpPr>
            <a:spLocks noGrp="1"/>
          </p:cNvSpPr>
          <p:nvPr>
            <p:ph type="ftr" sz="quarter" idx="3"/>
          </p:nvPr>
        </p:nvSpPr>
        <p:spPr>
          <a:xfrm>
            <a:off x="17495520" y="30510482"/>
            <a:ext cx="16215360" cy="1752600"/>
          </a:xfrm>
          <a:prstGeom prst="rect">
            <a:avLst/>
          </a:prstGeom>
        </p:spPr>
        <p:txBody>
          <a:bodyPr vert="horz" lIns="480709" tIns="240355" rIns="480709" bIns="240355" rtlCol="0" anchor="ctr"/>
          <a:lstStyle>
            <a:lvl1pPr algn="ctr">
              <a:defRPr sz="6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697920" y="30510482"/>
            <a:ext cx="11948160" cy="1752600"/>
          </a:xfrm>
          <a:prstGeom prst="rect">
            <a:avLst/>
          </a:prstGeom>
        </p:spPr>
        <p:txBody>
          <a:bodyPr vert="horz" lIns="480709" tIns="240355" rIns="480709" bIns="240355" rtlCol="0" anchor="ctr"/>
          <a:lstStyle>
            <a:lvl1pPr algn="r">
              <a:defRPr sz="6300">
                <a:solidFill>
                  <a:schemeClr val="tx1">
                    <a:tint val="75000"/>
                  </a:schemeClr>
                </a:solidFill>
              </a:defRPr>
            </a:lvl1pPr>
          </a:lstStyle>
          <a:p>
            <a:fld id="{58296063-C308-2946-9881-0D3C9EEF014A}" type="slidenum">
              <a:t>‹#›</a:t>
            </a:fld>
            <a:endParaRPr lang="en-US"/>
          </a:p>
        </p:txBody>
      </p:sp>
    </p:spTree>
    <p:extLst>
      <p:ext uri="{BB962C8B-B14F-4D97-AF65-F5344CB8AC3E}">
        <p14:creationId xmlns:p14="http://schemas.microsoft.com/office/powerpoint/2010/main" val="2783263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403546" rtl="0" eaLnBrk="1" latinLnBrk="0" hangingPunct="1">
        <a:spcBef>
          <a:spcPct val="0"/>
        </a:spcBef>
        <a:buNone/>
        <a:defRPr sz="23100" kern="1200">
          <a:solidFill>
            <a:schemeClr val="tx1"/>
          </a:solidFill>
          <a:latin typeface="+mj-lt"/>
          <a:ea typeface="+mj-ea"/>
          <a:cs typeface="+mj-cs"/>
        </a:defRPr>
      </a:lvl1pPr>
    </p:titleStyle>
    <p:bodyStyle>
      <a:lvl1pPr marL="1802660" indent="-1802660" algn="l" defTabSz="2403546" rtl="0" eaLnBrk="1" latinLnBrk="0" hangingPunct="1">
        <a:spcBef>
          <a:spcPct val="20000"/>
        </a:spcBef>
        <a:buFont typeface="Arial"/>
        <a:buChar char="•"/>
        <a:defRPr sz="16800" kern="1200">
          <a:solidFill>
            <a:schemeClr val="tx1"/>
          </a:solidFill>
          <a:latin typeface="+mn-lt"/>
          <a:ea typeface="+mn-ea"/>
          <a:cs typeface="+mn-cs"/>
        </a:defRPr>
      </a:lvl1pPr>
      <a:lvl2pPr marL="3905762" indent="-1502216" algn="l" defTabSz="2403546" rtl="0" eaLnBrk="1" latinLnBrk="0" hangingPunct="1">
        <a:spcBef>
          <a:spcPct val="20000"/>
        </a:spcBef>
        <a:buFont typeface="Arial"/>
        <a:buChar char="–"/>
        <a:defRPr sz="14700" kern="1200">
          <a:solidFill>
            <a:schemeClr val="tx1"/>
          </a:solidFill>
          <a:latin typeface="+mn-lt"/>
          <a:ea typeface="+mn-ea"/>
          <a:cs typeface="+mn-cs"/>
        </a:defRPr>
      </a:lvl2pPr>
      <a:lvl3pPr marL="6008865" indent="-1201773" algn="l" defTabSz="2403546" rtl="0" eaLnBrk="1" latinLnBrk="0" hangingPunct="1">
        <a:spcBef>
          <a:spcPct val="20000"/>
        </a:spcBef>
        <a:buFont typeface="Arial"/>
        <a:buChar char="•"/>
        <a:defRPr sz="12600" kern="1200">
          <a:solidFill>
            <a:schemeClr val="tx1"/>
          </a:solidFill>
          <a:latin typeface="+mn-lt"/>
          <a:ea typeface="+mn-ea"/>
          <a:cs typeface="+mn-cs"/>
        </a:defRPr>
      </a:lvl3pPr>
      <a:lvl4pPr marL="8412411" indent="-1201773" algn="l" defTabSz="2403546" rtl="0" eaLnBrk="1" latinLnBrk="0" hangingPunct="1">
        <a:spcBef>
          <a:spcPct val="20000"/>
        </a:spcBef>
        <a:buFont typeface="Arial"/>
        <a:buChar char="–"/>
        <a:defRPr sz="10500" kern="1200">
          <a:solidFill>
            <a:schemeClr val="tx1"/>
          </a:solidFill>
          <a:latin typeface="+mn-lt"/>
          <a:ea typeface="+mn-ea"/>
          <a:cs typeface="+mn-cs"/>
        </a:defRPr>
      </a:lvl4pPr>
      <a:lvl5pPr marL="10815958" indent="-1201773" algn="l" defTabSz="2403546" rtl="0" eaLnBrk="1" latinLnBrk="0" hangingPunct="1">
        <a:spcBef>
          <a:spcPct val="20000"/>
        </a:spcBef>
        <a:buFont typeface="Arial"/>
        <a:buChar char="»"/>
        <a:defRPr sz="10500" kern="1200">
          <a:solidFill>
            <a:schemeClr val="tx1"/>
          </a:solidFill>
          <a:latin typeface="+mn-lt"/>
          <a:ea typeface="+mn-ea"/>
          <a:cs typeface="+mn-cs"/>
        </a:defRPr>
      </a:lvl5pPr>
      <a:lvl6pPr marL="13219504" indent="-1201773" algn="l" defTabSz="2403546" rtl="0" eaLnBrk="1" latinLnBrk="0" hangingPunct="1">
        <a:spcBef>
          <a:spcPct val="20000"/>
        </a:spcBef>
        <a:buFont typeface="Arial"/>
        <a:buChar char="•"/>
        <a:defRPr sz="10500" kern="1200">
          <a:solidFill>
            <a:schemeClr val="tx1"/>
          </a:solidFill>
          <a:latin typeface="+mn-lt"/>
          <a:ea typeface="+mn-ea"/>
          <a:cs typeface="+mn-cs"/>
        </a:defRPr>
      </a:lvl6pPr>
      <a:lvl7pPr marL="15623050" indent="-1201773" algn="l" defTabSz="2403546" rtl="0" eaLnBrk="1" latinLnBrk="0" hangingPunct="1">
        <a:spcBef>
          <a:spcPct val="20000"/>
        </a:spcBef>
        <a:buFont typeface="Arial"/>
        <a:buChar char="•"/>
        <a:defRPr sz="10500" kern="1200">
          <a:solidFill>
            <a:schemeClr val="tx1"/>
          </a:solidFill>
          <a:latin typeface="+mn-lt"/>
          <a:ea typeface="+mn-ea"/>
          <a:cs typeface="+mn-cs"/>
        </a:defRPr>
      </a:lvl7pPr>
      <a:lvl8pPr marL="18026596" indent="-1201773" algn="l" defTabSz="2403546" rtl="0" eaLnBrk="1" latinLnBrk="0" hangingPunct="1">
        <a:spcBef>
          <a:spcPct val="20000"/>
        </a:spcBef>
        <a:buFont typeface="Arial"/>
        <a:buChar char="•"/>
        <a:defRPr sz="10500" kern="1200">
          <a:solidFill>
            <a:schemeClr val="tx1"/>
          </a:solidFill>
          <a:latin typeface="+mn-lt"/>
          <a:ea typeface="+mn-ea"/>
          <a:cs typeface="+mn-cs"/>
        </a:defRPr>
      </a:lvl8pPr>
      <a:lvl9pPr marL="20430142" indent="-1201773" algn="l" defTabSz="2403546" rtl="0" eaLnBrk="1" latinLnBrk="0" hangingPunct="1">
        <a:spcBef>
          <a:spcPct val="20000"/>
        </a:spcBef>
        <a:buFont typeface="Arial"/>
        <a:buChar char="•"/>
        <a:defRPr sz="10500" kern="1200">
          <a:solidFill>
            <a:schemeClr val="tx1"/>
          </a:solidFill>
          <a:latin typeface="+mn-lt"/>
          <a:ea typeface="+mn-ea"/>
          <a:cs typeface="+mn-cs"/>
        </a:defRPr>
      </a:lvl9pPr>
    </p:bodyStyle>
    <p:otherStyle>
      <a:defPPr>
        <a:defRPr lang="en-US"/>
      </a:defPPr>
      <a:lvl1pPr marL="0" algn="l" defTabSz="2403546" rtl="0" eaLnBrk="1" latinLnBrk="0" hangingPunct="1">
        <a:defRPr sz="9500" kern="1200">
          <a:solidFill>
            <a:schemeClr val="tx1"/>
          </a:solidFill>
          <a:latin typeface="+mn-lt"/>
          <a:ea typeface="+mn-ea"/>
          <a:cs typeface="+mn-cs"/>
        </a:defRPr>
      </a:lvl1pPr>
      <a:lvl2pPr marL="2403546" algn="l" defTabSz="2403546" rtl="0" eaLnBrk="1" latinLnBrk="0" hangingPunct="1">
        <a:defRPr sz="9500" kern="1200">
          <a:solidFill>
            <a:schemeClr val="tx1"/>
          </a:solidFill>
          <a:latin typeface="+mn-lt"/>
          <a:ea typeface="+mn-ea"/>
          <a:cs typeface="+mn-cs"/>
        </a:defRPr>
      </a:lvl2pPr>
      <a:lvl3pPr marL="4807092" algn="l" defTabSz="2403546" rtl="0" eaLnBrk="1" latinLnBrk="0" hangingPunct="1">
        <a:defRPr sz="9500" kern="1200">
          <a:solidFill>
            <a:schemeClr val="tx1"/>
          </a:solidFill>
          <a:latin typeface="+mn-lt"/>
          <a:ea typeface="+mn-ea"/>
          <a:cs typeface="+mn-cs"/>
        </a:defRPr>
      </a:lvl3pPr>
      <a:lvl4pPr marL="7210638" algn="l" defTabSz="2403546" rtl="0" eaLnBrk="1" latinLnBrk="0" hangingPunct="1">
        <a:defRPr sz="9500" kern="1200">
          <a:solidFill>
            <a:schemeClr val="tx1"/>
          </a:solidFill>
          <a:latin typeface="+mn-lt"/>
          <a:ea typeface="+mn-ea"/>
          <a:cs typeface="+mn-cs"/>
        </a:defRPr>
      </a:lvl4pPr>
      <a:lvl5pPr marL="9614184" algn="l" defTabSz="2403546" rtl="0" eaLnBrk="1" latinLnBrk="0" hangingPunct="1">
        <a:defRPr sz="9500" kern="1200">
          <a:solidFill>
            <a:schemeClr val="tx1"/>
          </a:solidFill>
          <a:latin typeface="+mn-lt"/>
          <a:ea typeface="+mn-ea"/>
          <a:cs typeface="+mn-cs"/>
        </a:defRPr>
      </a:lvl5pPr>
      <a:lvl6pPr marL="12017731" algn="l" defTabSz="2403546" rtl="0" eaLnBrk="1" latinLnBrk="0" hangingPunct="1">
        <a:defRPr sz="9500" kern="1200">
          <a:solidFill>
            <a:schemeClr val="tx1"/>
          </a:solidFill>
          <a:latin typeface="+mn-lt"/>
          <a:ea typeface="+mn-ea"/>
          <a:cs typeface="+mn-cs"/>
        </a:defRPr>
      </a:lvl6pPr>
      <a:lvl7pPr marL="14421277" algn="l" defTabSz="2403546" rtl="0" eaLnBrk="1" latinLnBrk="0" hangingPunct="1">
        <a:defRPr sz="9500" kern="1200">
          <a:solidFill>
            <a:schemeClr val="tx1"/>
          </a:solidFill>
          <a:latin typeface="+mn-lt"/>
          <a:ea typeface="+mn-ea"/>
          <a:cs typeface="+mn-cs"/>
        </a:defRPr>
      </a:lvl7pPr>
      <a:lvl8pPr marL="16824823" algn="l" defTabSz="2403546" rtl="0" eaLnBrk="1" latinLnBrk="0" hangingPunct="1">
        <a:defRPr sz="9500" kern="1200">
          <a:solidFill>
            <a:schemeClr val="tx1"/>
          </a:solidFill>
          <a:latin typeface="+mn-lt"/>
          <a:ea typeface="+mn-ea"/>
          <a:cs typeface="+mn-cs"/>
        </a:defRPr>
      </a:lvl8pPr>
      <a:lvl9pPr marL="19228369" algn="l" defTabSz="2403546" rtl="0" eaLnBrk="1" latinLnBrk="0" hangingPunct="1">
        <a:defRPr sz="9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emf"/><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tif"/><Relationship Id="rId8" Type="http://schemas.openxmlformats.org/officeDocument/2006/relationships/image" Target="../media/image7.tif"/><Relationship Id="rId9" Type="http://schemas.openxmlformats.org/officeDocument/2006/relationships/image" Target="../media/image8.tif"/><Relationship Id="rId10" Type="http://schemas.openxmlformats.org/officeDocument/2006/relationships/image" Target="../media/image9.tif"/><Relationship Id="rId1" Type="http://schemas.openxmlformats.org/officeDocument/2006/relationships/slideLayout" Target="../slideLayouts/slideLayout1.xml"/><Relationship Id="rId2"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867" y="634952"/>
            <a:ext cx="50262311" cy="3333509"/>
          </a:xfrm>
        </p:spPr>
        <p:txBody>
          <a:bodyPr>
            <a:normAutofit/>
          </a:bodyPr>
          <a:lstStyle/>
          <a:p>
            <a:pPr algn="l"/>
            <a:r>
              <a:rPr lang="en-US" sz="7200">
                <a:latin typeface="Arial"/>
                <a:cs typeface="Arial"/>
              </a:rPr>
              <a:t>AN UNUSUAL DISJUNCTIVE CLEAVAGE IN GRENVILLIAN CARBONATES FOLDED AT THE UPPER GREENSCHIST FACIES (SOUTHERN ONTARIO, CANADA)</a:t>
            </a:r>
            <a:r>
              <a:rPr lang="en-US" sz="7200">
                <a:effectLst/>
                <a:latin typeface="Arial"/>
                <a:cs typeface="Arial"/>
              </a:rPr>
              <a:t> </a:t>
            </a:r>
            <a:endParaRPr lang="en-US" sz="7200">
              <a:latin typeface="Arial"/>
              <a:cs typeface="Arial"/>
            </a:endParaRPr>
          </a:p>
        </p:txBody>
      </p:sp>
      <p:sp>
        <p:nvSpPr>
          <p:cNvPr id="3" name="Subtitle 2"/>
          <p:cNvSpPr>
            <a:spLocks noGrp="1"/>
          </p:cNvSpPr>
          <p:nvPr>
            <p:ph type="subTitle" idx="1"/>
          </p:nvPr>
        </p:nvSpPr>
        <p:spPr>
          <a:xfrm>
            <a:off x="19295579" y="2141726"/>
            <a:ext cx="31434600" cy="2698556"/>
          </a:xfrm>
        </p:spPr>
        <p:txBody>
          <a:bodyPr>
            <a:normAutofit/>
          </a:bodyPr>
          <a:lstStyle/>
          <a:p>
            <a:pPr algn="l"/>
            <a:r>
              <a:rPr lang="en-US" sz="6000">
                <a:latin typeface="Arial"/>
                <a:cs typeface="Arial"/>
              </a:rPr>
              <a:t>Michelle MARKLEY (mmarkley@mtholyoke.edu), Steve DUNN, and Taylor BENNETT</a:t>
            </a:r>
          </a:p>
          <a:p>
            <a:pPr algn="l">
              <a:spcBef>
                <a:spcPts val="0"/>
              </a:spcBef>
            </a:pPr>
            <a:r>
              <a:rPr lang="en-US" sz="6000">
                <a:latin typeface="Arial"/>
                <a:cs typeface="Arial"/>
              </a:rPr>
              <a:t>Geology &amp; Geography, Mt.Holyoke College, 50 College Street, South Hadley, MA 01075</a:t>
            </a:r>
          </a:p>
        </p:txBody>
      </p:sp>
      <p:pic>
        <p:nvPicPr>
          <p:cNvPr id="4" name="Picture 3" descr="folded-out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786" y="22114859"/>
            <a:ext cx="12448664" cy="9336498"/>
          </a:xfrm>
          <a:prstGeom prst="rect">
            <a:avLst/>
          </a:prstGeom>
        </p:spPr>
      </p:pic>
      <p:pic>
        <p:nvPicPr>
          <p:cNvPr id="6" name="Picture 5" descr="APcleavage-weather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786" y="6162772"/>
            <a:ext cx="12700000" cy="9525000"/>
          </a:xfrm>
          <a:prstGeom prst="rect">
            <a:avLst/>
          </a:prstGeom>
        </p:spPr>
      </p:pic>
      <p:sp>
        <p:nvSpPr>
          <p:cNvPr id="7" name="TextBox 6"/>
          <p:cNvSpPr txBox="1"/>
          <p:nvPr/>
        </p:nvSpPr>
        <p:spPr>
          <a:xfrm>
            <a:off x="2902818" y="15711289"/>
            <a:ext cx="7710378" cy="6403569"/>
          </a:xfrm>
          <a:prstGeom prst="rect">
            <a:avLst/>
          </a:prstGeom>
          <a:noFill/>
        </p:spPr>
        <p:txBody>
          <a:bodyPr wrap="square" rtlCol="0">
            <a:spAutoFit/>
          </a:bodyPr>
          <a:lstStyle/>
          <a:p>
            <a:r>
              <a:rPr lang="en-US" sz="3600">
                <a:latin typeface="Arial"/>
                <a:cs typeface="Arial"/>
              </a:rPr>
              <a:t>Folds in Grenville Supergroup marbles here are open to tight, sub-similar to sub-parallel, with cm- to dm-scale wavelengths. Variations in grain size and mode define layering, which is likely transposed bedding (the protolith is limestone/dolomite with varying proportions of pelitic material). Cleavage is strictly axial planar; it rarely fans about fold axial planes.</a:t>
            </a:r>
          </a:p>
        </p:txBody>
      </p:sp>
      <p:sp>
        <p:nvSpPr>
          <p:cNvPr id="9" name="TextBox 8"/>
          <p:cNvSpPr txBox="1"/>
          <p:nvPr/>
        </p:nvSpPr>
        <p:spPr>
          <a:xfrm>
            <a:off x="17165309" y="12308917"/>
            <a:ext cx="10682996" cy="2862322"/>
          </a:xfrm>
          <a:prstGeom prst="rect">
            <a:avLst/>
          </a:prstGeom>
          <a:noFill/>
        </p:spPr>
        <p:txBody>
          <a:bodyPr wrap="square" rtlCol="0">
            <a:spAutoFit/>
          </a:bodyPr>
          <a:lstStyle/>
          <a:p>
            <a:r>
              <a:rPr lang="en-US" sz="3600">
                <a:latin typeface="Arial"/>
                <a:cs typeface="Arial"/>
              </a:rPr>
              <a:t>At the outcrop- and hand-sample scale, the axial planar cleavage appears to be a spaced disjunctive cleavage, of the sort </a:t>
            </a:r>
            <a:r>
              <a:rPr lang="en-US" sz="3600">
                <a:solidFill>
                  <a:schemeClr val="accent2"/>
                </a:solidFill>
                <a:latin typeface="Arial"/>
                <a:cs typeface="Arial"/>
              </a:rPr>
              <a:t>commonly associated with pressure solution during sub-greenschist facies deformation</a:t>
            </a:r>
            <a:r>
              <a:rPr lang="en-US" sz="3600">
                <a:latin typeface="Arial"/>
                <a:cs typeface="Arial"/>
              </a:rPr>
              <a:t>.</a:t>
            </a:r>
          </a:p>
        </p:txBody>
      </p:sp>
      <p:sp>
        <p:nvSpPr>
          <p:cNvPr id="10" name="TextBox 9"/>
          <p:cNvSpPr txBox="1"/>
          <p:nvPr/>
        </p:nvSpPr>
        <p:spPr>
          <a:xfrm rot="16200000">
            <a:off x="-12730682" y="16362136"/>
            <a:ext cx="28774810" cy="1015663"/>
          </a:xfrm>
          <a:prstGeom prst="rect">
            <a:avLst/>
          </a:prstGeom>
          <a:noFill/>
        </p:spPr>
        <p:txBody>
          <a:bodyPr wrap="square" rtlCol="0">
            <a:spAutoFit/>
          </a:bodyPr>
          <a:lstStyle/>
          <a:p>
            <a:r>
              <a:rPr lang="en-US" sz="6000">
                <a:solidFill>
                  <a:schemeClr val="accent2"/>
                </a:solidFill>
                <a:latin typeface="Arial"/>
                <a:cs typeface="Arial"/>
              </a:rPr>
              <a:t>A STUNNINGLY BEAUTIFUL, DISJUNCTIVE, AXIAL PLANAR CLEAVAGE</a:t>
            </a:r>
          </a:p>
        </p:txBody>
      </p:sp>
      <p:sp>
        <p:nvSpPr>
          <p:cNvPr id="11" name="TextBox 10"/>
          <p:cNvSpPr txBox="1"/>
          <p:nvPr/>
        </p:nvSpPr>
        <p:spPr>
          <a:xfrm>
            <a:off x="17165309" y="4558263"/>
            <a:ext cx="11317973" cy="4708981"/>
          </a:xfrm>
          <a:prstGeom prst="rect">
            <a:avLst/>
          </a:prstGeom>
          <a:noFill/>
        </p:spPr>
        <p:txBody>
          <a:bodyPr wrap="square" rtlCol="0">
            <a:spAutoFit/>
          </a:bodyPr>
          <a:lstStyle/>
          <a:p>
            <a:r>
              <a:rPr lang="en-US" sz="6000">
                <a:solidFill>
                  <a:schemeClr val="accent2"/>
                </a:solidFill>
                <a:latin typeface="Arial"/>
                <a:cs typeface="Arial"/>
              </a:rPr>
              <a:t>2. THE RUB: A SUB-GREENSCHIST FACIES FABRIC AT A GRADE OF UPPERMOST GREENSCHIST FACIES GRADE</a:t>
            </a:r>
          </a:p>
        </p:txBody>
      </p:sp>
      <p:pic>
        <p:nvPicPr>
          <p:cNvPr id="12" name="Picture 11" descr="BBfold ne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3196" y="16421819"/>
            <a:ext cx="5002793" cy="5002793"/>
          </a:xfrm>
          <a:prstGeom prst="rect">
            <a:avLst/>
          </a:prstGeom>
        </p:spPr>
      </p:pic>
      <p:pic>
        <p:nvPicPr>
          <p:cNvPr id="13" name="Picture 12" descr="GR03.jpg"/>
          <p:cNvPicPr>
            <a:picLocks noChangeAspect="1"/>
          </p:cNvPicPr>
          <p:nvPr/>
        </p:nvPicPr>
        <p:blipFill>
          <a:blip r:embed="rId5" cstate="print"/>
          <a:stretch>
            <a:fillRect/>
          </a:stretch>
        </p:blipFill>
        <p:spPr>
          <a:xfrm>
            <a:off x="20111983" y="8449057"/>
            <a:ext cx="7501422" cy="3699906"/>
          </a:xfrm>
          <a:prstGeom prst="rect">
            <a:avLst/>
          </a:prstGeom>
        </p:spPr>
      </p:pic>
      <p:pic>
        <p:nvPicPr>
          <p:cNvPr id="14" name="Picture 13" descr="GR02.jpg"/>
          <p:cNvPicPr>
            <a:picLocks noChangeAspect="1"/>
          </p:cNvPicPr>
          <p:nvPr/>
        </p:nvPicPr>
        <p:blipFill>
          <a:blip r:embed="rId6" cstate="print"/>
          <a:stretch>
            <a:fillRect/>
          </a:stretch>
        </p:blipFill>
        <p:spPr>
          <a:xfrm>
            <a:off x="17165309" y="15457276"/>
            <a:ext cx="10448096" cy="2413367"/>
          </a:xfrm>
          <a:prstGeom prst="rect">
            <a:avLst/>
          </a:prstGeom>
        </p:spPr>
      </p:pic>
      <p:sp>
        <p:nvSpPr>
          <p:cNvPr id="15" name="TextBox 14"/>
          <p:cNvSpPr txBox="1"/>
          <p:nvPr/>
        </p:nvSpPr>
        <p:spPr>
          <a:xfrm>
            <a:off x="17165308" y="17969507"/>
            <a:ext cx="10682997" cy="14496277"/>
          </a:xfrm>
          <a:prstGeom prst="rect">
            <a:avLst/>
          </a:prstGeom>
          <a:noFill/>
        </p:spPr>
        <p:txBody>
          <a:bodyPr wrap="square" rtlCol="0">
            <a:spAutoFit/>
          </a:bodyPr>
          <a:lstStyle/>
          <a:p>
            <a:r>
              <a:rPr lang="en-US" sz="3600">
                <a:solidFill>
                  <a:schemeClr val="accent2"/>
                </a:solidFill>
                <a:latin typeface="Arial"/>
                <a:cs typeface="Arial"/>
              </a:rPr>
              <a:t>BUT these rocks experienced peak conditions of deformation and metamorphism to the upper greenschist facies (about 450-500 degrees Celsius)</a:t>
            </a:r>
            <a:r>
              <a:rPr lang="en-US" sz="3600">
                <a:latin typeface="Arial"/>
                <a:cs typeface="Arial"/>
              </a:rPr>
              <a:t> in the “Hastings Metamorphic Low” of the Elzevir Terrane of the Composite Arc Belt (and the Central Metasedimentary Belt). They are likely deformed during peak regional metamorphism of the Ottawan phase of the Grenville Orogeny. The mineral assemblage is calcite and mica (phlogopite), with lesser dolomite, quartz, muscovite (possibly detrital), chlorite, and plagioclase. Accessory minerals include graphite, apatite, rutile, hematite, and sulfides. The mineralogy of the rock requires that it is on the high-grade side of dolomite + Kspar -&gt; phlogopite + calcite reaction. In addition to this assemblage, two other lines of evidence constrain peak conditions of deformation and metamorphism to the upper greenschist facies: 1) two reliable thermometers (the calcite-graphite isotopic thermometer and calcite-dolomite solvus thermometer), and 2) mineral assemblages, including the co-existence of albite and oligoclase in these metamorphosed carbonates and associated mafic rocks.</a:t>
            </a:r>
          </a:p>
          <a:p>
            <a:endParaRPr lang="en-US" sz="3600">
              <a:latin typeface="Arial"/>
              <a:cs typeface="Arial"/>
            </a:endParaRPr>
          </a:p>
        </p:txBody>
      </p:sp>
      <p:sp>
        <p:nvSpPr>
          <p:cNvPr id="16" name="TextBox 15"/>
          <p:cNvSpPr txBox="1"/>
          <p:nvPr/>
        </p:nvSpPr>
        <p:spPr>
          <a:xfrm>
            <a:off x="17343109" y="9209292"/>
            <a:ext cx="2675696" cy="3046988"/>
          </a:xfrm>
          <a:prstGeom prst="rect">
            <a:avLst/>
          </a:prstGeom>
          <a:noFill/>
        </p:spPr>
        <p:txBody>
          <a:bodyPr wrap="square" rtlCol="0">
            <a:spAutoFit/>
          </a:bodyPr>
          <a:lstStyle/>
          <a:p>
            <a:r>
              <a:rPr lang="en-US" sz="2400">
                <a:latin typeface="Arial"/>
                <a:cs typeface="Arial"/>
              </a:rPr>
              <a:t>Figures 12.2 &amp; 12.3 from Fossen’s 2010 </a:t>
            </a:r>
            <a:r>
              <a:rPr lang="en-US" sz="2400" u="sng">
                <a:latin typeface="Arial"/>
                <a:cs typeface="Arial"/>
              </a:rPr>
              <a:t>Structural Geology</a:t>
            </a:r>
            <a:r>
              <a:rPr lang="en-US" sz="2400">
                <a:latin typeface="Arial"/>
                <a:cs typeface="Arial"/>
              </a:rPr>
              <a:t> (these ideas and images are ubiquitous in structure texts)</a:t>
            </a:r>
          </a:p>
        </p:txBody>
      </p:sp>
      <p:sp>
        <p:nvSpPr>
          <p:cNvPr id="17" name="TextBox 16"/>
          <p:cNvSpPr txBox="1"/>
          <p:nvPr/>
        </p:nvSpPr>
        <p:spPr>
          <a:xfrm>
            <a:off x="29304058" y="4619947"/>
            <a:ext cx="16182565" cy="1938992"/>
          </a:xfrm>
          <a:prstGeom prst="rect">
            <a:avLst/>
          </a:prstGeom>
          <a:noFill/>
        </p:spPr>
        <p:txBody>
          <a:bodyPr wrap="square" rtlCol="0">
            <a:spAutoFit/>
          </a:bodyPr>
          <a:lstStyle/>
          <a:p>
            <a:r>
              <a:rPr lang="en-US" sz="6000">
                <a:solidFill>
                  <a:schemeClr val="accent2"/>
                </a:solidFill>
                <a:latin typeface="Arial"/>
                <a:cs typeface="Arial"/>
              </a:rPr>
              <a:t>3. OBSERVATIONS IN THIN SECTION, DEFORMATION MECHANISMS</a:t>
            </a:r>
          </a:p>
        </p:txBody>
      </p:sp>
      <p:sp>
        <p:nvSpPr>
          <p:cNvPr id="18" name="TextBox 17"/>
          <p:cNvSpPr txBox="1"/>
          <p:nvPr/>
        </p:nvSpPr>
        <p:spPr>
          <a:xfrm>
            <a:off x="2902786" y="4616075"/>
            <a:ext cx="12448664" cy="1015663"/>
          </a:xfrm>
          <a:prstGeom prst="rect">
            <a:avLst/>
          </a:prstGeom>
          <a:noFill/>
        </p:spPr>
        <p:txBody>
          <a:bodyPr wrap="square" rtlCol="0">
            <a:spAutoFit/>
          </a:bodyPr>
          <a:lstStyle/>
          <a:p>
            <a:r>
              <a:rPr lang="en-US" sz="6000">
                <a:solidFill>
                  <a:schemeClr val="accent2"/>
                </a:solidFill>
                <a:latin typeface="Arial"/>
                <a:cs typeface="Arial"/>
              </a:rPr>
              <a:t>1. THE FOLDED MARBLES</a:t>
            </a:r>
          </a:p>
        </p:txBody>
      </p:sp>
      <p:pic>
        <p:nvPicPr>
          <p:cNvPr id="20" name="Picture 19" descr="BB13.1.8a.4x.3a.t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50145" y="9784580"/>
            <a:ext cx="9499600" cy="7152640"/>
          </a:xfrm>
          <a:prstGeom prst="rect">
            <a:avLst/>
          </a:prstGeom>
        </p:spPr>
      </p:pic>
      <p:pic>
        <p:nvPicPr>
          <p:cNvPr id="21" name="Picture 20" descr="BB13.1.8a.4x.3b.t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94657" y="9784580"/>
            <a:ext cx="9499600" cy="7152640"/>
          </a:xfrm>
          <a:prstGeom prst="rect">
            <a:avLst/>
          </a:prstGeom>
        </p:spPr>
      </p:pic>
      <p:sp>
        <p:nvSpPr>
          <p:cNvPr id="22" name="TextBox 21"/>
          <p:cNvSpPr txBox="1"/>
          <p:nvPr/>
        </p:nvSpPr>
        <p:spPr>
          <a:xfrm>
            <a:off x="29250144" y="6620160"/>
            <a:ext cx="19944113" cy="2862322"/>
          </a:xfrm>
          <a:prstGeom prst="rect">
            <a:avLst/>
          </a:prstGeom>
          <a:noFill/>
        </p:spPr>
        <p:txBody>
          <a:bodyPr wrap="square" rtlCol="0">
            <a:spAutoFit/>
          </a:bodyPr>
          <a:lstStyle/>
          <a:p>
            <a:r>
              <a:rPr lang="en-US" sz="3600">
                <a:latin typeface="Arial"/>
                <a:cs typeface="Arial"/>
              </a:rPr>
              <a:t>In some thin sections, axial planar cleavage (below dipping moderately to the left) is penetrative and defined by oriented mica and elongate calcite grains. The uniform compositions of calcite, dolomite, and phlogopite, in addition to relatively straight grain boundaries, are evidence for neo-crystallization of mica and recrystallization of calcite (rather than pressure solution) as the mechanism for axial planar cleavage formation. </a:t>
            </a:r>
          </a:p>
        </p:txBody>
      </p:sp>
      <p:sp>
        <p:nvSpPr>
          <p:cNvPr id="23" name="TextBox 22"/>
          <p:cNvSpPr txBox="1"/>
          <p:nvPr/>
        </p:nvSpPr>
        <p:spPr>
          <a:xfrm rot="5400000">
            <a:off x="39242334" y="10471244"/>
            <a:ext cx="2244376" cy="1015663"/>
          </a:xfrm>
          <a:prstGeom prst="rect">
            <a:avLst/>
          </a:prstGeom>
          <a:noFill/>
        </p:spPr>
        <p:txBody>
          <a:bodyPr wrap="square" rtlCol="0">
            <a:spAutoFit/>
          </a:bodyPr>
          <a:lstStyle/>
          <a:p>
            <a:r>
              <a:rPr lang="en-US" sz="6000">
                <a:latin typeface="Arial"/>
                <a:cs typeface="Arial"/>
              </a:rPr>
              <a:t>I</a:t>
            </a:r>
            <a:r>
              <a:rPr lang="en-US" sz="2400">
                <a:latin typeface="Arial"/>
                <a:cs typeface="Arial"/>
              </a:rPr>
              <a:t> 200 microns</a:t>
            </a:r>
          </a:p>
        </p:txBody>
      </p:sp>
      <p:pic>
        <p:nvPicPr>
          <p:cNvPr id="24" name="Picture 23" descr="BB14.1.1.4x.1.t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50145" y="20227617"/>
            <a:ext cx="9499601" cy="7152641"/>
          </a:xfrm>
          <a:prstGeom prst="rect">
            <a:avLst/>
          </a:prstGeom>
        </p:spPr>
      </p:pic>
      <p:pic>
        <p:nvPicPr>
          <p:cNvPr id="25" name="Picture 24" descr="BB14.1.1.4x.2.t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83823" y="20227617"/>
            <a:ext cx="9410434" cy="7085503"/>
          </a:xfrm>
          <a:prstGeom prst="rect">
            <a:avLst/>
          </a:prstGeom>
        </p:spPr>
      </p:pic>
      <p:sp>
        <p:nvSpPr>
          <p:cNvPr id="26" name="TextBox 25"/>
          <p:cNvSpPr txBox="1"/>
          <p:nvPr/>
        </p:nvSpPr>
        <p:spPr>
          <a:xfrm>
            <a:off x="29304058" y="17250204"/>
            <a:ext cx="19890199" cy="2862322"/>
          </a:xfrm>
          <a:prstGeom prst="rect">
            <a:avLst/>
          </a:prstGeom>
          <a:noFill/>
        </p:spPr>
        <p:txBody>
          <a:bodyPr wrap="square" rtlCol="0">
            <a:spAutoFit/>
          </a:bodyPr>
          <a:lstStyle/>
          <a:p>
            <a:r>
              <a:rPr lang="en-US" sz="3600">
                <a:latin typeface="Arial"/>
                <a:cs typeface="Arial"/>
              </a:rPr>
              <a:t>In other sections, axial planar cleavage is less penetrative, calcite grains are relatively equant, and spaced cleavages are sometimes defined by wispy layers of isotropic material and/or pods of relatively coase-grained calcite and quartz (in the thin sections below, cleavage is sub-vertical). These observations are consistent with pressure solution and reprecipitation of calcite during low-grade metamorphism. </a:t>
            </a:r>
          </a:p>
        </p:txBody>
      </p:sp>
      <p:sp>
        <p:nvSpPr>
          <p:cNvPr id="27" name="TextBox 26"/>
          <p:cNvSpPr txBox="1"/>
          <p:nvPr/>
        </p:nvSpPr>
        <p:spPr>
          <a:xfrm>
            <a:off x="29204976" y="27541946"/>
            <a:ext cx="16182565" cy="1015663"/>
          </a:xfrm>
          <a:prstGeom prst="rect">
            <a:avLst/>
          </a:prstGeom>
          <a:noFill/>
        </p:spPr>
        <p:txBody>
          <a:bodyPr wrap="square" rtlCol="0">
            <a:spAutoFit/>
          </a:bodyPr>
          <a:lstStyle/>
          <a:p>
            <a:r>
              <a:rPr lang="en-US" sz="6000">
                <a:solidFill>
                  <a:schemeClr val="accent2"/>
                </a:solidFill>
                <a:latin typeface="Arial"/>
                <a:cs typeface="Arial"/>
              </a:rPr>
              <a:t>4. QUESTIONS AND HYPOTHESES</a:t>
            </a:r>
          </a:p>
        </p:txBody>
      </p:sp>
      <p:sp>
        <p:nvSpPr>
          <p:cNvPr id="28" name="TextBox 27"/>
          <p:cNvSpPr txBox="1"/>
          <p:nvPr/>
        </p:nvSpPr>
        <p:spPr>
          <a:xfrm>
            <a:off x="29304058" y="28557609"/>
            <a:ext cx="20512215" cy="3416320"/>
          </a:xfrm>
          <a:prstGeom prst="rect">
            <a:avLst/>
          </a:prstGeom>
          <a:noFill/>
        </p:spPr>
        <p:txBody>
          <a:bodyPr wrap="square" rtlCol="0">
            <a:spAutoFit/>
          </a:bodyPr>
          <a:lstStyle/>
          <a:p>
            <a:r>
              <a:rPr lang="en-US" sz="3600">
                <a:latin typeface="Arial"/>
                <a:cs typeface="Arial"/>
              </a:rPr>
              <a:t>• Were there two episodes of cleavage formation? </a:t>
            </a:r>
          </a:p>
          <a:p>
            <a:r>
              <a:rPr lang="en-US" sz="3600">
                <a:latin typeface="Arial"/>
                <a:cs typeface="Arial"/>
              </a:rPr>
              <a:t>	(one at the start of the prograde path, another at its peak)</a:t>
            </a:r>
          </a:p>
          <a:p>
            <a:r>
              <a:rPr lang="en-US" sz="3600">
                <a:latin typeface="Arial"/>
                <a:cs typeface="Arial"/>
              </a:rPr>
              <a:t>• Was there continuous cleavage formation along the prograde path?</a:t>
            </a:r>
          </a:p>
          <a:p>
            <a:r>
              <a:rPr lang="en-US" sz="3600">
                <a:latin typeface="Arial"/>
                <a:cs typeface="Arial"/>
              </a:rPr>
              <a:t>	(as deformation mechanisms switched from dissolution to recrystallization)?</a:t>
            </a:r>
          </a:p>
          <a:p>
            <a:r>
              <a:rPr lang="en-US" sz="3600">
                <a:latin typeface="Arial"/>
                <a:cs typeface="Arial"/>
              </a:rPr>
              <a:t>• Is the disjunctive (i.e. spaced) appearance of cleavage due to the late development of subhorizontal joints during weathering and/or the waning stages of exhumation?</a:t>
            </a:r>
          </a:p>
        </p:txBody>
      </p:sp>
      <p:sp>
        <p:nvSpPr>
          <p:cNvPr id="29" name="TextBox 28"/>
          <p:cNvSpPr txBox="1"/>
          <p:nvPr/>
        </p:nvSpPr>
        <p:spPr>
          <a:xfrm rot="5400000">
            <a:off x="39242335" y="20841974"/>
            <a:ext cx="2244376" cy="1015663"/>
          </a:xfrm>
          <a:prstGeom prst="rect">
            <a:avLst/>
          </a:prstGeom>
          <a:noFill/>
        </p:spPr>
        <p:txBody>
          <a:bodyPr wrap="square" rtlCol="0">
            <a:spAutoFit/>
          </a:bodyPr>
          <a:lstStyle/>
          <a:p>
            <a:r>
              <a:rPr lang="en-US" sz="6000">
                <a:latin typeface="Arial"/>
                <a:cs typeface="Arial"/>
              </a:rPr>
              <a:t>I</a:t>
            </a:r>
            <a:r>
              <a:rPr lang="en-US" sz="2400">
                <a:latin typeface="Arial"/>
                <a:cs typeface="Arial"/>
              </a:rPr>
              <a:t> 200 microns</a:t>
            </a:r>
          </a:p>
        </p:txBody>
      </p:sp>
    </p:spTree>
    <p:extLst>
      <p:ext uri="{BB962C8B-B14F-4D97-AF65-F5344CB8AC3E}">
        <p14:creationId xmlns:p14="http://schemas.microsoft.com/office/powerpoint/2010/main" val="24540115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159</TotalTime>
  <Words>585</Words>
  <Application>Microsoft Macintosh PowerPoint</Application>
  <PresentationFormat>Custom</PresentationFormat>
  <Paragraphs>21</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AN UNUSUAL DISJUNCTIVE CLEAVAGE IN GRENVILLIAN CARBONATES FOLDED AT THE UPPER GREENSCHIST FACIES (SOUTHERN ONTARIO, CANADA) </vt:lpstr>
    </vt:vector>
  </TitlesOfParts>
  <Company>Mount Holyoke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UNUSUAL DISJUNCTIVE CLEAVAGE IN GRENVILLIAN CARBONATES FOLDED AT THE UPPER GREENSCHIST FACIES (SOUTHERN ONTARIO, CANADA) </dc:title>
  <dc:creator>CTS LITS</dc:creator>
  <cp:lastModifiedBy>CTS LITS</cp:lastModifiedBy>
  <cp:revision>23</cp:revision>
  <dcterms:created xsi:type="dcterms:W3CDTF">2014-10-07T14:16:30Z</dcterms:created>
  <dcterms:modified xsi:type="dcterms:W3CDTF">2014-10-14T18:54:57Z</dcterms:modified>
</cp:coreProperties>
</file>