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01" r:id="rId2"/>
    <p:sldId id="402" r:id="rId3"/>
    <p:sldId id="403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04000"/>
    <a:srgbClr val="FF8000"/>
    <a:srgbClr val="B80000"/>
    <a:srgbClr val="D9FFD8"/>
    <a:srgbClr val="005F00"/>
    <a:srgbClr val="006F00"/>
    <a:srgbClr val="FFFF00"/>
    <a:srgbClr val="66FFFF"/>
    <a:srgbClr val="8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8361" autoAdjust="0"/>
  </p:normalViewPr>
  <p:slideViewPr>
    <p:cSldViewPr>
      <p:cViewPr>
        <p:scale>
          <a:sx n="99" d="100"/>
          <a:sy n="99" d="100"/>
        </p:scale>
        <p:origin x="-60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75E490-8A7F-49BD-A4EA-4B5CC1FE62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30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E381F3-FDDE-44E1-A94F-5852580DBEF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6661-E302-4DFB-ADB2-D95CE0B31FF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F9DCF-0D6A-4B1A-A296-1FC5876DD1E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0E937-4A11-402B-9CC1-F57DBB92747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12B38-2068-4825-82A2-20EA25EB1A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A551C-726D-45AD-A48A-3A9618A925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276A7-5DD1-49C6-9284-D60366D14A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0A0D7-CEEA-48DD-BE84-827F2586EB9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D755B-724C-487A-9E57-A42779CF0E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97161-676B-459B-BF9F-99C3C7BCFA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B05E9-BA70-4A9E-8649-60BC565B1E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F9715-7707-4A7D-A6EE-3F2DF73101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52CEA0-8FDD-4201-A340-1C7B74408C7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hyperlink" Target="mailto:dbarber@brynmawr.edu" TargetMode="External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hyperlink" Target="mailto:dbarber@brynmawr.edu" TargetMode="External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hyperlink" Target="mailto:dbarber@brynmawr.edu" TargetMode="External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SLonl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86563"/>
            <a:ext cx="9144000" cy="4549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449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North Carolina Relative Sea Level  0 - 2000 AD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animation based on </a:t>
            </a:r>
            <a:r>
              <a:rPr lang="en-US" sz="2000" dirty="0" smtClean="0">
                <a:solidFill>
                  <a:srgbClr val="FFFFFF"/>
                </a:solidFill>
              </a:rPr>
              <a:t>sea-level </a:t>
            </a:r>
            <a:r>
              <a:rPr lang="en-US" sz="2000" dirty="0" smtClean="0">
                <a:solidFill>
                  <a:schemeClr val="bg1"/>
                </a:solidFill>
              </a:rPr>
              <a:t>data </a:t>
            </a:r>
            <a:r>
              <a:rPr lang="en-US" sz="2000" dirty="0" smtClean="0">
                <a:solidFill>
                  <a:schemeClr val="bg1"/>
                </a:solidFill>
              </a:rPr>
              <a:t>from </a:t>
            </a:r>
            <a:r>
              <a:rPr lang="en-US" sz="2000" i="1" dirty="0" smtClean="0">
                <a:solidFill>
                  <a:schemeClr val="bg1"/>
                </a:solidFill>
              </a:rPr>
              <a:t>Kemp et al</a:t>
            </a:r>
            <a:r>
              <a:rPr lang="en-US" sz="2000" i="1" dirty="0" smtClean="0">
                <a:solidFill>
                  <a:schemeClr val="bg1"/>
                </a:solidFill>
              </a:rPr>
              <a:t>. (2011) PNAS.</a:t>
            </a:r>
            <a:endParaRPr lang="en-US" sz="20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645725" y="2731964"/>
            <a:ext cx="248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Elevation  (m  MSL)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75291" y="4769285"/>
            <a:ext cx="21348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Time  (years)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7984" y="5039220"/>
            <a:ext cx="9323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77827" y="3647693"/>
            <a:ext cx="445897" cy="202650"/>
          </a:xfrm>
          <a:prstGeom prst="rect">
            <a:avLst/>
          </a:prstGeom>
          <a:noFill/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36576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box sizes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represent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elevation range and calendar age distribution of each sea level index point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09839" y="3850343"/>
            <a:ext cx="3657164" cy="1380607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3"/>
          </p:cNvCxnSpPr>
          <p:nvPr/>
        </p:nvCxnSpPr>
        <p:spPr>
          <a:xfrm flipV="1">
            <a:off x="4323724" y="2688485"/>
            <a:ext cx="1783536" cy="1060533"/>
          </a:xfrm>
          <a:prstGeom prst="line">
            <a:avLst/>
          </a:prstGeom>
          <a:ln w="28575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120772" y="1864376"/>
            <a:ext cx="2229419" cy="82411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63703" y="1202389"/>
            <a:ext cx="405349" cy="66198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372621">
            <a:off x="279328" y="3774122"/>
            <a:ext cx="336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relative rise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ゴシック"/>
                <a:cs typeface="ＭＳ ゴシック"/>
              </a:rPr>
              <a:t> subsidence rate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 rot="20372621">
            <a:off x="6189607" y="2393484"/>
            <a:ext cx="200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ゴシック"/>
                <a:cs typeface="ＭＳ ゴシック"/>
              </a:rPr>
              <a:t> subsidence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 rot="19701063">
            <a:off x="3911507" y="2627566"/>
            <a:ext cx="198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rise &gt;</a:t>
            </a:r>
            <a:r>
              <a:rPr lang="en-US" dirty="0" smtClean="0">
                <a:solidFill>
                  <a:srgbClr val="800000"/>
                </a:solidFill>
                <a:latin typeface="+mn-lt"/>
                <a:ea typeface="ＭＳ ゴシック"/>
                <a:cs typeface="ＭＳ ゴシック"/>
              </a:rPr>
              <a:t> subsidence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4458" y="1106269"/>
            <a:ext cx="1659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  rise &gt;&gt;</a:t>
            </a:r>
            <a:endParaRPr lang="en-US" dirty="0">
              <a:solidFill>
                <a:srgbClr val="FF0000"/>
              </a:solidFill>
              <a:latin typeface="+mn-lt"/>
              <a:ea typeface="ＭＳ ゴシック"/>
              <a:cs typeface="ＭＳ ゴシック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  <a:ea typeface="ＭＳ ゴシック"/>
                <a:cs typeface="ＭＳ ゴシック"/>
              </a:rPr>
              <a:t>subsidence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72" y="6172200"/>
            <a:ext cx="91297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FF00"/>
                </a:solidFill>
                <a:latin typeface="+mn-lt"/>
                <a:cs typeface="Candara"/>
              </a:rPr>
              <a:t>Animations created by T. Storrs </a:t>
            </a:r>
            <a:r>
              <a:rPr lang="en-US" sz="1600" dirty="0" err="1" smtClean="0">
                <a:solidFill>
                  <a:srgbClr val="80FF00"/>
                </a:solidFill>
                <a:latin typeface="+mn-lt"/>
                <a:cs typeface="Candara"/>
              </a:rPr>
              <a:t>Kegel</a:t>
            </a:r>
            <a:r>
              <a:rPr lang="en-US" sz="1600" dirty="0" smtClean="0">
                <a:solidFill>
                  <a:srgbClr val="80FF00"/>
                </a:solidFill>
                <a:latin typeface="+mn-lt"/>
                <a:cs typeface="Candara"/>
              </a:rPr>
              <a:t> (Haverford College) and Don Barber (Bryn Mawr College) </a:t>
            </a:r>
            <a:r>
              <a:rPr lang="en-US" sz="1600" dirty="0" smtClean="0">
                <a:solidFill>
                  <a:srgbClr val="80FF00"/>
                </a:solidFill>
                <a:latin typeface="+mn-lt"/>
                <a:cs typeface="Candara"/>
                <a:hlinkClick r:id="rId5"/>
              </a:rPr>
              <a:t>dbarber@brynmawr.edu</a:t>
            </a:r>
            <a:r>
              <a:rPr lang="en-US" sz="1600" dirty="0" smtClean="0">
                <a:solidFill>
                  <a:srgbClr val="80FF00"/>
                </a:solidFill>
                <a:latin typeface="+mn-lt"/>
                <a:cs typeface="Candara"/>
              </a:rPr>
              <a:t> </a:t>
            </a:r>
            <a:endParaRPr lang="en-US" sz="1600" dirty="0">
              <a:solidFill>
                <a:srgbClr val="80FF00"/>
              </a:solidFill>
              <a:latin typeface="+mn-lt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0301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egel_rsl_w_ghost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12" y="-4053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85800"/>
            <a:ext cx="8963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NC coast subsides ~1 mm/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yr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due to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lacial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sostatic Adjustment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645725" y="2918503"/>
            <a:ext cx="248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Elevation  (m  MSL)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5291" y="4769285"/>
            <a:ext cx="21348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Time  (years)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47984" y="5039220"/>
            <a:ext cx="9323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060565"/>
            <a:ext cx="7848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804000"/>
                </a:solidFill>
              </a:rPr>
              <a:t>S</a:t>
            </a:r>
            <a:r>
              <a:rPr lang="en-US" sz="1600" dirty="0" smtClean="0">
                <a:solidFill>
                  <a:srgbClr val="804000"/>
                </a:solidFill>
              </a:rPr>
              <a:t>altmarsh plants grow near paleo-sea </a:t>
            </a:r>
            <a:r>
              <a:rPr lang="en-US" sz="1600" dirty="0" smtClean="0">
                <a:solidFill>
                  <a:srgbClr val="804000"/>
                </a:solidFill>
              </a:rPr>
              <a:t>level. </a:t>
            </a:r>
            <a:r>
              <a:rPr lang="en-US" sz="1600" dirty="0" smtClean="0">
                <a:solidFill>
                  <a:srgbClr val="804000"/>
                </a:solidFill>
              </a:rPr>
              <a:t>As land beneath marsh subsides, dead </a:t>
            </a:r>
            <a:r>
              <a:rPr lang="en-US" sz="1600" dirty="0" smtClean="0">
                <a:solidFill>
                  <a:srgbClr val="804000"/>
                </a:solidFill>
              </a:rPr>
              <a:t>marsh </a:t>
            </a:r>
            <a:r>
              <a:rPr lang="en-US" sz="1600" dirty="0" smtClean="0">
                <a:solidFill>
                  <a:srgbClr val="804000"/>
                </a:solidFill>
              </a:rPr>
              <a:t>material sinks below sea level and </a:t>
            </a:r>
            <a:r>
              <a:rPr lang="en-US" sz="1600" dirty="0" smtClean="0">
                <a:solidFill>
                  <a:srgbClr val="804000"/>
                </a:solidFill>
              </a:rPr>
              <a:t>are</a:t>
            </a:r>
            <a:r>
              <a:rPr lang="en-US" sz="1600" dirty="0" smtClean="0">
                <a:solidFill>
                  <a:srgbClr val="804000"/>
                </a:solidFill>
              </a:rPr>
              <a:t> </a:t>
            </a:r>
            <a:r>
              <a:rPr lang="en-US" sz="1600" dirty="0" smtClean="0">
                <a:solidFill>
                  <a:srgbClr val="804000"/>
                </a:solidFill>
              </a:rPr>
              <a:t>preserved beneath younger deposits.</a:t>
            </a:r>
            <a:endParaRPr lang="en-US" sz="1600" dirty="0">
              <a:solidFill>
                <a:srgbClr val="804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5715000"/>
            <a:ext cx="5686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sea level index points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Kemp et al., 2011; PNAS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72" y="1318"/>
            <a:ext cx="91297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FF00"/>
                </a:solidFill>
                <a:latin typeface="+mn-lt"/>
                <a:cs typeface="Candara"/>
              </a:rPr>
              <a:t>Animations created by T. Storrs </a:t>
            </a:r>
            <a:r>
              <a:rPr lang="en-US" sz="1600" dirty="0" err="1" smtClean="0">
                <a:solidFill>
                  <a:srgbClr val="80FF00"/>
                </a:solidFill>
                <a:latin typeface="+mn-lt"/>
                <a:cs typeface="Candara"/>
              </a:rPr>
              <a:t>Kegel</a:t>
            </a:r>
            <a:r>
              <a:rPr lang="en-US" sz="1600" dirty="0" smtClean="0">
                <a:solidFill>
                  <a:srgbClr val="80FF00"/>
                </a:solidFill>
                <a:latin typeface="+mn-lt"/>
                <a:cs typeface="Candara"/>
              </a:rPr>
              <a:t> (Haverford College) and Don Barber (Bryn Mawr College) </a:t>
            </a:r>
            <a:r>
              <a:rPr lang="en-US" sz="1600" dirty="0" smtClean="0">
                <a:solidFill>
                  <a:srgbClr val="80FF00"/>
                </a:solidFill>
                <a:latin typeface="+mn-lt"/>
                <a:cs typeface="Candara"/>
                <a:hlinkClick r:id="rId5"/>
              </a:rPr>
              <a:t>dbarber@brynmawr.edu</a:t>
            </a:r>
            <a:r>
              <a:rPr lang="en-US" sz="1600" dirty="0" smtClean="0">
                <a:solidFill>
                  <a:srgbClr val="80FF00"/>
                </a:solidFill>
                <a:latin typeface="+mn-lt"/>
                <a:cs typeface="Candara"/>
              </a:rPr>
              <a:t> </a:t>
            </a:r>
            <a:endParaRPr lang="en-US" sz="1600" dirty="0">
              <a:solidFill>
                <a:srgbClr val="80FF00"/>
              </a:solidFill>
              <a:latin typeface="+mn-lt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7794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IA_adjustment_label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24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4048" y="0"/>
            <a:ext cx="9012262" cy="1756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00" y="2079907"/>
            <a:ext cx="1647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from </a:t>
            </a:r>
          </a:p>
          <a:p>
            <a:pPr algn="r"/>
            <a:r>
              <a:rPr lang="en-US" i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Kemp et al.,</a:t>
            </a:r>
          </a:p>
          <a:p>
            <a:pPr algn="r"/>
            <a:r>
              <a:rPr lang="en-US" i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(2011) PNAS</a:t>
            </a:r>
            <a:endParaRPr lang="en-US" i="1" dirty="0" smtClean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5291" y="5769023"/>
            <a:ext cx="21348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Time  (years)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06498" y="6038958"/>
            <a:ext cx="932302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272" y="1318"/>
            <a:ext cx="91297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FF00"/>
                </a:solidFill>
                <a:latin typeface="+mn-lt"/>
                <a:cs typeface="Candara"/>
              </a:rPr>
              <a:t>Animations created by T. Storrs </a:t>
            </a:r>
            <a:r>
              <a:rPr lang="en-US" sz="1600" dirty="0" err="1" smtClean="0">
                <a:solidFill>
                  <a:srgbClr val="80FF00"/>
                </a:solidFill>
                <a:latin typeface="+mn-lt"/>
                <a:cs typeface="Candara"/>
              </a:rPr>
              <a:t>Kegel</a:t>
            </a:r>
            <a:r>
              <a:rPr lang="en-US" sz="1600" dirty="0" smtClean="0">
                <a:solidFill>
                  <a:srgbClr val="80FF00"/>
                </a:solidFill>
                <a:latin typeface="+mn-lt"/>
                <a:cs typeface="Candara"/>
              </a:rPr>
              <a:t> (Haverford College) and Don Barber (Bryn Mawr College) </a:t>
            </a:r>
            <a:r>
              <a:rPr lang="en-US" sz="1600" dirty="0" smtClean="0">
                <a:solidFill>
                  <a:srgbClr val="80FF00"/>
                </a:solidFill>
                <a:latin typeface="+mn-lt"/>
                <a:cs typeface="Candara"/>
                <a:hlinkClick r:id="rId5"/>
              </a:rPr>
              <a:t>dbarber@brynmawr.edu</a:t>
            </a:r>
            <a:r>
              <a:rPr lang="en-US" sz="1600" dirty="0" smtClean="0">
                <a:solidFill>
                  <a:srgbClr val="80FF00"/>
                </a:solidFill>
                <a:latin typeface="+mn-lt"/>
                <a:cs typeface="Candara"/>
              </a:rPr>
              <a:t> </a:t>
            </a:r>
            <a:endParaRPr lang="en-US" sz="1600" dirty="0">
              <a:solidFill>
                <a:srgbClr val="80FF00"/>
              </a:solidFill>
              <a:latin typeface="+mn-lt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9790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5357</TotalTime>
  <Words>212</Words>
  <Application>Microsoft Macintosh PowerPoint</Application>
  <PresentationFormat>On-screen Show (4:3)</PresentationFormat>
  <Paragraphs>23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Manager/>
  <Company>Bryn Mawr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Don Barber</cp:lastModifiedBy>
  <cp:revision>619</cp:revision>
  <dcterms:created xsi:type="dcterms:W3CDTF">2010-11-01T23:52:21Z</dcterms:created>
  <dcterms:modified xsi:type="dcterms:W3CDTF">2014-10-27T21:05:25Z</dcterms:modified>
  <cp:category/>
</cp:coreProperties>
</file>