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38404800" cy="34747200"/>
  <p:notesSz cx="6858000" cy="9144000"/>
  <p:defaultTextStyle>
    <a:defPPr>
      <a:defRPr lang="en-US"/>
    </a:defPPr>
    <a:lvl1pPr marL="0" algn="l" defTabSz="3656785" rtl="0" eaLnBrk="1" latinLnBrk="0" hangingPunct="1">
      <a:defRPr sz="7200" kern="1200">
        <a:solidFill>
          <a:schemeClr val="tx1"/>
        </a:solidFill>
        <a:latin typeface="+mn-lt"/>
        <a:ea typeface="+mn-ea"/>
        <a:cs typeface="+mn-cs"/>
      </a:defRPr>
    </a:lvl1pPr>
    <a:lvl2pPr marL="1828394" algn="l" defTabSz="3656785" rtl="0" eaLnBrk="1" latinLnBrk="0" hangingPunct="1">
      <a:defRPr sz="7200" kern="1200">
        <a:solidFill>
          <a:schemeClr val="tx1"/>
        </a:solidFill>
        <a:latin typeface="+mn-lt"/>
        <a:ea typeface="+mn-ea"/>
        <a:cs typeface="+mn-cs"/>
      </a:defRPr>
    </a:lvl2pPr>
    <a:lvl3pPr marL="3656785" algn="l" defTabSz="3656785" rtl="0" eaLnBrk="1" latinLnBrk="0" hangingPunct="1">
      <a:defRPr sz="7200" kern="1200">
        <a:solidFill>
          <a:schemeClr val="tx1"/>
        </a:solidFill>
        <a:latin typeface="+mn-lt"/>
        <a:ea typeface="+mn-ea"/>
        <a:cs typeface="+mn-cs"/>
      </a:defRPr>
    </a:lvl3pPr>
    <a:lvl4pPr marL="5485179" algn="l" defTabSz="3656785" rtl="0" eaLnBrk="1" latinLnBrk="0" hangingPunct="1">
      <a:defRPr sz="7200" kern="1200">
        <a:solidFill>
          <a:schemeClr val="tx1"/>
        </a:solidFill>
        <a:latin typeface="+mn-lt"/>
        <a:ea typeface="+mn-ea"/>
        <a:cs typeface="+mn-cs"/>
      </a:defRPr>
    </a:lvl4pPr>
    <a:lvl5pPr marL="7313570" algn="l" defTabSz="3656785" rtl="0" eaLnBrk="1" latinLnBrk="0" hangingPunct="1">
      <a:defRPr sz="7200" kern="1200">
        <a:solidFill>
          <a:schemeClr val="tx1"/>
        </a:solidFill>
        <a:latin typeface="+mn-lt"/>
        <a:ea typeface="+mn-ea"/>
        <a:cs typeface="+mn-cs"/>
      </a:defRPr>
    </a:lvl5pPr>
    <a:lvl6pPr marL="9141964" algn="l" defTabSz="3656785" rtl="0" eaLnBrk="1" latinLnBrk="0" hangingPunct="1">
      <a:defRPr sz="7200" kern="1200">
        <a:solidFill>
          <a:schemeClr val="tx1"/>
        </a:solidFill>
        <a:latin typeface="+mn-lt"/>
        <a:ea typeface="+mn-ea"/>
        <a:cs typeface="+mn-cs"/>
      </a:defRPr>
    </a:lvl6pPr>
    <a:lvl7pPr marL="10970357" algn="l" defTabSz="3656785" rtl="0" eaLnBrk="1" latinLnBrk="0" hangingPunct="1">
      <a:defRPr sz="7200" kern="1200">
        <a:solidFill>
          <a:schemeClr val="tx1"/>
        </a:solidFill>
        <a:latin typeface="+mn-lt"/>
        <a:ea typeface="+mn-ea"/>
        <a:cs typeface="+mn-cs"/>
      </a:defRPr>
    </a:lvl7pPr>
    <a:lvl8pPr marL="12798749" algn="l" defTabSz="3656785" rtl="0" eaLnBrk="1" latinLnBrk="0" hangingPunct="1">
      <a:defRPr sz="7200" kern="1200">
        <a:solidFill>
          <a:schemeClr val="tx1"/>
        </a:solidFill>
        <a:latin typeface="+mn-lt"/>
        <a:ea typeface="+mn-ea"/>
        <a:cs typeface="+mn-cs"/>
      </a:defRPr>
    </a:lvl8pPr>
    <a:lvl9pPr marL="14627143" algn="l" defTabSz="3656785" rtl="0" eaLnBrk="1" latinLnBrk="0" hangingPunct="1">
      <a:defRPr sz="7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F71"/>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9" autoAdjust="0"/>
    <p:restoredTop sz="95652" autoAdjust="0"/>
  </p:normalViewPr>
  <p:slideViewPr>
    <p:cSldViewPr snapToGrid="0" snapToObjects="1" showGuides="1">
      <p:cViewPr>
        <p:scale>
          <a:sx n="23" d="100"/>
          <a:sy n="23" d="100"/>
        </p:scale>
        <p:origin x="-1968" y="632"/>
      </p:cViewPr>
      <p:guideLst>
        <p:guide orient="horz" pos="3502"/>
        <p:guide orient="horz" pos="304"/>
        <p:guide orient="horz" pos="21280"/>
        <p:guide orient="horz"/>
        <p:guide pos="509"/>
        <p:guide pos="237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10/16/14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10/16/14</a:t>
            </a:fld>
            <a:endParaRPr lang="en-US" dirty="0"/>
          </a:p>
        </p:txBody>
      </p:sp>
      <p:sp>
        <p:nvSpPr>
          <p:cNvPr id="4" name="Slide Image Placeholder 3"/>
          <p:cNvSpPr>
            <a:spLocks noGrp="1" noRot="1" noChangeAspect="1"/>
          </p:cNvSpPr>
          <p:nvPr>
            <p:ph type="sldImg" idx="2"/>
          </p:nvPr>
        </p:nvSpPr>
        <p:spPr>
          <a:xfrm>
            <a:off x="1535113" y="685800"/>
            <a:ext cx="37877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3656785" rtl="0" eaLnBrk="1" latinLnBrk="0" hangingPunct="1">
      <a:defRPr sz="4800" kern="1200">
        <a:solidFill>
          <a:schemeClr val="tx1"/>
        </a:solidFill>
        <a:latin typeface="+mn-lt"/>
        <a:ea typeface="+mn-ea"/>
        <a:cs typeface="+mn-cs"/>
      </a:defRPr>
    </a:lvl1pPr>
    <a:lvl2pPr marL="1828394" algn="l" defTabSz="3656785" rtl="0" eaLnBrk="1" latinLnBrk="0" hangingPunct="1">
      <a:defRPr sz="4800" kern="1200">
        <a:solidFill>
          <a:schemeClr val="tx1"/>
        </a:solidFill>
        <a:latin typeface="+mn-lt"/>
        <a:ea typeface="+mn-ea"/>
        <a:cs typeface="+mn-cs"/>
      </a:defRPr>
    </a:lvl2pPr>
    <a:lvl3pPr marL="3656785" algn="l" defTabSz="3656785" rtl="0" eaLnBrk="1" latinLnBrk="0" hangingPunct="1">
      <a:defRPr sz="4800" kern="1200">
        <a:solidFill>
          <a:schemeClr val="tx1"/>
        </a:solidFill>
        <a:latin typeface="+mn-lt"/>
        <a:ea typeface="+mn-ea"/>
        <a:cs typeface="+mn-cs"/>
      </a:defRPr>
    </a:lvl3pPr>
    <a:lvl4pPr marL="5485179" algn="l" defTabSz="3656785" rtl="0" eaLnBrk="1" latinLnBrk="0" hangingPunct="1">
      <a:defRPr sz="4800" kern="1200">
        <a:solidFill>
          <a:schemeClr val="tx1"/>
        </a:solidFill>
        <a:latin typeface="+mn-lt"/>
        <a:ea typeface="+mn-ea"/>
        <a:cs typeface="+mn-cs"/>
      </a:defRPr>
    </a:lvl4pPr>
    <a:lvl5pPr marL="7313570" algn="l" defTabSz="3656785" rtl="0" eaLnBrk="1" latinLnBrk="0" hangingPunct="1">
      <a:defRPr sz="4800" kern="1200">
        <a:solidFill>
          <a:schemeClr val="tx1"/>
        </a:solidFill>
        <a:latin typeface="+mn-lt"/>
        <a:ea typeface="+mn-ea"/>
        <a:cs typeface="+mn-cs"/>
      </a:defRPr>
    </a:lvl5pPr>
    <a:lvl6pPr marL="9141964" algn="l" defTabSz="3656785" rtl="0" eaLnBrk="1" latinLnBrk="0" hangingPunct="1">
      <a:defRPr sz="4800" kern="1200">
        <a:solidFill>
          <a:schemeClr val="tx1"/>
        </a:solidFill>
        <a:latin typeface="+mn-lt"/>
        <a:ea typeface="+mn-ea"/>
        <a:cs typeface="+mn-cs"/>
      </a:defRPr>
    </a:lvl6pPr>
    <a:lvl7pPr marL="10970357" algn="l" defTabSz="3656785" rtl="0" eaLnBrk="1" latinLnBrk="0" hangingPunct="1">
      <a:defRPr sz="4800" kern="1200">
        <a:solidFill>
          <a:schemeClr val="tx1"/>
        </a:solidFill>
        <a:latin typeface="+mn-lt"/>
        <a:ea typeface="+mn-ea"/>
        <a:cs typeface="+mn-cs"/>
      </a:defRPr>
    </a:lvl7pPr>
    <a:lvl8pPr marL="12798749" algn="l" defTabSz="3656785" rtl="0" eaLnBrk="1" latinLnBrk="0" hangingPunct="1">
      <a:defRPr sz="4800" kern="1200">
        <a:solidFill>
          <a:schemeClr val="tx1"/>
        </a:solidFill>
        <a:latin typeface="+mn-lt"/>
        <a:ea typeface="+mn-ea"/>
        <a:cs typeface="+mn-cs"/>
      </a:defRPr>
    </a:lvl8pPr>
    <a:lvl9pPr marL="14627143" algn="l" defTabSz="3656785"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5113" y="685800"/>
            <a:ext cx="37877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6" y="6202252"/>
            <a:ext cx="18138803" cy="753968"/>
          </a:xfrm>
          <a:prstGeom prst="rect">
            <a:avLst/>
          </a:prstGeom>
        </p:spPr>
        <p:txBody>
          <a:bodyPr wrap="square" lIns="190458" tIns="190458" rIns="190458" bIns="190458">
            <a:spAutoFit/>
          </a:bodyPr>
          <a:lstStyle>
            <a:lvl1pPr marL="0" indent="0">
              <a:buNone/>
              <a:defRPr sz="24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807049" y="5536495"/>
            <a:ext cx="18124485"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(click to edit) INTRODUCTION or ABSTRACT</a:t>
            </a:r>
            <a:endParaRPr lang="en-US" dirty="0"/>
          </a:p>
        </p:txBody>
      </p:sp>
      <p:sp>
        <p:nvSpPr>
          <p:cNvPr id="18" name="Picture Placeholder 13"/>
          <p:cNvSpPr>
            <a:spLocks noGrp="1"/>
          </p:cNvSpPr>
          <p:nvPr>
            <p:ph type="pic" sz="quarter" idx="18" hasCustomPrompt="1"/>
          </p:nvPr>
        </p:nvSpPr>
        <p:spPr>
          <a:xfrm>
            <a:off x="33733147" y="1337204"/>
            <a:ext cx="3867150" cy="2654300"/>
          </a:xfrm>
          <a:prstGeom prst="rect">
            <a:avLst/>
          </a:prstGeom>
        </p:spPr>
        <p:txBody>
          <a:bodyPr lIns="76183" tIns="38091" rIns="76183" bIns="38091" anchor="ctr"/>
          <a:lstStyle>
            <a:lvl1pPr algn="ctr">
              <a:buNone/>
              <a:defRPr sz="36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807047" y="14980312"/>
            <a:ext cx="18128913"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9476047" y="5536495"/>
            <a:ext cx="18124250"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9476047" y="6202252"/>
            <a:ext cx="18124250" cy="753968"/>
          </a:xfrm>
          <a:prstGeom prst="rect">
            <a:avLst/>
          </a:prstGeom>
        </p:spPr>
        <p:txBody>
          <a:bodyPr wrap="square" lIns="190458" tIns="190458" rIns="190458" bIns="190458">
            <a:spAutoFit/>
          </a:bodyPr>
          <a:lstStyle>
            <a:lvl1pPr marL="0" indent="0">
              <a:buNone/>
              <a:defRPr sz="24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9476047" y="14998639"/>
            <a:ext cx="18119271"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9469100" y="15664394"/>
            <a:ext cx="18126218" cy="753968"/>
          </a:xfrm>
          <a:prstGeom prst="rect">
            <a:avLst/>
          </a:prstGeom>
        </p:spPr>
        <p:txBody>
          <a:bodyPr wrap="square" lIns="190458" tIns="190458" rIns="190458" bIns="190458">
            <a:spAutoFit/>
          </a:bodyPr>
          <a:lstStyle>
            <a:lvl1pPr marL="0" indent="0">
              <a:buNone/>
              <a:defRPr sz="24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9490096" y="27084250"/>
            <a:ext cx="18110201"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9476047" y="27766240"/>
            <a:ext cx="18119271" cy="753968"/>
          </a:xfrm>
          <a:prstGeom prst="rect">
            <a:avLst/>
          </a:prstGeom>
        </p:spPr>
        <p:txBody>
          <a:bodyPr wrap="square" lIns="190458" tIns="190458" rIns="190458" bIns="190458">
            <a:spAutoFit/>
          </a:bodyPr>
          <a:lstStyle>
            <a:lvl1pPr marL="0" indent="0">
              <a:buNone/>
              <a:defRPr sz="24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791165" y="15691706"/>
            <a:ext cx="18140369" cy="753968"/>
          </a:xfrm>
          <a:prstGeom prst="rect">
            <a:avLst/>
          </a:prstGeom>
        </p:spPr>
        <p:txBody>
          <a:bodyPr wrap="square" lIns="190458" tIns="190458" rIns="190458" bIns="190458">
            <a:spAutoFit/>
          </a:bodyPr>
          <a:lstStyle>
            <a:lvl1pPr marL="0" indent="0">
              <a:buNone/>
              <a:defRPr sz="24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8518980" y="20831641"/>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8518980" y="20831641"/>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8518980" y="20831641"/>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8518980" y="20831641"/>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8518980" y="20831641"/>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8518980" y="20831641"/>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8518980" y="20831641"/>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8518980" y="20831641"/>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8518980" y="20831641"/>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8518980" y="20831641"/>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8518980" y="20831641"/>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8518980" y="17346966"/>
            <a:ext cx="18222556"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81" name="Text Placeholder 76"/>
          <p:cNvSpPr>
            <a:spLocks noGrp="1"/>
          </p:cNvSpPr>
          <p:nvPr>
            <p:ph type="body" sz="quarter" idx="150" hasCustomPrompt="1"/>
          </p:nvPr>
        </p:nvSpPr>
        <p:spPr>
          <a:xfrm>
            <a:off x="5100638" y="3722928"/>
            <a:ext cx="28203525" cy="1013460"/>
          </a:xfrm>
          <a:prstGeom prst="rect">
            <a:avLst/>
          </a:prstGeom>
        </p:spPr>
        <p:txBody>
          <a:bodyPr lIns="76187" tIns="38093" rIns="76187" bIns="38093">
            <a:normAutofit/>
          </a:bodyPr>
          <a:lstStyle>
            <a:lvl1pPr algn="ctr">
              <a:buFontTx/>
              <a:buNone/>
              <a:defRPr sz="5000">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smtClean="0"/>
              <a:t>Click here to add affiliations</a:t>
            </a:r>
            <a:endParaRPr lang="en-US" dirty="0"/>
          </a:p>
        </p:txBody>
      </p:sp>
      <p:sp>
        <p:nvSpPr>
          <p:cNvPr id="82" name="Text Placeholder 76"/>
          <p:cNvSpPr>
            <a:spLocks noGrp="1"/>
          </p:cNvSpPr>
          <p:nvPr>
            <p:ph type="body" sz="quarter" idx="151" hasCustomPrompt="1"/>
          </p:nvPr>
        </p:nvSpPr>
        <p:spPr>
          <a:xfrm>
            <a:off x="5100638" y="2257031"/>
            <a:ext cx="28203525" cy="1465898"/>
          </a:xfrm>
          <a:prstGeom prst="rect">
            <a:avLst/>
          </a:prstGeom>
        </p:spPr>
        <p:txBody>
          <a:bodyPr lIns="76187" tIns="38093" rIns="76187" bIns="38093" anchor="t" anchorCtr="1">
            <a:normAutofit/>
          </a:bodyPr>
          <a:lstStyle>
            <a:lvl1pPr algn="ctr">
              <a:buFontTx/>
              <a:buNone/>
              <a:defRPr sz="7400">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smtClean="0"/>
              <a:t>Click here to add authors</a:t>
            </a:r>
            <a:endParaRPr lang="en-US" dirty="0"/>
          </a:p>
        </p:txBody>
      </p:sp>
      <p:sp>
        <p:nvSpPr>
          <p:cNvPr id="88" name="Text Placeholder 76"/>
          <p:cNvSpPr>
            <a:spLocks noGrp="1"/>
          </p:cNvSpPr>
          <p:nvPr>
            <p:ph type="body" sz="quarter" idx="153" hasCustomPrompt="1"/>
          </p:nvPr>
        </p:nvSpPr>
        <p:spPr>
          <a:xfrm>
            <a:off x="5100638" y="462621"/>
            <a:ext cx="28203525" cy="1794410"/>
          </a:xfrm>
          <a:prstGeom prst="rect">
            <a:avLst/>
          </a:prstGeom>
        </p:spPr>
        <p:txBody>
          <a:bodyPr lIns="76187" tIns="38093" rIns="76187" bIns="38093" anchor="t" anchorCtr="1">
            <a:normAutofit/>
          </a:bodyPr>
          <a:lstStyle>
            <a:lvl1pPr algn="ctr">
              <a:buFontTx/>
              <a:buNone/>
              <a:defRPr sz="9500" b="1">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smtClean="0"/>
              <a:t>Click here to add title</a:t>
            </a:r>
            <a:endParaRPr lang="en-US" dirty="0"/>
          </a:p>
        </p:txBody>
      </p:sp>
      <p:sp>
        <p:nvSpPr>
          <p:cNvPr id="90" name="Picture Placeholder 13"/>
          <p:cNvSpPr>
            <a:spLocks noGrp="1"/>
          </p:cNvSpPr>
          <p:nvPr>
            <p:ph type="pic" sz="quarter" idx="154" hasCustomPrompt="1"/>
          </p:nvPr>
        </p:nvSpPr>
        <p:spPr>
          <a:xfrm>
            <a:off x="791165" y="1337204"/>
            <a:ext cx="3867150" cy="2654300"/>
          </a:xfrm>
          <a:prstGeom prst="rect">
            <a:avLst/>
          </a:prstGeom>
        </p:spPr>
        <p:txBody>
          <a:bodyPr lIns="76183" tIns="38091" rIns="76183" bIns="38091" anchor="ctr"/>
          <a:lstStyle>
            <a:lvl1pPr algn="ctr">
              <a:buNone/>
              <a:defRPr sz="3600">
                <a:solidFill>
                  <a:schemeClr val="bg1"/>
                </a:solidFill>
              </a:defRPr>
            </a:lvl1pPr>
          </a:lstStyle>
          <a:p>
            <a:r>
              <a:rPr lang="en-US" dirty="0" smtClean="0"/>
              <a:t>LOGO</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3" y="6157009"/>
            <a:ext cx="11892368" cy="707801"/>
          </a:xfrm>
          <a:prstGeom prst="rect">
            <a:avLst/>
          </a:prstGeom>
        </p:spPr>
        <p:txBody>
          <a:bodyPr wrap="square" lIns="190458" tIns="190458" rIns="190458" bIns="190458">
            <a:spAutoFit/>
          </a:bodyPr>
          <a:lstStyle>
            <a:lvl1pPr marL="285687" indent="-285687">
              <a:buNone/>
              <a:defRPr sz="21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807046" y="5541303"/>
            <a:ext cx="11876485" cy="630908"/>
          </a:xfrm>
          <a:prstGeom prst="rect">
            <a:avLst/>
          </a:prstGeom>
          <a:noFill/>
        </p:spPr>
        <p:txBody>
          <a:bodyPr wrap="square" lIns="76183" tIns="76183" rIns="76183" bIns="76183" anchor="ctr" anchorCtr="0">
            <a:spAutoFit/>
          </a:bodyPr>
          <a:lstStyle>
            <a:lvl1pPr algn="ctr">
              <a:buNone/>
              <a:defRPr sz="3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807047" y="18862272"/>
            <a:ext cx="11893756" cy="707801"/>
          </a:xfrm>
          <a:prstGeom prst="rect">
            <a:avLst/>
          </a:prstGeom>
        </p:spPr>
        <p:txBody>
          <a:bodyPr wrap="square" lIns="190458" tIns="190458" rIns="190458" bIns="190458">
            <a:spAutoFit/>
          </a:bodyPr>
          <a:lstStyle>
            <a:lvl1pPr marL="285687" indent="-285687">
              <a:buNone/>
              <a:defRPr sz="21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824321" y="18183939"/>
            <a:ext cx="11876484" cy="630908"/>
          </a:xfrm>
          <a:prstGeom prst="rect">
            <a:avLst/>
          </a:prstGeom>
          <a:noFill/>
        </p:spPr>
        <p:txBody>
          <a:bodyPr wrap="square" lIns="76183" tIns="76183" rIns="76183" bIns="76183" anchor="ctr" anchorCtr="0">
            <a:spAutoFit/>
          </a:bodyPr>
          <a:lstStyle>
            <a:lvl1pPr algn="ctr">
              <a:buNone/>
              <a:defRPr sz="3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3259993" y="22306724"/>
            <a:ext cx="11875092" cy="707801"/>
          </a:xfrm>
          <a:prstGeom prst="rect">
            <a:avLst/>
          </a:prstGeom>
        </p:spPr>
        <p:txBody>
          <a:bodyPr wrap="square" lIns="190458" tIns="190458" rIns="190458" bIns="190458">
            <a:spAutoFit/>
          </a:bodyPr>
          <a:lstStyle>
            <a:lvl1pPr marL="285687" indent="-285687">
              <a:buNone/>
              <a:defRPr sz="21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3259993" y="21699397"/>
            <a:ext cx="11875092" cy="630908"/>
          </a:xfrm>
          <a:prstGeom prst="rect">
            <a:avLst/>
          </a:prstGeom>
          <a:noFill/>
        </p:spPr>
        <p:txBody>
          <a:bodyPr wrap="square" lIns="76183" tIns="76183" rIns="76183" bIns="76183" anchor="ctr" anchorCtr="0">
            <a:spAutoFit/>
          </a:bodyPr>
          <a:lstStyle>
            <a:lvl1pPr algn="ctr">
              <a:buNone/>
              <a:defRPr sz="31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3266939" y="6165388"/>
            <a:ext cx="11875092" cy="707801"/>
          </a:xfrm>
          <a:prstGeom prst="rect">
            <a:avLst/>
          </a:prstGeom>
        </p:spPr>
        <p:txBody>
          <a:bodyPr wrap="square" lIns="190458" tIns="190458" rIns="190458" bIns="190458">
            <a:spAutoFit/>
          </a:bodyPr>
          <a:lstStyle>
            <a:lvl1pPr marL="285687" indent="-285687">
              <a:buNone/>
              <a:defRPr sz="21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261383" y="5541303"/>
            <a:ext cx="11882041" cy="630908"/>
          </a:xfrm>
          <a:prstGeom prst="rect">
            <a:avLst/>
          </a:prstGeom>
          <a:noFill/>
        </p:spPr>
        <p:txBody>
          <a:bodyPr wrap="square" lIns="76183" tIns="76183" rIns="76183" bIns="76183" anchor="ctr" anchorCtr="0">
            <a:spAutoFit/>
          </a:bodyPr>
          <a:lstStyle>
            <a:lvl1pPr algn="ctr">
              <a:buNone/>
              <a:defRPr sz="3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5721275" y="5541303"/>
            <a:ext cx="11879025" cy="630908"/>
          </a:xfrm>
          <a:prstGeom prst="rect">
            <a:avLst/>
          </a:prstGeom>
          <a:noFill/>
        </p:spPr>
        <p:txBody>
          <a:bodyPr wrap="square" lIns="76183" tIns="76183" rIns="76183" bIns="76183" anchor="ctr" anchorCtr="0">
            <a:spAutoFit/>
          </a:bodyPr>
          <a:lstStyle>
            <a:lvl1pPr algn="ctr">
              <a:buNone/>
              <a:defRPr sz="3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5721275" y="6157009"/>
            <a:ext cx="11879025" cy="707801"/>
          </a:xfrm>
          <a:prstGeom prst="rect">
            <a:avLst/>
          </a:prstGeom>
        </p:spPr>
        <p:txBody>
          <a:bodyPr wrap="square" lIns="190458" tIns="190458" rIns="190458" bIns="190458">
            <a:spAutoFit/>
          </a:bodyPr>
          <a:lstStyle>
            <a:lvl1pPr marL="285687" indent="-285687">
              <a:buNone/>
              <a:defRPr sz="21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5721275" y="18150048"/>
            <a:ext cx="11879025" cy="630908"/>
          </a:xfrm>
          <a:prstGeom prst="rect">
            <a:avLst/>
          </a:prstGeom>
          <a:noFill/>
        </p:spPr>
        <p:txBody>
          <a:bodyPr wrap="square" lIns="76183" tIns="76183" rIns="76183" bIns="76183" anchor="ctr" anchorCtr="0">
            <a:spAutoFit/>
          </a:bodyPr>
          <a:lstStyle>
            <a:lvl1pPr algn="ctr">
              <a:buNone/>
              <a:defRPr sz="3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5716873" y="18765752"/>
            <a:ext cx="11883428" cy="707801"/>
          </a:xfrm>
          <a:prstGeom prst="rect">
            <a:avLst/>
          </a:prstGeom>
        </p:spPr>
        <p:txBody>
          <a:bodyPr wrap="square" lIns="190458" tIns="190458" rIns="190458" bIns="190458">
            <a:spAutoFit/>
          </a:bodyPr>
          <a:lstStyle>
            <a:lvl1pPr marL="285687" indent="-285687">
              <a:buNone/>
              <a:defRPr sz="21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5721275" y="27089058"/>
            <a:ext cx="11879025" cy="630908"/>
          </a:xfrm>
          <a:prstGeom prst="rect">
            <a:avLst/>
          </a:prstGeom>
          <a:noFill/>
        </p:spPr>
        <p:txBody>
          <a:bodyPr wrap="square" lIns="76183" tIns="76183" rIns="76183" bIns="76183" anchor="ctr" anchorCtr="0">
            <a:spAutoFit/>
          </a:bodyPr>
          <a:lstStyle>
            <a:lvl1pPr algn="ctr">
              <a:buNone/>
              <a:defRPr sz="3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5721276" y="27704764"/>
            <a:ext cx="11883428" cy="707801"/>
          </a:xfrm>
          <a:prstGeom prst="rect">
            <a:avLst/>
          </a:prstGeom>
        </p:spPr>
        <p:txBody>
          <a:bodyPr wrap="square" lIns="190458" tIns="190458" rIns="190458" bIns="190458">
            <a:spAutoFit/>
          </a:bodyPr>
          <a:lstStyle>
            <a:lvl1pPr marL="285687" indent="-285687">
              <a:buNone/>
              <a:defRPr sz="21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Type in or paste your text here</a:t>
            </a:r>
            <a:endParaRPr lang="en-US" dirty="0"/>
          </a:p>
        </p:txBody>
      </p:sp>
      <p:sp>
        <p:nvSpPr>
          <p:cNvPr id="76" name="Picture Placeholder 13"/>
          <p:cNvSpPr>
            <a:spLocks noGrp="1"/>
          </p:cNvSpPr>
          <p:nvPr>
            <p:ph type="pic" sz="quarter" idx="18" hasCustomPrompt="1"/>
          </p:nvPr>
        </p:nvSpPr>
        <p:spPr>
          <a:xfrm>
            <a:off x="33733147" y="1337204"/>
            <a:ext cx="3867150" cy="2654300"/>
          </a:xfrm>
          <a:prstGeom prst="rect">
            <a:avLst/>
          </a:prstGeom>
        </p:spPr>
        <p:txBody>
          <a:bodyPr lIns="76183" tIns="38091" rIns="76183" bIns="38091" anchor="ctr"/>
          <a:lstStyle>
            <a:lvl1pPr algn="ctr">
              <a:buNone/>
              <a:defRPr sz="3600">
                <a:solidFill>
                  <a:schemeClr val="bg1"/>
                </a:solidFill>
              </a:defRPr>
            </a:lvl1pPr>
          </a:lstStyle>
          <a:p>
            <a:r>
              <a:rPr lang="en-US" dirty="0" smtClean="0"/>
              <a:t>LOGO</a:t>
            </a:r>
            <a:endParaRPr lang="en-US" dirty="0"/>
          </a:p>
        </p:txBody>
      </p:sp>
      <p:sp>
        <p:nvSpPr>
          <p:cNvPr id="77" name="Text Placeholder 76"/>
          <p:cNvSpPr>
            <a:spLocks noGrp="1"/>
          </p:cNvSpPr>
          <p:nvPr>
            <p:ph type="body" sz="quarter" idx="150" hasCustomPrompt="1"/>
          </p:nvPr>
        </p:nvSpPr>
        <p:spPr>
          <a:xfrm>
            <a:off x="5100638" y="3722928"/>
            <a:ext cx="28203525" cy="1013460"/>
          </a:xfrm>
          <a:prstGeom prst="rect">
            <a:avLst/>
          </a:prstGeom>
        </p:spPr>
        <p:txBody>
          <a:bodyPr lIns="76187" tIns="38093" rIns="76187" bIns="38093">
            <a:normAutofit/>
          </a:bodyPr>
          <a:lstStyle>
            <a:lvl1pPr algn="ctr">
              <a:buFontTx/>
              <a:buNone/>
              <a:defRPr sz="5000">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100638" y="2257031"/>
            <a:ext cx="28203525" cy="1465898"/>
          </a:xfrm>
          <a:prstGeom prst="rect">
            <a:avLst/>
          </a:prstGeom>
        </p:spPr>
        <p:txBody>
          <a:bodyPr lIns="76187" tIns="38093" rIns="76187" bIns="38093" anchor="t" anchorCtr="1">
            <a:normAutofit/>
          </a:bodyPr>
          <a:lstStyle>
            <a:lvl1pPr algn="ctr">
              <a:buFontTx/>
              <a:buNone/>
              <a:defRPr sz="7400">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100638" y="462621"/>
            <a:ext cx="28203525" cy="1794410"/>
          </a:xfrm>
          <a:prstGeom prst="rect">
            <a:avLst/>
          </a:prstGeom>
        </p:spPr>
        <p:txBody>
          <a:bodyPr lIns="76187" tIns="38093" rIns="76187" bIns="38093" anchor="t" anchorCtr="1">
            <a:normAutofit/>
          </a:bodyPr>
          <a:lstStyle>
            <a:lvl1pPr algn="ctr">
              <a:buFontTx/>
              <a:buNone/>
              <a:defRPr sz="9500" b="1">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smtClean="0"/>
              <a:t>Click here to add title</a:t>
            </a:r>
            <a:endParaRPr lang="en-US" dirty="0"/>
          </a:p>
        </p:txBody>
      </p:sp>
      <p:sp>
        <p:nvSpPr>
          <p:cNvPr id="80" name="Picture Placeholder 13"/>
          <p:cNvSpPr>
            <a:spLocks noGrp="1"/>
          </p:cNvSpPr>
          <p:nvPr>
            <p:ph type="pic" sz="quarter" idx="154" hasCustomPrompt="1"/>
          </p:nvPr>
        </p:nvSpPr>
        <p:spPr>
          <a:xfrm>
            <a:off x="791165" y="1337204"/>
            <a:ext cx="3867150" cy="2654300"/>
          </a:xfrm>
          <a:prstGeom prst="rect">
            <a:avLst/>
          </a:prstGeom>
        </p:spPr>
        <p:txBody>
          <a:bodyPr lIns="76183" tIns="38091" rIns="76183" bIns="38091" anchor="ctr"/>
          <a:lstStyle>
            <a:lvl1pPr algn="ctr">
              <a:buNone/>
              <a:defRPr sz="3600">
                <a:solidFill>
                  <a:schemeClr val="bg1"/>
                </a:solidFill>
              </a:defRPr>
            </a:lvl1pPr>
          </a:lstStyle>
          <a:p>
            <a:r>
              <a:rPr lang="en-US" dirty="0" smtClean="0"/>
              <a:t>LOGO</a:t>
            </a:r>
            <a:endParaRPr lang="en-US" dirty="0"/>
          </a:p>
        </p:txBody>
      </p:sp>
      <p:sp>
        <p:nvSpPr>
          <p:cNvPr id="58" name="Text Placeholder 5"/>
          <p:cNvSpPr>
            <a:spLocks noGrp="1"/>
          </p:cNvSpPr>
          <p:nvPr>
            <p:ph type="body" sz="quarter" idx="95"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59" name="Text Placeholder 3"/>
          <p:cNvSpPr>
            <a:spLocks noGrp="1"/>
          </p:cNvSpPr>
          <p:nvPr>
            <p:ph type="body" sz="quarter" idx="107" hasCustomPrompt="1"/>
          </p:nvPr>
        </p:nvSpPr>
        <p:spPr>
          <a:xfrm>
            <a:off x="-18418969" y="20741153"/>
            <a:ext cx="11873484"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62" name="Text Placeholder 3"/>
          <p:cNvSpPr>
            <a:spLocks noGrp="1"/>
          </p:cNvSpPr>
          <p:nvPr>
            <p:ph type="body" sz="quarter" idx="116" hasCustomPrompt="1"/>
          </p:nvPr>
        </p:nvSpPr>
        <p:spPr>
          <a:xfrm>
            <a:off x="-18418969" y="20741153"/>
            <a:ext cx="11873484"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71" name="Text Placeholder 3"/>
          <p:cNvSpPr>
            <a:spLocks noGrp="1"/>
          </p:cNvSpPr>
          <p:nvPr>
            <p:ph type="body" sz="quarter" idx="117" hasCustomPrompt="1"/>
          </p:nvPr>
        </p:nvSpPr>
        <p:spPr>
          <a:xfrm>
            <a:off x="-18418969" y="20741153"/>
            <a:ext cx="11873484"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72" name="Text Placeholder 3"/>
          <p:cNvSpPr>
            <a:spLocks noGrp="1"/>
          </p:cNvSpPr>
          <p:nvPr>
            <p:ph type="body" sz="quarter" idx="118" hasCustomPrompt="1"/>
          </p:nvPr>
        </p:nvSpPr>
        <p:spPr>
          <a:xfrm>
            <a:off x="-18418969" y="20741153"/>
            <a:ext cx="11873484"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9" hasCustomPrompt="1"/>
          </p:nvPr>
        </p:nvSpPr>
        <p:spPr>
          <a:xfrm>
            <a:off x="-18418969" y="20741153"/>
            <a:ext cx="11873484"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20" hasCustomPrompt="1"/>
          </p:nvPr>
        </p:nvSpPr>
        <p:spPr>
          <a:xfrm>
            <a:off x="-18418969" y="20741153"/>
            <a:ext cx="11873484"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21" hasCustomPrompt="1"/>
          </p:nvPr>
        </p:nvSpPr>
        <p:spPr>
          <a:xfrm>
            <a:off x="-18418969" y="20741153"/>
            <a:ext cx="11873484"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2" hasCustomPrompt="1"/>
          </p:nvPr>
        </p:nvSpPr>
        <p:spPr>
          <a:xfrm>
            <a:off x="-18418969" y="20741153"/>
            <a:ext cx="11873484"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3" hasCustomPrompt="1"/>
          </p:nvPr>
        </p:nvSpPr>
        <p:spPr>
          <a:xfrm>
            <a:off x="-18418969" y="20741153"/>
            <a:ext cx="11873484"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24" hasCustomPrompt="1"/>
          </p:nvPr>
        </p:nvSpPr>
        <p:spPr>
          <a:xfrm>
            <a:off x="-18418969" y="20741153"/>
            <a:ext cx="11873484"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25" hasCustomPrompt="1"/>
          </p:nvPr>
        </p:nvSpPr>
        <p:spPr>
          <a:xfrm>
            <a:off x="-18418969" y="20741153"/>
            <a:ext cx="11873484"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85" name="Picture Placeholder 13"/>
          <p:cNvSpPr>
            <a:spLocks noGrp="1"/>
          </p:cNvSpPr>
          <p:nvPr>
            <p:ph type="pic" sz="quarter" idx="115"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6"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7"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28"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29"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0"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1"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2"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3"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94" name="Picture Placeholder 13"/>
          <p:cNvSpPr>
            <a:spLocks noGrp="1"/>
          </p:cNvSpPr>
          <p:nvPr>
            <p:ph type="pic" sz="quarter" idx="134"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5" hasCustomPrompt="1"/>
          </p:nvPr>
        </p:nvSpPr>
        <p:spPr>
          <a:xfrm>
            <a:off x="-13992713" y="24692442"/>
            <a:ext cx="9106400" cy="6722374"/>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96" name="Text Placeholder 5"/>
          <p:cNvSpPr>
            <a:spLocks noGrp="1"/>
          </p:cNvSpPr>
          <p:nvPr>
            <p:ph type="body" sz="quarter" idx="136"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37"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98" name="Text Placeholder 5"/>
          <p:cNvSpPr>
            <a:spLocks noGrp="1"/>
          </p:cNvSpPr>
          <p:nvPr>
            <p:ph type="body" sz="quarter" idx="138"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39"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40"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41"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2"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3"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4"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05" name="Text Placeholder 5"/>
          <p:cNvSpPr>
            <a:spLocks noGrp="1"/>
          </p:cNvSpPr>
          <p:nvPr>
            <p:ph type="body" sz="quarter" idx="145"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06" name="Text Placeholder 5"/>
          <p:cNvSpPr>
            <a:spLocks noGrp="1"/>
          </p:cNvSpPr>
          <p:nvPr>
            <p:ph type="body" sz="quarter" idx="146"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07" name="Text Placeholder 5"/>
          <p:cNvSpPr>
            <a:spLocks noGrp="1"/>
          </p:cNvSpPr>
          <p:nvPr>
            <p:ph type="body" sz="quarter" idx="147"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15218569" y="17387361"/>
            <a:ext cx="1187348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7" y="6202252"/>
            <a:ext cx="8799711" cy="753968"/>
          </a:xfrm>
          <a:prstGeom prst="rect">
            <a:avLst/>
          </a:prstGeom>
        </p:spPr>
        <p:txBody>
          <a:bodyPr wrap="square" lIns="190458" tIns="190458" rIns="190458" bIns="190458">
            <a:spAutoFit/>
          </a:bodyPr>
          <a:lstStyle>
            <a:lvl1pPr marL="285687" indent="-285687">
              <a:buNone/>
              <a:defRPr sz="24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807050" y="5536495"/>
            <a:ext cx="8792766" cy="677074"/>
          </a:xfrm>
          <a:prstGeom prst="rect">
            <a:avLst/>
          </a:prstGeom>
          <a:noFill/>
        </p:spPr>
        <p:txBody>
          <a:bodyPr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789774" y="15612177"/>
            <a:ext cx="8801100" cy="753968"/>
          </a:xfrm>
          <a:prstGeom prst="rect">
            <a:avLst/>
          </a:prstGeom>
        </p:spPr>
        <p:txBody>
          <a:bodyPr wrap="square" lIns="190458" tIns="190458" rIns="190458" bIns="190458">
            <a:spAutoFit/>
          </a:bodyPr>
          <a:lstStyle>
            <a:lvl1pPr marL="285687" indent="-285687">
              <a:buNone/>
              <a:defRPr sz="24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807046" y="14980312"/>
            <a:ext cx="8794155"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0138768" y="6193873"/>
            <a:ext cx="18130042" cy="753968"/>
          </a:xfrm>
          <a:prstGeom prst="rect">
            <a:avLst/>
          </a:prstGeom>
        </p:spPr>
        <p:txBody>
          <a:bodyPr wrap="square" lIns="190458" tIns="190458" rIns="190458" bIns="190458">
            <a:spAutoFit/>
          </a:bodyPr>
          <a:lstStyle>
            <a:lvl1pPr marL="285687" indent="-285687">
              <a:buNone/>
              <a:defRPr sz="24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0138769" y="5536495"/>
            <a:ext cx="1813004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0138769" y="22889535"/>
            <a:ext cx="18130044" cy="753968"/>
          </a:xfrm>
          <a:prstGeom prst="rect">
            <a:avLst/>
          </a:prstGeom>
        </p:spPr>
        <p:txBody>
          <a:bodyPr wrap="square" lIns="190458" tIns="190458" rIns="190458" bIns="190458">
            <a:spAutoFit/>
          </a:bodyPr>
          <a:lstStyle>
            <a:lvl1pPr marL="285687" indent="-285687">
              <a:buNone/>
              <a:defRPr sz="24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0138767" y="22223780"/>
            <a:ext cx="18130044"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8809157" y="5536495"/>
            <a:ext cx="8791141"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8809157" y="6202252"/>
            <a:ext cx="8791141" cy="753968"/>
          </a:xfrm>
          <a:prstGeom prst="rect">
            <a:avLst/>
          </a:prstGeom>
        </p:spPr>
        <p:txBody>
          <a:bodyPr wrap="square" lIns="190458" tIns="190458" rIns="190458" bIns="190458">
            <a:spAutoFit/>
          </a:bodyPr>
          <a:lstStyle>
            <a:lvl1pPr marL="285687" indent="-285687">
              <a:buNone/>
              <a:defRPr sz="24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8804177" y="15043883"/>
            <a:ext cx="8791141"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8860553" y="15709638"/>
            <a:ext cx="8727336" cy="753968"/>
          </a:xfrm>
          <a:prstGeom prst="rect">
            <a:avLst/>
          </a:prstGeom>
        </p:spPr>
        <p:txBody>
          <a:bodyPr wrap="square" lIns="190458" tIns="190458" rIns="190458" bIns="190458">
            <a:spAutoFit/>
          </a:bodyPr>
          <a:lstStyle>
            <a:lvl1pPr marL="285687" indent="-285687">
              <a:buNone/>
              <a:defRPr sz="24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8809157" y="27056241"/>
            <a:ext cx="8791141" cy="120029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8792344" y="28222191"/>
            <a:ext cx="8795544" cy="753968"/>
          </a:xfrm>
          <a:prstGeom prst="rect">
            <a:avLst/>
          </a:prstGeom>
        </p:spPr>
        <p:txBody>
          <a:bodyPr wrap="square" lIns="190458" tIns="190458" rIns="190458" bIns="190458">
            <a:spAutoFit/>
          </a:bodyPr>
          <a:lstStyle>
            <a:lvl1pPr marL="285687" indent="-285687">
              <a:buNone/>
              <a:defRPr sz="240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Enter your text here</a:t>
            </a:r>
            <a:endParaRPr lang="en-US" dirty="0"/>
          </a:p>
        </p:txBody>
      </p:sp>
      <p:sp>
        <p:nvSpPr>
          <p:cNvPr id="89" name="Picture Placeholder 13"/>
          <p:cNvSpPr>
            <a:spLocks noGrp="1"/>
          </p:cNvSpPr>
          <p:nvPr>
            <p:ph type="pic" sz="quarter" idx="18" hasCustomPrompt="1"/>
          </p:nvPr>
        </p:nvSpPr>
        <p:spPr>
          <a:xfrm>
            <a:off x="33733147" y="1337204"/>
            <a:ext cx="3867150" cy="2654300"/>
          </a:xfrm>
          <a:prstGeom prst="rect">
            <a:avLst/>
          </a:prstGeom>
        </p:spPr>
        <p:txBody>
          <a:bodyPr lIns="76183" tIns="38091" rIns="76183" bIns="38091" anchor="ctr"/>
          <a:lstStyle>
            <a:lvl1pPr algn="ctr">
              <a:buNone/>
              <a:defRPr sz="3600">
                <a:solidFill>
                  <a:schemeClr val="bg1"/>
                </a:solidFill>
              </a:defRPr>
            </a:lvl1pPr>
          </a:lstStyle>
          <a:p>
            <a:r>
              <a:rPr lang="en-US" dirty="0" smtClean="0"/>
              <a:t>LOGO</a:t>
            </a:r>
            <a:endParaRPr lang="en-US" dirty="0"/>
          </a:p>
        </p:txBody>
      </p:sp>
      <p:sp>
        <p:nvSpPr>
          <p:cNvPr id="90" name="Text Placeholder 76"/>
          <p:cNvSpPr>
            <a:spLocks noGrp="1"/>
          </p:cNvSpPr>
          <p:nvPr>
            <p:ph type="body" sz="quarter" idx="150" hasCustomPrompt="1"/>
          </p:nvPr>
        </p:nvSpPr>
        <p:spPr>
          <a:xfrm>
            <a:off x="5100638" y="3722928"/>
            <a:ext cx="28203525" cy="1013460"/>
          </a:xfrm>
          <a:prstGeom prst="rect">
            <a:avLst/>
          </a:prstGeom>
        </p:spPr>
        <p:txBody>
          <a:bodyPr lIns="76187" tIns="38093" rIns="76187" bIns="38093">
            <a:normAutofit/>
          </a:bodyPr>
          <a:lstStyle>
            <a:lvl1pPr algn="ctr">
              <a:buFontTx/>
              <a:buNone/>
              <a:defRPr sz="5000">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smtClean="0"/>
              <a:t>Click here to add affiliations</a:t>
            </a:r>
            <a:endParaRPr lang="en-US" dirty="0"/>
          </a:p>
        </p:txBody>
      </p:sp>
      <p:sp>
        <p:nvSpPr>
          <p:cNvPr id="91" name="Text Placeholder 76"/>
          <p:cNvSpPr>
            <a:spLocks noGrp="1"/>
          </p:cNvSpPr>
          <p:nvPr>
            <p:ph type="body" sz="quarter" idx="151" hasCustomPrompt="1"/>
          </p:nvPr>
        </p:nvSpPr>
        <p:spPr>
          <a:xfrm>
            <a:off x="5100638" y="2257031"/>
            <a:ext cx="28203525" cy="1465898"/>
          </a:xfrm>
          <a:prstGeom prst="rect">
            <a:avLst/>
          </a:prstGeom>
        </p:spPr>
        <p:txBody>
          <a:bodyPr lIns="76187" tIns="38093" rIns="76187" bIns="38093" anchor="t" anchorCtr="1">
            <a:normAutofit/>
          </a:bodyPr>
          <a:lstStyle>
            <a:lvl1pPr algn="ctr">
              <a:buFontTx/>
              <a:buNone/>
              <a:defRPr sz="7400">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smtClean="0"/>
              <a:t>Click here to add authors</a:t>
            </a:r>
            <a:endParaRPr lang="en-US" dirty="0"/>
          </a:p>
        </p:txBody>
      </p:sp>
      <p:sp>
        <p:nvSpPr>
          <p:cNvPr id="92" name="Text Placeholder 76"/>
          <p:cNvSpPr>
            <a:spLocks noGrp="1"/>
          </p:cNvSpPr>
          <p:nvPr>
            <p:ph type="body" sz="quarter" idx="178" hasCustomPrompt="1"/>
          </p:nvPr>
        </p:nvSpPr>
        <p:spPr>
          <a:xfrm>
            <a:off x="5100638" y="462621"/>
            <a:ext cx="28203525" cy="1794410"/>
          </a:xfrm>
          <a:prstGeom prst="rect">
            <a:avLst/>
          </a:prstGeom>
        </p:spPr>
        <p:txBody>
          <a:bodyPr lIns="76187" tIns="38093" rIns="76187" bIns="38093" anchor="t" anchorCtr="1">
            <a:normAutofit/>
          </a:bodyPr>
          <a:lstStyle>
            <a:lvl1pPr algn="ctr">
              <a:buFontTx/>
              <a:buNone/>
              <a:defRPr sz="9500" b="1">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smtClean="0"/>
              <a:t>Click here to add title</a:t>
            </a:r>
            <a:endParaRPr lang="en-US" dirty="0"/>
          </a:p>
        </p:txBody>
      </p:sp>
      <p:sp>
        <p:nvSpPr>
          <p:cNvPr id="93" name="Picture Placeholder 13"/>
          <p:cNvSpPr>
            <a:spLocks noGrp="1"/>
          </p:cNvSpPr>
          <p:nvPr>
            <p:ph type="pic" sz="quarter" idx="179" hasCustomPrompt="1"/>
          </p:nvPr>
        </p:nvSpPr>
        <p:spPr>
          <a:xfrm>
            <a:off x="791165" y="1337204"/>
            <a:ext cx="3867150" cy="2654300"/>
          </a:xfrm>
          <a:prstGeom prst="rect">
            <a:avLst/>
          </a:prstGeom>
        </p:spPr>
        <p:txBody>
          <a:bodyPr lIns="76183" tIns="38091" rIns="76183" bIns="38091" anchor="ctr"/>
          <a:lstStyle>
            <a:lvl1pPr algn="ctr">
              <a:buNone/>
              <a:defRPr sz="3600">
                <a:solidFill>
                  <a:schemeClr val="bg1"/>
                </a:solidFill>
              </a:defRPr>
            </a:lvl1pPr>
          </a:lstStyle>
          <a:p>
            <a:r>
              <a:rPr lang="en-US" dirty="0" smtClean="0"/>
              <a:t>LOGO</a:t>
            </a:r>
            <a:endParaRPr lang="en-US" dirty="0"/>
          </a:p>
        </p:txBody>
      </p:sp>
      <p:sp>
        <p:nvSpPr>
          <p:cNvPr id="84" name="Text Placeholder 5"/>
          <p:cNvSpPr>
            <a:spLocks noGrp="1"/>
          </p:cNvSpPr>
          <p:nvPr>
            <p:ph type="body" sz="quarter" idx="95"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85" name="Text Placeholder 3"/>
          <p:cNvSpPr>
            <a:spLocks noGrp="1"/>
          </p:cNvSpPr>
          <p:nvPr>
            <p:ph type="body" sz="quarter" idx="107" hasCustomPrompt="1"/>
          </p:nvPr>
        </p:nvSpPr>
        <p:spPr>
          <a:xfrm>
            <a:off x="-18518980" y="22505660"/>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16" hasCustomPrompt="1"/>
          </p:nvPr>
        </p:nvSpPr>
        <p:spPr>
          <a:xfrm>
            <a:off x="-18518980" y="22505660"/>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17" hasCustomPrompt="1"/>
          </p:nvPr>
        </p:nvSpPr>
        <p:spPr>
          <a:xfrm>
            <a:off x="-18518980" y="22505660"/>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88" name="Text Placeholder 3"/>
          <p:cNvSpPr>
            <a:spLocks noGrp="1"/>
          </p:cNvSpPr>
          <p:nvPr>
            <p:ph type="body" sz="quarter" idx="118" hasCustomPrompt="1"/>
          </p:nvPr>
        </p:nvSpPr>
        <p:spPr>
          <a:xfrm>
            <a:off x="-18518980" y="22505660"/>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94" name="Text Placeholder 3"/>
          <p:cNvSpPr>
            <a:spLocks noGrp="1"/>
          </p:cNvSpPr>
          <p:nvPr>
            <p:ph type="body" sz="quarter" idx="119" hasCustomPrompt="1"/>
          </p:nvPr>
        </p:nvSpPr>
        <p:spPr>
          <a:xfrm>
            <a:off x="-18518980" y="22505660"/>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95" name="Text Placeholder 3"/>
          <p:cNvSpPr>
            <a:spLocks noGrp="1"/>
          </p:cNvSpPr>
          <p:nvPr>
            <p:ph type="body" sz="quarter" idx="120" hasCustomPrompt="1"/>
          </p:nvPr>
        </p:nvSpPr>
        <p:spPr>
          <a:xfrm>
            <a:off x="-18518980" y="22505660"/>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96" name="Text Placeholder 3"/>
          <p:cNvSpPr>
            <a:spLocks noGrp="1"/>
          </p:cNvSpPr>
          <p:nvPr>
            <p:ph type="body" sz="quarter" idx="121" hasCustomPrompt="1"/>
          </p:nvPr>
        </p:nvSpPr>
        <p:spPr>
          <a:xfrm>
            <a:off x="-18518980" y="22505660"/>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97" name="Text Placeholder 3"/>
          <p:cNvSpPr>
            <a:spLocks noGrp="1"/>
          </p:cNvSpPr>
          <p:nvPr>
            <p:ph type="body" sz="quarter" idx="122" hasCustomPrompt="1"/>
          </p:nvPr>
        </p:nvSpPr>
        <p:spPr>
          <a:xfrm>
            <a:off x="-18518980" y="22505660"/>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98" name="Text Placeholder 3"/>
          <p:cNvSpPr>
            <a:spLocks noGrp="1"/>
          </p:cNvSpPr>
          <p:nvPr>
            <p:ph type="body" sz="quarter" idx="123" hasCustomPrompt="1"/>
          </p:nvPr>
        </p:nvSpPr>
        <p:spPr>
          <a:xfrm>
            <a:off x="-18518980" y="22505660"/>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99" name="Text Placeholder 3"/>
          <p:cNvSpPr>
            <a:spLocks noGrp="1"/>
          </p:cNvSpPr>
          <p:nvPr>
            <p:ph type="body" sz="quarter" idx="124" hasCustomPrompt="1"/>
          </p:nvPr>
        </p:nvSpPr>
        <p:spPr>
          <a:xfrm>
            <a:off x="-18518980" y="22505660"/>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100" name="Text Placeholder 3"/>
          <p:cNvSpPr>
            <a:spLocks noGrp="1"/>
          </p:cNvSpPr>
          <p:nvPr>
            <p:ph type="body" sz="quarter" idx="125" hasCustomPrompt="1"/>
          </p:nvPr>
        </p:nvSpPr>
        <p:spPr>
          <a:xfrm>
            <a:off x="-18518980" y="22505660"/>
            <a:ext cx="18222556"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101" name="Picture Placeholder 13"/>
          <p:cNvSpPr>
            <a:spLocks noGrp="1"/>
          </p:cNvSpPr>
          <p:nvPr>
            <p:ph type="pic" sz="quarter" idx="115" hasCustomPrompt="1"/>
          </p:nvPr>
        </p:nvSpPr>
        <p:spPr>
          <a:xfrm>
            <a:off x="-13951743" y="25969912"/>
            <a:ext cx="8415349" cy="6123560"/>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102" name="Picture Placeholder 13"/>
          <p:cNvSpPr>
            <a:spLocks noGrp="1"/>
          </p:cNvSpPr>
          <p:nvPr>
            <p:ph type="pic" sz="quarter" idx="126" hasCustomPrompt="1"/>
          </p:nvPr>
        </p:nvSpPr>
        <p:spPr>
          <a:xfrm>
            <a:off x="-13951743" y="25969912"/>
            <a:ext cx="8415349" cy="6123560"/>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103" name="Picture Placeholder 13"/>
          <p:cNvSpPr>
            <a:spLocks noGrp="1"/>
          </p:cNvSpPr>
          <p:nvPr>
            <p:ph type="pic" sz="quarter" idx="127" hasCustomPrompt="1"/>
          </p:nvPr>
        </p:nvSpPr>
        <p:spPr>
          <a:xfrm>
            <a:off x="-13951743" y="25969912"/>
            <a:ext cx="8415349" cy="6123560"/>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104" name="Picture Placeholder 13"/>
          <p:cNvSpPr>
            <a:spLocks noGrp="1"/>
          </p:cNvSpPr>
          <p:nvPr>
            <p:ph type="pic" sz="quarter" idx="128" hasCustomPrompt="1"/>
          </p:nvPr>
        </p:nvSpPr>
        <p:spPr>
          <a:xfrm>
            <a:off x="-13951743" y="25969912"/>
            <a:ext cx="8415349" cy="6123560"/>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105" name="Picture Placeholder 13"/>
          <p:cNvSpPr>
            <a:spLocks noGrp="1"/>
          </p:cNvSpPr>
          <p:nvPr>
            <p:ph type="pic" sz="quarter" idx="129" hasCustomPrompt="1"/>
          </p:nvPr>
        </p:nvSpPr>
        <p:spPr>
          <a:xfrm>
            <a:off x="-13951743" y="25969912"/>
            <a:ext cx="8415349" cy="6123560"/>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106" name="Picture Placeholder 13"/>
          <p:cNvSpPr>
            <a:spLocks noGrp="1"/>
          </p:cNvSpPr>
          <p:nvPr>
            <p:ph type="pic" sz="quarter" idx="130" hasCustomPrompt="1"/>
          </p:nvPr>
        </p:nvSpPr>
        <p:spPr>
          <a:xfrm>
            <a:off x="-13951743" y="25969912"/>
            <a:ext cx="8415349" cy="6123560"/>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31" hasCustomPrompt="1"/>
          </p:nvPr>
        </p:nvSpPr>
        <p:spPr>
          <a:xfrm>
            <a:off x="-13951743" y="25969912"/>
            <a:ext cx="8415349" cy="6123560"/>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161" name="Picture Placeholder 13"/>
          <p:cNvSpPr>
            <a:spLocks noGrp="1"/>
          </p:cNvSpPr>
          <p:nvPr>
            <p:ph type="pic" sz="quarter" idx="132" hasCustomPrompt="1"/>
          </p:nvPr>
        </p:nvSpPr>
        <p:spPr>
          <a:xfrm>
            <a:off x="-13951743" y="25969912"/>
            <a:ext cx="8415349" cy="6123560"/>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162" name="Picture Placeholder 13"/>
          <p:cNvSpPr>
            <a:spLocks noGrp="1"/>
          </p:cNvSpPr>
          <p:nvPr>
            <p:ph type="pic" sz="quarter" idx="133" hasCustomPrompt="1"/>
          </p:nvPr>
        </p:nvSpPr>
        <p:spPr>
          <a:xfrm>
            <a:off x="-13951743" y="25969912"/>
            <a:ext cx="8415349" cy="6123560"/>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163" name="Picture Placeholder 13"/>
          <p:cNvSpPr>
            <a:spLocks noGrp="1"/>
          </p:cNvSpPr>
          <p:nvPr>
            <p:ph type="pic" sz="quarter" idx="134" hasCustomPrompt="1"/>
          </p:nvPr>
        </p:nvSpPr>
        <p:spPr>
          <a:xfrm>
            <a:off x="-13951743" y="25969912"/>
            <a:ext cx="8415349" cy="6123560"/>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164" name="Picture Placeholder 13"/>
          <p:cNvSpPr>
            <a:spLocks noGrp="1"/>
          </p:cNvSpPr>
          <p:nvPr>
            <p:ph type="pic" sz="quarter" idx="135" hasCustomPrompt="1"/>
          </p:nvPr>
        </p:nvSpPr>
        <p:spPr>
          <a:xfrm>
            <a:off x="-13951743" y="25969912"/>
            <a:ext cx="8415349" cy="6123560"/>
          </a:xfrm>
          <a:prstGeom prst="rect">
            <a:avLst/>
          </a:prstGeom>
          <a:solidFill>
            <a:schemeClr val="bg2"/>
          </a:solidFill>
          <a:ln>
            <a:solidFill>
              <a:schemeClr val="tx2"/>
            </a:solidFill>
          </a:ln>
          <a:effectLst/>
        </p:spPr>
        <p:txBody>
          <a:bodyPr lIns="76183" tIns="38091" rIns="76183" bIns="38091" anchor="ctr"/>
          <a:lstStyle>
            <a:lvl1pPr marL="0" indent="0" algn="ctr">
              <a:buNone/>
              <a:defRPr sz="3400" b="0" baseline="0">
                <a:solidFill>
                  <a:schemeClr val="tx2"/>
                </a:solidFill>
              </a:defRPr>
            </a:lvl1pPr>
          </a:lstStyle>
          <a:p>
            <a:r>
              <a:rPr lang="en-US" dirty="0" smtClean="0"/>
              <a:t>PICTURE PLACEHOLDER</a:t>
            </a:r>
            <a:endParaRPr lang="en-US" dirty="0"/>
          </a:p>
        </p:txBody>
      </p:sp>
      <p:sp>
        <p:nvSpPr>
          <p:cNvPr id="165" name="Text Placeholder 5"/>
          <p:cNvSpPr>
            <a:spLocks noGrp="1"/>
          </p:cNvSpPr>
          <p:nvPr>
            <p:ph type="body" sz="quarter" idx="136"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66" name="Text Placeholder 5"/>
          <p:cNvSpPr>
            <a:spLocks noGrp="1"/>
          </p:cNvSpPr>
          <p:nvPr>
            <p:ph type="body" sz="quarter" idx="137"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67" name="Text Placeholder 5"/>
          <p:cNvSpPr>
            <a:spLocks noGrp="1"/>
          </p:cNvSpPr>
          <p:nvPr>
            <p:ph type="body" sz="quarter" idx="138"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68" name="Text Placeholder 5"/>
          <p:cNvSpPr>
            <a:spLocks noGrp="1"/>
          </p:cNvSpPr>
          <p:nvPr>
            <p:ph type="body" sz="quarter" idx="139"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69" name="Text Placeholder 5"/>
          <p:cNvSpPr>
            <a:spLocks noGrp="1"/>
          </p:cNvSpPr>
          <p:nvPr>
            <p:ph type="body" sz="quarter" idx="140"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70" name="Text Placeholder 5"/>
          <p:cNvSpPr>
            <a:spLocks noGrp="1"/>
          </p:cNvSpPr>
          <p:nvPr>
            <p:ph type="body" sz="quarter" idx="141"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71" name="Text Placeholder 5"/>
          <p:cNvSpPr>
            <a:spLocks noGrp="1"/>
          </p:cNvSpPr>
          <p:nvPr>
            <p:ph type="body" sz="quarter" idx="142"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72" name="Text Placeholder 5"/>
          <p:cNvSpPr>
            <a:spLocks noGrp="1"/>
          </p:cNvSpPr>
          <p:nvPr>
            <p:ph type="body" sz="quarter" idx="143"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73" name="Text Placeholder 5"/>
          <p:cNvSpPr>
            <a:spLocks noGrp="1"/>
          </p:cNvSpPr>
          <p:nvPr>
            <p:ph type="body" sz="quarter" idx="144"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74" name="Text Placeholder 5"/>
          <p:cNvSpPr>
            <a:spLocks noGrp="1"/>
          </p:cNvSpPr>
          <p:nvPr>
            <p:ph type="body" sz="quarter" idx="145"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75" name="Text Placeholder 5"/>
          <p:cNvSpPr>
            <a:spLocks noGrp="1"/>
          </p:cNvSpPr>
          <p:nvPr>
            <p:ph type="body" sz="quarter" idx="146"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76" name="Text Placeholder 5"/>
          <p:cNvSpPr>
            <a:spLocks noGrp="1"/>
          </p:cNvSpPr>
          <p:nvPr>
            <p:ph type="body" sz="quarter" idx="147"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77" name="Text Placeholder 5"/>
          <p:cNvSpPr>
            <a:spLocks noGrp="1"/>
          </p:cNvSpPr>
          <p:nvPr>
            <p:ph type="body" sz="quarter" idx="148"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178" name="Text Placeholder 5"/>
          <p:cNvSpPr>
            <a:spLocks noGrp="1"/>
          </p:cNvSpPr>
          <p:nvPr>
            <p:ph type="body" sz="quarter" idx="149" hasCustomPrompt="1"/>
          </p:nvPr>
        </p:nvSpPr>
        <p:spPr>
          <a:xfrm>
            <a:off x="-18518980" y="18523303"/>
            <a:ext cx="18205888"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58" name="Text Placeholder 3"/>
          <p:cNvSpPr>
            <a:spLocks noGrp="1"/>
          </p:cNvSpPr>
          <p:nvPr>
            <p:ph type="body" sz="quarter" idx="180" hasCustomPrompt="1"/>
          </p:nvPr>
        </p:nvSpPr>
        <p:spPr>
          <a:xfrm>
            <a:off x="-13985082" y="21585704"/>
            <a:ext cx="8793099"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81" hasCustomPrompt="1"/>
          </p:nvPr>
        </p:nvSpPr>
        <p:spPr>
          <a:xfrm>
            <a:off x="-13985082" y="21585704"/>
            <a:ext cx="8793099"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60" name="Text Placeholder 3"/>
          <p:cNvSpPr>
            <a:spLocks noGrp="1"/>
          </p:cNvSpPr>
          <p:nvPr>
            <p:ph type="body" sz="quarter" idx="182" hasCustomPrompt="1"/>
          </p:nvPr>
        </p:nvSpPr>
        <p:spPr>
          <a:xfrm>
            <a:off x="-13985082" y="21585704"/>
            <a:ext cx="8793099"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83" hasCustomPrompt="1"/>
          </p:nvPr>
        </p:nvSpPr>
        <p:spPr>
          <a:xfrm>
            <a:off x="-13985082" y="21585704"/>
            <a:ext cx="8793099"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62" name="Text Placeholder 3"/>
          <p:cNvSpPr>
            <a:spLocks noGrp="1"/>
          </p:cNvSpPr>
          <p:nvPr>
            <p:ph type="body" sz="quarter" idx="184" hasCustomPrompt="1"/>
          </p:nvPr>
        </p:nvSpPr>
        <p:spPr>
          <a:xfrm>
            <a:off x="-13985082" y="21585704"/>
            <a:ext cx="8793099"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85" hasCustomPrompt="1"/>
          </p:nvPr>
        </p:nvSpPr>
        <p:spPr>
          <a:xfrm>
            <a:off x="-13985082" y="21585704"/>
            <a:ext cx="8793099"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86" hasCustomPrompt="1"/>
          </p:nvPr>
        </p:nvSpPr>
        <p:spPr>
          <a:xfrm>
            <a:off x="-13985082" y="21585704"/>
            <a:ext cx="8793099"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87" hasCustomPrompt="1"/>
          </p:nvPr>
        </p:nvSpPr>
        <p:spPr>
          <a:xfrm>
            <a:off x="-13985082" y="21585704"/>
            <a:ext cx="8793099"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88" hasCustomPrompt="1"/>
          </p:nvPr>
        </p:nvSpPr>
        <p:spPr>
          <a:xfrm>
            <a:off x="-13985082" y="21585704"/>
            <a:ext cx="8793099"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89" hasCustomPrompt="1"/>
          </p:nvPr>
        </p:nvSpPr>
        <p:spPr>
          <a:xfrm>
            <a:off x="-13985082" y="21585704"/>
            <a:ext cx="8793099"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90" hasCustomPrompt="1"/>
          </p:nvPr>
        </p:nvSpPr>
        <p:spPr>
          <a:xfrm>
            <a:off x="-13985082" y="21585704"/>
            <a:ext cx="8793099" cy="753968"/>
          </a:xfrm>
          <a:prstGeom prst="rect">
            <a:avLst/>
          </a:prstGeom>
        </p:spPr>
        <p:txBody>
          <a:bodyPr wrap="square" lIns="190458" tIns="190458" rIns="190458" bIns="190458">
            <a:spAutoFit/>
          </a:bodyPr>
          <a:lstStyle>
            <a:lvl1pPr marL="0" indent="0">
              <a:buNone/>
              <a:defRPr sz="2400" baseline="0">
                <a:solidFill>
                  <a:schemeClr val="accent5">
                    <a:lumMod val="50000"/>
                  </a:schemeClr>
                </a:solidFill>
                <a:latin typeface="Trebuchet MS" pitchFamily="34" charset="0"/>
              </a:defRPr>
            </a:lvl1pPr>
            <a:lvl2pPr marL="1237973" indent="-476143">
              <a:defRPr sz="2100">
                <a:latin typeface="Trebuchet MS" pitchFamily="34" charset="0"/>
              </a:defRPr>
            </a:lvl2pPr>
            <a:lvl3pPr marL="1714118" indent="-476143">
              <a:defRPr sz="2100">
                <a:latin typeface="Trebuchet MS" pitchFamily="34" charset="0"/>
              </a:defRPr>
            </a:lvl3pPr>
            <a:lvl4pPr marL="2237877" indent="-523759">
              <a:defRPr sz="2100">
                <a:latin typeface="Trebuchet MS" pitchFamily="34" charset="0"/>
              </a:defRPr>
            </a:lvl4pPr>
            <a:lvl5pPr marL="2618792" indent="-380915">
              <a:defRPr sz="2100">
                <a:latin typeface="Trebuchet MS" pitchFamily="34" charset="0"/>
              </a:defRPr>
            </a:lvl5pPr>
          </a:lstStyle>
          <a:p>
            <a:pPr lvl="0"/>
            <a:r>
              <a:rPr lang="en-US" dirty="0" smtClean="0"/>
              <a:t>TEXT PLACEHOLDER</a:t>
            </a:r>
            <a:endParaRPr lang="en-US" dirty="0"/>
          </a:p>
        </p:txBody>
      </p:sp>
      <p:sp>
        <p:nvSpPr>
          <p:cNvPr id="69" name="Text Placeholder 5"/>
          <p:cNvSpPr>
            <a:spLocks noGrp="1"/>
          </p:cNvSpPr>
          <p:nvPr>
            <p:ph type="body" sz="quarter" idx="191"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92"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93"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94"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95"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96"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97"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5"/>
          <p:cNvSpPr>
            <a:spLocks noGrp="1"/>
          </p:cNvSpPr>
          <p:nvPr>
            <p:ph type="body" sz="quarter" idx="198"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7" name="Text Placeholder 5"/>
          <p:cNvSpPr>
            <a:spLocks noGrp="1"/>
          </p:cNvSpPr>
          <p:nvPr>
            <p:ph type="body" sz="quarter" idx="199"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8" name="Text Placeholder 5"/>
          <p:cNvSpPr>
            <a:spLocks noGrp="1"/>
          </p:cNvSpPr>
          <p:nvPr>
            <p:ph type="body" sz="quarter" idx="200"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79" name="Text Placeholder 5"/>
          <p:cNvSpPr>
            <a:spLocks noGrp="1"/>
          </p:cNvSpPr>
          <p:nvPr>
            <p:ph type="body" sz="quarter" idx="201"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80" name="Text Placeholder 5"/>
          <p:cNvSpPr>
            <a:spLocks noGrp="1"/>
          </p:cNvSpPr>
          <p:nvPr>
            <p:ph type="body" sz="quarter" idx="202"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81" name="Text Placeholder 5"/>
          <p:cNvSpPr>
            <a:spLocks noGrp="1"/>
          </p:cNvSpPr>
          <p:nvPr>
            <p:ph type="body" sz="quarter" idx="203"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82" name="Text Placeholder 5"/>
          <p:cNvSpPr>
            <a:spLocks noGrp="1"/>
          </p:cNvSpPr>
          <p:nvPr>
            <p:ph type="body" sz="quarter" idx="204"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
        <p:nvSpPr>
          <p:cNvPr id="83" name="Text Placeholder 5"/>
          <p:cNvSpPr>
            <a:spLocks noGrp="1"/>
          </p:cNvSpPr>
          <p:nvPr>
            <p:ph type="body" sz="quarter" idx="205" hasCustomPrompt="1"/>
          </p:nvPr>
        </p:nvSpPr>
        <p:spPr>
          <a:xfrm>
            <a:off x="-13985082" y="17467616"/>
            <a:ext cx="8793099" cy="677074"/>
          </a:xfrm>
          <a:prstGeom prst="rect">
            <a:avLst/>
          </a:prstGeom>
          <a:noFill/>
        </p:spPr>
        <p:txBody>
          <a:bodyPr wrap="square" lIns="76183" tIns="76183" rIns="76183" bIns="76183" anchor="ctr" anchorCtr="0">
            <a:spAutoFit/>
          </a:bodyPr>
          <a:lstStyle>
            <a:lvl1pPr algn="ctr">
              <a:buNone/>
              <a:defRPr sz="3400" b="1" u="sng" baseline="0">
                <a:solidFill>
                  <a:schemeClr val="accent5">
                    <a:lumMod val="50000"/>
                  </a:schemeClr>
                </a:solidFill>
              </a:defRPr>
            </a:lvl1pPr>
          </a:lstStyle>
          <a:p>
            <a:pPr lvl="0"/>
            <a:r>
              <a:rPr lang="en-US" dirty="0" smtClean="0"/>
              <a:t>SECTION HEADER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38694361" y="0"/>
            <a:ext cx="18263268" cy="34747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52367" tIns="304731" rIns="152367" bIns="152367" rtlCol="0" anchor="t" anchorCtr="0"/>
          <a:lstStyle/>
          <a:p>
            <a:pPr algn="ctr"/>
            <a:r>
              <a:rPr lang="en-US" sz="5000" b="1" dirty="0" smtClean="0">
                <a:solidFill>
                  <a:schemeClr val="bg1"/>
                </a:solidFill>
                <a:latin typeface="Trebuchet MS" pitchFamily="34" charset="0"/>
              </a:rPr>
              <a:t>QUICK</a:t>
            </a:r>
            <a:r>
              <a:rPr lang="en-US" sz="5000" b="1" baseline="0" dirty="0" smtClean="0">
                <a:solidFill>
                  <a:schemeClr val="bg1"/>
                </a:solidFill>
                <a:latin typeface="Trebuchet MS" pitchFamily="34" charset="0"/>
              </a:rPr>
              <a:t> TIPS</a:t>
            </a:r>
            <a:endParaRPr lang="en-US" sz="5000" b="1" dirty="0" smtClean="0">
              <a:solidFill>
                <a:schemeClr val="bg1"/>
              </a:solidFill>
              <a:latin typeface="Trebuchet MS" pitchFamily="34" charset="0"/>
            </a:endParaRPr>
          </a:p>
          <a:p>
            <a:pPr algn="ctr"/>
            <a:r>
              <a:rPr lang="en-US" sz="4500" b="1" dirty="0" smtClean="0">
                <a:solidFill>
                  <a:srgbClr val="FFFF00"/>
                </a:solidFill>
                <a:latin typeface="Trebuchet MS" pitchFamily="34" charset="0"/>
              </a:rPr>
              <a:t>(--THIS SECTION DOES NOT PRINT--)</a:t>
            </a:r>
          </a:p>
          <a:p>
            <a:pPr algn="ctr"/>
            <a:endParaRPr lang="en-US" sz="3600" b="1" dirty="0" smtClean="0">
              <a:latin typeface="Trebuchet MS" pitchFamily="34" charset="0"/>
            </a:endParaRPr>
          </a:p>
          <a:p>
            <a:pPr defTabSz="2611865"/>
            <a:r>
              <a:rPr lang="en-US" sz="3600" dirty="0" smtClean="0">
                <a:latin typeface="Trebuchet MS" pitchFamily="34" charset="0"/>
              </a:rPr>
              <a:t>This PowerPoint</a:t>
            </a:r>
            <a:r>
              <a:rPr lang="en-US" sz="3600" baseline="0" dirty="0" smtClean="0">
                <a:latin typeface="Trebuchet MS" pitchFamily="34" charset="0"/>
              </a:rPr>
              <a:t> template requires basic PowerPoint (version 2007 or newer) skills. Below is a list of commonly asked questions specific to this template. </a:t>
            </a:r>
            <a:br>
              <a:rPr lang="en-US" sz="3600" baseline="0" dirty="0" smtClean="0">
                <a:latin typeface="Trebuchet MS" pitchFamily="34" charset="0"/>
              </a:rPr>
            </a:br>
            <a:r>
              <a:rPr lang="en-US" sz="3600" baseline="0" dirty="0" smtClean="0">
                <a:latin typeface="Trebuchet MS" pitchFamily="34" charset="0"/>
              </a:rPr>
              <a:t>If you are using an older version of PowerPoint some template features may not work properly.</a:t>
            </a:r>
          </a:p>
          <a:p>
            <a:pPr defTabSz="2611865"/>
            <a:endParaRPr lang="en-US" sz="5500" b="1" dirty="0" smtClean="0">
              <a:solidFill>
                <a:srgbClr val="FFFF00"/>
              </a:solidFill>
              <a:latin typeface="Trebuchet MS" pitchFamily="34" charset="0"/>
            </a:endParaRPr>
          </a:p>
          <a:p>
            <a:pPr defTabSz="2611865">
              <a:lnSpc>
                <a:spcPts val="1750"/>
              </a:lnSpc>
            </a:pPr>
            <a:endParaRPr lang="en-US" sz="5500" baseline="0" dirty="0" smtClean="0">
              <a:latin typeface="Trebuchet MS" pitchFamily="34" charset="0"/>
            </a:endParaRPr>
          </a:p>
          <a:p>
            <a:pPr algn="ctr">
              <a:lnSpc>
                <a:spcPts val="1750"/>
              </a:lnSpc>
            </a:pPr>
            <a:endParaRPr lang="en-US" sz="4500" b="1" baseline="0" dirty="0" smtClean="0">
              <a:solidFill>
                <a:schemeClr val="bg1"/>
              </a:solidFill>
              <a:latin typeface="Trebuchet MS" pitchFamily="34" charset="0"/>
            </a:endParaRPr>
          </a:p>
          <a:p>
            <a:pPr algn="ctr">
              <a:lnSpc>
                <a:spcPts val="1750"/>
              </a:lnSpc>
            </a:pPr>
            <a:r>
              <a:rPr lang="en-US" sz="5000" b="1" baseline="0" smtClean="0">
                <a:solidFill>
                  <a:schemeClr val="bg1"/>
                </a:solidFill>
                <a:latin typeface="Trebuchet MS" pitchFamily="34" charset="0"/>
              </a:rPr>
              <a:t>Template </a:t>
            </a:r>
            <a:r>
              <a:rPr lang="en-US" sz="5000" b="1" baseline="0" dirty="0" smtClean="0">
                <a:solidFill>
                  <a:schemeClr val="bg1"/>
                </a:solidFill>
                <a:latin typeface="Trebuchet MS" pitchFamily="34" charset="0"/>
              </a:rPr>
              <a:t>FAQs</a:t>
            </a:r>
            <a:endParaRPr lang="en-US" sz="5000" baseline="0" dirty="0" smtClean="0">
              <a:latin typeface="Trebuchet MS" pitchFamily="34" charset="0"/>
            </a:endParaRPr>
          </a:p>
          <a:p>
            <a:pPr algn="ctr"/>
            <a:endParaRPr lang="en-US" sz="3600" b="1" dirty="0" smtClean="0">
              <a:solidFill>
                <a:srgbClr val="FFFF00"/>
              </a:solidFill>
              <a:latin typeface="Trebuchet MS" pitchFamily="34" charset="0"/>
            </a:endParaRPr>
          </a:p>
          <a:p>
            <a:pPr marL="0" marR="0" indent="0" algn="l" defTabSz="2240796" rtl="0" eaLnBrk="1" fontAlgn="auto" latinLnBrk="0" hangingPunct="1">
              <a:lnSpc>
                <a:spcPct val="100000"/>
              </a:lnSpc>
              <a:spcBef>
                <a:spcPts val="0"/>
              </a:spcBef>
              <a:spcAft>
                <a:spcPts val="0"/>
              </a:spcAft>
              <a:buClrTx/>
              <a:buSzTx/>
              <a:buFontTx/>
              <a:buNone/>
              <a:tabLst/>
              <a:defRPr/>
            </a:pPr>
            <a:r>
              <a:rPr lang="en-US" sz="3600" b="1" dirty="0" smtClean="0">
                <a:solidFill>
                  <a:srgbClr val="FFFF00"/>
                </a:solidFill>
                <a:latin typeface="Trebuchet MS" pitchFamily="34" charset="0"/>
              </a:rPr>
              <a:t>Verifying the quality of your graphics</a:t>
            </a:r>
          </a:p>
          <a:p>
            <a:pPr defTabSz="2240796"/>
            <a:r>
              <a:rPr lang="en-US" sz="3600" dirty="0" smtClean="0">
                <a:latin typeface="Trebuchet MS" pitchFamily="34" charset="0"/>
              </a:rPr>
              <a:t>Go to the </a:t>
            </a:r>
            <a:r>
              <a:rPr lang="en-US" sz="36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600" baseline="0" dirty="0" smtClean="0">
                <a:latin typeface="Trebuchet MS" pitchFamily="34" charset="0"/>
              </a:rPr>
            </a:br>
            <a:endParaRPr lang="en-US" sz="3600" baseline="0" dirty="0" smtClean="0">
              <a:latin typeface="Trebuchet MS" pitchFamily="34" charset="0"/>
            </a:endParaRPr>
          </a:p>
          <a:p>
            <a:pPr defTabSz="2240796"/>
            <a:endParaRPr lang="en-US" sz="3600" b="1" baseline="0" dirty="0" smtClean="0">
              <a:solidFill>
                <a:srgbClr val="FFFF00"/>
              </a:solidFill>
              <a:latin typeface="Trebuchet MS" pitchFamily="34" charset="0"/>
            </a:endParaRPr>
          </a:p>
          <a:p>
            <a:pPr defTabSz="2240796"/>
            <a:r>
              <a:rPr lang="en-US" sz="3600" b="1" baseline="0" dirty="0" smtClean="0">
                <a:solidFill>
                  <a:srgbClr val="FFFF00"/>
                </a:solidFill>
                <a:latin typeface="Trebuchet MS" pitchFamily="34" charset="0"/>
              </a:rPr>
              <a:t>Modifying the layout</a:t>
            </a:r>
          </a:p>
          <a:p>
            <a:pPr defTabSz="2240796"/>
            <a:r>
              <a:rPr lang="en-US" sz="3600" dirty="0" smtClean="0">
                <a:latin typeface="Trebuchet MS" pitchFamily="34" charset="0"/>
              </a:rPr>
              <a:t>This template has four </a:t>
            </a:r>
            <a:r>
              <a:rPr lang="en-US" sz="3600" baseline="0" dirty="0" smtClean="0">
                <a:latin typeface="Trebuchet MS" pitchFamily="34" charset="0"/>
              </a:rPr>
              <a:t>different  column layouts.</a:t>
            </a:r>
          </a:p>
          <a:p>
            <a:pPr defTabSz="2240796"/>
            <a:r>
              <a:rPr lang="en-US" sz="3600" u="sng" baseline="0" dirty="0" smtClean="0">
                <a:latin typeface="Trebuchet MS" pitchFamily="34" charset="0"/>
              </a:rPr>
              <a:t>Right-click</a:t>
            </a:r>
            <a:r>
              <a:rPr lang="en-US" sz="3600" baseline="0" dirty="0" smtClean="0">
                <a:latin typeface="Trebuchet MS" pitchFamily="34" charset="0"/>
              </a:rPr>
              <a:t> your mouse on the background  and </a:t>
            </a:r>
          </a:p>
          <a:p>
            <a:pPr defTabSz="2240796"/>
            <a:r>
              <a:rPr lang="en-US" sz="3600" baseline="0" dirty="0" smtClean="0">
                <a:latin typeface="Trebuchet MS" pitchFamily="34" charset="0"/>
              </a:rPr>
              <a:t>click on LAYOUT to see </a:t>
            </a:r>
            <a:r>
              <a:rPr lang="en-US" sz="3600" baseline="0" dirty="0" err="1" smtClean="0">
                <a:latin typeface="Trebuchet MS" pitchFamily="34" charset="0"/>
              </a:rPr>
              <a:t>thelayout</a:t>
            </a:r>
            <a:r>
              <a:rPr lang="en-US" sz="3600" baseline="0" dirty="0" smtClean="0">
                <a:latin typeface="Trebuchet MS" pitchFamily="34" charset="0"/>
              </a:rPr>
              <a:t> options.  The columns </a:t>
            </a:r>
          </a:p>
          <a:p>
            <a:pPr defTabSz="2240796"/>
            <a:r>
              <a:rPr lang="en-US" sz="3600" baseline="0" dirty="0" smtClean="0">
                <a:latin typeface="Trebuchet MS" pitchFamily="34" charset="0"/>
              </a:rPr>
              <a:t>in the provided  layouts are fixed and cannot be moved </a:t>
            </a:r>
          </a:p>
          <a:p>
            <a:pPr defTabSz="2240796"/>
            <a:r>
              <a:rPr lang="en-US" sz="3600" baseline="0" dirty="0" smtClean="0">
                <a:latin typeface="Trebuchet MS" pitchFamily="34" charset="0"/>
              </a:rPr>
              <a:t>but advanced users can modify any layout by going to VIEW and then SLIDE MASTER.</a:t>
            </a:r>
          </a:p>
          <a:p>
            <a:pPr marL="0" marR="0" indent="0" algn="l" defTabSz="2240796" rtl="0" eaLnBrk="1" fontAlgn="auto" latinLnBrk="0" hangingPunct="1">
              <a:lnSpc>
                <a:spcPct val="100000"/>
              </a:lnSpc>
              <a:spcBef>
                <a:spcPts val="0"/>
              </a:spcBef>
              <a:spcAft>
                <a:spcPts val="0"/>
              </a:spcAft>
              <a:buClrTx/>
              <a:buSzTx/>
              <a:buFontTx/>
              <a:buNone/>
              <a:tabLst/>
              <a:defRPr/>
            </a:pPr>
            <a:endParaRPr lang="en-US" sz="3600" baseline="0" dirty="0" smtClean="0">
              <a:latin typeface="Trebuchet MS" pitchFamily="34" charset="0"/>
            </a:endParaRPr>
          </a:p>
          <a:p>
            <a:pPr marL="0" marR="0" indent="0" algn="l" defTabSz="2240796" rtl="0" eaLnBrk="1" fontAlgn="auto" latinLnBrk="0" hangingPunct="1">
              <a:lnSpc>
                <a:spcPct val="100000"/>
              </a:lnSpc>
              <a:spcBef>
                <a:spcPts val="0"/>
              </a:spcBef>
              <a:spcAft>
                <a:spcPts val="0"/>
              </a:spcAft>
              <a:buClrTx/>
              <a:buSzTx/>
              <a:buFontTx/>
              <a:buNone/>
              <a:tabLst/>
              <a:defRPr/>
            </a:pPr>
            <a:endParaRPr lang="en-US" sz="3600" baseline="0" dirty="0" smtClean="0">
              <a:latin typeface="Trebuchet MS" pitchFamily="34" charset="0"/>
            </a:endParaRPr>
          </a:p>
          <a:p>
            <a:pPr defTabSz="2240796"/>
            <a:r>
              <a:rPr lang="en-US" sz="3600" b="1" baseline="0" dirty="0" smtClean="0">
                <a:solidFill>
                  <a:srgbClr val="FFFF00"/>
                </a:solidFill>
                <a:latin typeface="Trebuchet MS" pitchFamily="34" charset="0"/>
              </a:rPr>
              <a:t>Importing text and graphics from external sources</a:t>
            </a:r>
          </a:p>
          <a:p>
            <a:pPr defTabSz="2240796"/>
            <a:r>
              <a:rPr lang="en-US" sz="3600" b="1" u="sng" baseline="0" dirty="0" smtClean="0">
                <a:latin typeface="Trebuchet MS" pitchFamily="34" charset="0"/>
              </a:rPr>
              <a:t>TEXT</a:t>
            </a:r>
            <a:r>
              <a:rPr lang="en-US" sz="3600" b="1" u="none" baseline="0" dirty="0" smtClean="0">
                <a:latin typeface="Trebuchet MS" pitchFamily="34" charset="0"/>
              </a:rPr>
              <a:t>: </a:t>
            </a:r>
            <a:r>
              <a:rPr lang="en-US" sz="3600" baseline="0" dirty="0" smtClean="0">
                <a:latin typeface="Trebuchet MS" pitchFamily="34" charset="0"/>
              </a:rPr>
              <a:t>Paste or type your text into a pre-existing placeholder or drag in a new placeholder from the left side of the template. Move it anywhere as needed.</a:t>
            </a:r>
          </a:p>
          <a:p>
            <a:pPr defTabSz="2240796"/>
            <a:endParaRPr lang="en-US" sz="3600" baseline="0" dirty="0" smtClean="0">
              <a:latin typeface="Trebuchet MS" pitchFamily="34" charset="0"/>
            </a:endParaRPr>
          </a:p>
          <a:p>
            <a:pPr defTabSz="2240796"/>
            <a:r>
              <a:rPr lang="en-US" sz="3600" b="1" u="sng" baseline="0" dirty="0" smtClean="0">
                <a:latin typeface="Trebuchet MS" pitchFamily="34" charset="0"/>
              </a:rPr>
              <a:t>PHOTOS</a:t>
            </a:r>
            <a:r>
              <a:rPr lang="en-US" sz="3600" b="1" u="none" baseline="0" dirty="0" smtClean="0">
                <a:latin typeface="Trebuchet MS" pitchFamily="34" charset="0"/>
              </a:rPr>
              <a:t>: </a:t>
            </a:r>
            <a:r>
              <a:rPr lang="en-US" sz="3600" baseline="0" dirty="0" smtClean="0">
                <a:latin typeface="Trebuchet MS" pitchFamily="34" charset="0"/>
              </a:rPr>
              <a:t>Drag in a picture placeholder, size it </a:t>
            </a:r>
            <a:r>
              <a:rPr lang="en-US" sz="3600" u="sng" baseline="0" dirty="0" smtClean="0">
                <a:latin typeface="Trebuchet MS" pitchFamily="34" charset="0"/>
              </a:rPr>
              <a:t>first</a:t>
            </a:r>
            <a:r>
              <a:rPr lang="en-US" sz="3600" baseline="0" dirty="0" smtClean="0">
                <a:latin typeface="Trebuchet MS" pitchFamily="34" charset="0"/>
              </a:rPr>
              <a:t>, click in it and insert a photo from the menu.</a:t>
            </a:r>
          </a:p>
          <a:p>
            <a:pPr defTabSz="2240796"/>
            <a:endParaRPr lang="en-US" sz="3600" baseline="0" dirty="0" smtClean="0">
              <a:latin typeface="Trebuchet MS" pitchFamily="34" charset="0"/>
            </a:endParaRPr>
          </a:p>
          <a:p>
            <a:pPr defTabSz="2240796"/>
            <a:r>
              <a:rPr lang="en-US" sz="3600" b="1" u="sng" baseline="0" dirty="0" smtClean="0">
                <a:latin typeface="Trebuchet MS" pitchFamily="34" charset="0"/>
              </a:rPr>
              <a:t>TABLES</a:t>
            </a:r>
            <a:r>
              <a:rPr lang="en-US" sz="3600" b="1" u="none" baseline="0" dirty="0" smtClean="0">
                <a:latin typeface="Trebuchet MS" pitchFamily="34" charset="0"/>
              </a:rPr>
              <a:t>: </a:t>
            </a:r>
            <a:r>
              <a:rPr lang="en-US" sz="3600" baseline="0" dirty="0" smtClean="0">
                <a:latin typeface="Trebuchet MS" pitchFamily="34" charset="0"/>
              </a:rPr>
              <a:t>You can copy and paste a table from an external document onto this poster template. To adjust the way the text fits within the cells of a table that has been pasted, </a:t>
            </a:r>
            <a:r>
              <a:rPr lang="en-US" sz="3600" u="sng" baseline="0" dirty="0" smtClean="0">
                <a:latin typeface="Trebuchet MS" pitchFamily="34" charset="0"/>
              </a:rPr>
              <a:t>right-click</a:t>
            </a:r>
            <a:r>
              <a:rPr lang="en-US" sz="3600" baseline="0" dirty="0" smtClean="0">
                <a:latin typeface="Trebuchet MS" pitchFamily="34" charset="0"/>
              </a:rPr>
              <a:t> on the table, click FORMAT SHAPE  then click on TEXT BOX and change the INTERNAL MARGIN values to 0.25.</a:t>
            </a:r>
          </a:p>
          <a:p>
            <a:pPr defTabSz="2240796"/>
            <a:endParaRPr lang="en-US" sz="3600" baseline="0" dirty="0" smtClean="0">
              <a:latin typeface="Trebuchet MS" pitchFamily="34" charset="0"/>
            </a:endParaRPr>
          </a:p>
          <a:p>
            <a:pPr defTabSz="2240796"/>
            <a:endParaRPr lang="en-US" sz="3600" baseline="0" dirty="0" smtClean="0">
              <a:latin typeface="Trebuchet MS" pitchFamily="34" charset="0"/>
            </a:endParaRPr>
          </a:p>
          <a:p>
            <a:pPr defTabSz="2240796"/>
            <a:r>
              <a:rPr lang="en-US" sz="3600" b="1" baseline="0" dirty="0" smtClean="0">
                <a:solidFill>
                  <a:srgbClr val="FFFF00"/>
                </a:solidFill>
                <a:latin typeface="Trebuchet MS" pitchFamily="34" charset="0"/>
              </a:rPr>
              <a:t>Modifying the color scheme</a:t>
            </a:r>
          </a:p>
          <a:p>
            <a:pPr defTabSz="2240796"/>
            <a:r>
              <a:rPr lang="en-US" sz="3600" baseline="0" dirty="0" smtClean="0">
                <a:latin typeface="Trebuchet MS" pitchFamily="34" charset="0"/>
              </a:rPr>
              <a:t>To change the color scheme of this template go to the DESIGN menu and click on COLORS. You can choose from the provided color combinations or create your own.</a:t>
            </a:r>
          </a:p>
          <a:p>
            <a:pPr defTabSz="2611865"/>
            <a:endParaRPr lang="en-US" sz="4500" b="1" dirty="0" smtClean="0">
              <a:solidFill>
                <a:srgbClr val="FFFF00"/>
              </a:solidFill>
              <a:latin typeface="Trebuchet MS" pitchFamily="34" charset="0"/>
            </a:endParaRPr>
          </a:p>
          <a:p>
            <a:pPr defTabSz="2611865"/>
            <a:endParaRPr lang="en-US" sz="3600" baseline="0" dirty="0" smtClean="0">
              <a:latin typeface="Trebuchet MS" pitchFamily="34" charset="0"/>
            </a:endParaRPr>
          </a:p>
          <a:p>
            <a:pPr defTabSz="2611865"/>
            <a:endParaRPr lang="en-US" sz="3600" baseline="0" dirty="0" smtClean="0">
              <a:latin typeface="Trebuchet MS" pitchFamily="34" charset="0"/>
            </a:endParaRPr>
          </a:p>
          <a:p>
            <a:pPr defTabSz="3657051"/>
            <a:endParaRPr lang="en-US" sz="2600" baseline="0" dirty="0" smtClean="0">
              <a:latin typeface="Trebuchet MS" pitchFamily="34" charset="0"/>
            </a:endParaRPr>
          </a:p>
          <a:p>
            <a:pPr defTabSz="3657051"/>
            <a:endParaRPr lang="en-US" sz="2600" dirty="0" smtClean="0">
              <a:latin typeface="Trebuchet MS" pitchFamily="34" charset="0"/>
            </a:endParaRPr>
          </a:p>
          <a:p>
            <a:pPr algn="ctr"/>
            <a:endParaRPr lang="en-US" sz="2600" b="1" dirty="0" smtClean="0">
              <a:solidFill>
                <a:schemeClr val="bg1"/>
              </a:solidFill>
              <a:latin typeface="Trebuchet MS" pitchFamily="34" charset="0"/>
            </a:endParaRPr>
          </a:p>
          <a:p>
            <a:pPr defTabSz="3657051"/>
            <a:endParaRPr lang="en-US" sz="2600" b="1" dirty="0" smtClean="0">
              <a:solidFill>
                <a:srgbClr val="FFFF00"/>
              </a:solidFill>
              <a:latin typeface="Trebuchet MS" pitchFamily="34" charset="0"/>
            </a:endParaRPr>
          </a:p>
          <a:p>
            <a:pPr algn="ctr"/>
            <a:endParaRPr lang="en-US" sz="3600" b="1" dirty="0">
              <a:latin typeface="Trebuchet MS" pitchFamily="34" charset="0"/>
            </a:endParaRPr>
          </a:p>
        </p:txBody>
      </p:sp>
      <p:sp>
        <p:nvSpPr>
          <p:cNvPr id="29" name="Rectangle 28"/>
          <p:cNvSpPr/>
          <p:nvPr/>
        </p:nvSpPr>
        <p:spPr>
          <a:xfrm>
            <a:off x="-18538816" y="-20685"/>
            <a:ext cx="18230881" cy="34747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52367" tIns="304731" rIns="152367" bIns="152367" rtlCol="0" anchor="t" anchorCtr="0"/>
          <a:lstStyle/>
          <a:p>
            <a:pPr algn="ctr"/>
            <a:r>
              <a:rPr lang="en-US" sz="5000" b="1" dirty="0" smtClean="0">
                <a:solidFill>
                  <a:schemeClr val="bg1"/>
                </a:solidFill>
                <a:latin typeface="Trebuchet MS" pitchFamily="34" charset="0"/>
              </a:rPr>
              <a:t>QUICK DESIGN</a:t>
            </a:r>
            <a:r>
              <a:rPr lang="en-US" sz="5000" b="1" baseline="0" dirty="0" smtClean="0">
                <a:solidFill>
                  <a:schemeClr val="bg1"/>
                </a:solidFill>
                <a:latin typeface="Trebuchet MS" pitchFamily="34" charset="0"/>
              </a:rPr>
              <a:t> </a:t>
            </a:r>
            <a:r>
              <a:rPr lang="en-US" sz="5000" b="1" dirty="0" smtClean="0">
                <a:solidFill>
                  <a:schemeClr val="bg1"/>
                </a:solidFill>
                <a:latin typeface="Trebuchet MS" pitchFamily="34" charset="0"/>
              </a:rPr>
              <a:t>GUIDE</a:t>
            </a:r>
          </a:p>
          <a:p>
            <a:pPr algn="ctr"/>
            <a:r>
              <a:rPr lang="en-US" sz="4500" b="1" dirty="0" smtClean="0">
                <a:solidFill>
                  <a:srgbClr val="FFFF00"/>
                </a:solidFill>
                <a:latin typeface="Trebuchet MS" pitchFamily="34" charset="0"/>
              </a:rPr>
              <a:t>(--THIS SECTION DOES NOT PRINT--)</a:t>
            </a:r>
          </a:p>
          <a:p>
            <a:pPr algn="ctr"/>
            <a:endParaRPr lang="en-US" sz="3600" b="1" dirty="0" smtClean="0">
              <a:latin typeface="Trebuchet MS" pitchFamily="34" charset="0"/>
            </a:endParaRPr>
          </a:p>
          <a:p>
            <a:pPr defTabSz="3137491"/>
            <a:r>
              <a:rPr lang="en-US" sz="3600" dirty="0" smtClean="0">
                <a:latin typeface="Trebuchet MS" pitchFamily="34" charset="0"/>
              </a:rPr>
              <a:t>This PowerPoint</a:t>
            </a:r>
            <a:r>
              <a:rPr lang="en-US" sz="3600" baseline="0" dirty="0" smtClean="0">
                <a:latin typeface="Trebuchet MS" pitchFamily="34" charset="0"/>
              </a:rPr>
              <a:t> </a:t>
            </a:r>
            <a:r>
              <a:rPr lang="en-US" sz="3600" dirty="0" smtClean="0">
                <a:latin typeface="Trebuchet MS" pitchFamily="34" charset="0"/>
              </a:rPr>
              <a:t>2007 template produces</a:t>
            </a:r>
            <a:r>
              <a:rPr lang="en-US" sz="3600" baseline="0" dirty="0" smtClean="0">
                <a:latin typeface="Trebuchet MS" pitchFamily="34" charset="0"/>
              </a:rPr>
              <a:t> </a:t>
            </a:r>
            <a:r>
              <a:rPr lang="en-US" sz="3600" smtClean="0">
                <a:latin typeface="Trebuchet MS" pitchFamily="34" charset="0"/>
              </a:rPr>
              <a:t>a 44”x44” </a:t>
            </a:r>
            <a:r>
              <a:rPr lang="en-US" sz="3600" dirty="0" smtClean="0">
                <a:latin typeface="Trebuchet MS" pitchFamily="34" charset="0"/>
              </a:rPr>
              <a:t>professional  poster</a:t>
            </a:r>
            <a:r>
              <a:rPr lang="en-US" sz="3600" smtClean="0">
                <a:latin typeface="Trebuchet MS" pitchFamily="34" charset="0"/>
              </a:rPr>
              <a:t>. You</a:t>
            </a:r>
            <a:r>
              <a:rPr lang="en-US" sz="3600" baseline="0" smtClean="0">
                <a:latin typeface="Trebuchet MS" pitchFamily="34" charset="0"/>
              </a:rPr>
              <a:t> can u</a:t>
            </a:r>
            <a:r>
              <a:rPr lang="en-US" sz="3600" smtClean="0">
                <a:latin typeface="Trebuchet MS" pitchFamily="34" charset="0"/>
              </a:rPr>
              <a:t>se</a:t>
            </a:r>
            <a:r>
              <a:rPr lang="en-US" sz="3600" baseline="0" smtClean="0">
                <a:latin typeface="Trebuchet MS" pitchFamily="34" charset="0"/>
              </a:rPr>
              <a:t> it to create your research poster and </a:t>
            </a:r>
            <a:r>
              <a:rPr lang="en-US" sz="3600" smtClean="0">
                <a:latin typeface="Trebuchet MS" pitchFamily="34" charset="0"/>
              </a:rPr>
              <a:t>save valuable time placing titles, subtitles,</a:t>
            </a:r>
            <a:r>
              <a:rPr lang="en-US" sz="3600" baseline="0" smtClean="0">
                <a:latin typeface="Trebuchet MS" pitchFamily="34" charset="0"/>
              </a:rPr>
              <a:t> text, and graphics</a:t>
            </a:r>
            <a:r>
              <a:rPr lang="en-US" sz="3600" smtClean="0">
                <a:latin typeface="Trebuchet MS" pitchFamily="34" charset="0"/>
              </a:rPr>
              <a:t>. </a:t>
            </a:r>
            <a:endParaRPr lang="en-US" sz="3600" dirty="0" smtClean="0">
              <a:latin typeface="Trebuchet MS" pitchFamily="34" charset="0"/>
            </a:endParaRPr>
          </a:p>
          <a:p>
            <a:pPr defTabSz="3657051"/>
            <a:endParaRPr lang="en-US" sz="3600" dirty="0" smtClean="0">
              <a:latin typeface="Trebuchet MS" pitchFamily="34" charset="0"/>
            </a:endParaRPr>
          </a:p>
          <a:p>
            <a:pPr defTabSz="3657051"/>
            <a:r>
              <a:rPr lang="en-US" sz="3600" dirty="0" smtClean="0">
                <a:latin typeface="Trebuchet MS" pitchFamily="34" charset="0"/>
              </a:rPr>
              <a:t>We provide a series of online tutorials that will guide you through the poster design process and answer your poster production questions. </a:t>
            </a:r>
          </a:p>
          <a:p>
            <a:pPr defTabSz="3657051"/>
            <a:endParaRPr lang="en-US" sz="3600" dirty="0" smtClean="0">
              <a:latin typeface="Trebuchet MS" pitchFamily="34" charset="0"/>
            </a:endParaRPr>
          </a:p>
          <a:p>
            <a:pPr defTabSz="3657051"/>
            <a:r>
              <a:rPr lang="en-US" sz="3600" dirty="0" smtClean="0">
                <a:latin typeface="Trebuchet MS" pitchFamily="34" charset="0"/>
              </a:rPr>
              <a:t>To view our template tutorials, go online to </a:t>
            </a:r>
            <a:r>
              <a:rPr lang="en-US" sz="3600" b="1" dirty="0" smtClean="0">
                <a:solidFill>
                  <a:srgbClr val="FFFF00"/>
                </a:solidFill>
                <a:latin typeface="Trebuchet MS" pitchFamily="34" charset="0"/>
              </a:rPr>
              <a:t>PosterPresentations.com </a:t>
            </a:r>
            <a:r>
              <a:rPr lang="en-US" sz="3600" dirty="0" smtClean="0">
                <a:latin typeface="Trebuchet MS" pitchFamily="34" charset="0"/>
              </a:rPr>
              <a:t>and click on </a:t>
            </a:r>
            <a:r>
              <a:rPr lang="en-US" sz="3600" dirty="0" smtClean="0">
                <a:solidFill>
                  <a:srgbClr val="FFFF00"/>
                </a:solidFill>
                <a:latin typeface="Trebuchet MS" pitchFamily="34" charset="0"/>
              </a:rPr>
              <a:t>HELP DESK.</a:t>
            </a:r>
          </a:p>
          <a:p>
            <a:pPr defTabSz="3657051"/>
            <a:endParaRPr lang="en-US" sz="3600" dirty="0" smtClean="0">
              <a:latin typeface="Trebuchet MS" pitchFamily="34" charset="0"/>
            </a:endParaRPr>
          </a:p>
          <a:p>
            <a:pPr defTabSz="3657051"/>
            <a:r>
              <a:rPr lang="en-US" sz="3600" dirty="0" smtClean="0">
                <a:latin typeface="Trebuchet MS" pitchFamily="34" charset="0"/>
              </a:rPr>
              <a:t>When</a:t>
            </a:r>
            <a:r>
              <a:rPr lang="en-US" sz="3600" baseline="0" dirty="0" smtClean="0">
                <a:latin typeface="Trebuchet MS" pitchFamily="34" charset="0"/>
              </a:rPr>
              <a:t> you are ready to</a:t>
            </a:r>
            <a:r>
              <a:rPr lang="en-US" sz="3600" dirty="0" smtClean="0">
                <a:latin typeface="Trebuchet MS" pitchFamily="34" charset="0"/>
              </a:rPr>
              <a:t> </a:t>
            </a:r>
            <a:r>
              <a:rPr lang="en-US" sz="3600" baseline="0" dirty="0" smtClean="0">
                <a:latin typeface="Trebuchet MS" pitchFamily="34" charset="0"/>
              </a:rPr>
              <a:t> print your poster</a:t>
            </a:r>
            <a:r>
              <a:rPr lang="en-US" sz="3600" dirty="0" smtClean="0">
                <a:latin typeface="Trebuchet MS" pitchFamily="34" charset="0"/>
              </a:rPr>
              <a:t>,</a:t>
            </a:r>
            <a:r>
              <a:rPr lang="en-US" sz="3600" baseline="0" dirty="0" smtClean="0">
                <a:latin typeface="Trebuchet MS" pitchFamily="34" charset="0"/>
              </a:rPr>
              <a:t> go online to</a:t>
            </a:r>
            <a:r>
              <a:rPr lang="en-US" sz="4000" baseline="0" dirty="0" smtClean="0">
                <a:latin typeface="Trebuchet MS" pitchFamily="34" charset="0"/>
              </a:rPr>
              <a:t> </a:t>
            </a:r>
            <a:r>
              <a:rPr lang="en-US" sz="4500" b="1" dirty="0" smtClean="0">
                <a:solidFill>
                  <a:srgbClr val="FFFF00"/>
                </a:solidFill>
                <a:latin typeface="Trebuchet MS" pitchFamily="34" charset="0"/>
              </a:rPr>
              <a:t>PosterPresentations.com</a:t>
            </a:r>
            <a:r>
              <a:rPr lang="en-US" sz="4500" b="1" dirty="0" smtClean="0">
                <a:solidFill>
                  <a:schemeClr val="bg1"/>
                </a:solidFill>
                <a:latin typeface="Trebuchet MS" pitchFamily="34" charset="0"/>
              </a:rPr>
              <a:t>.</a:t>
            </a:r>
            <a:r>
              <a:rPr lang="en-US" sz="3600" dirty="0" smtClean="0">
                <a:latin typeface="Trebuchet MS" pitchFamily="34" charset="0"/>
              </a:rPr>
              <a:t/>
            </a:r>
            <a:br>
              <a:rPr lang="en-US" sz="3600" dirty="0" smtClean="0">
                <a:latin typeface="Trebuchet MS" pitchFamily="34" charset="0"/>
              </a:rPr>
            </a:br>
            <a:endParaRPr lang="en-US" sz="3600" dirty="0" smtClean="0">
              <a:latin typeface="Trebuchet MS" pitchFamily="34" charset="0"/>
            </a:endParaRPr>
          </a:p>
          <a:p>
            <a:pPr algn="l" defTabSz="3137491"/>
            <a:r>
              <a:rPr lang="en-US" sz="3600" b="1" dirty="0" smtClean="0">
                <a:solidFill>
                  <a:schemeClr val="bg1"/>
                </a:solidFill>
                <a:latin typeface="Trebuchet MS" pitchFamily="34" charset="0"/>
              </a:rPr>
              <a:t>Need</a:t>
            </a:r>
            <a:r>
              <a:rPr lang="en-US" sz="3600" b="1" baseline="0" dirty="0" smtClean="0">
                <a:solidFill>
                  <a:schemeClr val="bg1"/>
                </a:solidFill>
                <a:latin typeface="Trebuchet MS" pitchFamily="34" charset="0"/>
              </a:rPr>
              <a:t> Assistance?  </a:t>
            </a:r>
            <a:r>
              <a:rPr lang="en-US" sz="4500" b="1" baseline="0" dirty="0" smtClean="0">
                <a:solidFill>
                  <a:srgbClr val="FFFF00"/>
                </a:solidFill>
                <a:latin typeface="Trebuchet MS" pitchFamily="34" charset="0"/>
              </a:rPr>
              <a:t>Call  us at </a:t>
            </a:r>
            <a:r>
              <a:rPr lang="en-US" sz="4500" b="1" dirty="0" smtClean="0">
                <a:solidFill>
                  <a:srgbClr val="FFFF00"/>
                </a:solidFill>
                <a:latin typeface="Trebuchet MS" pitchFamily="34" charset="0"/>
              </a:rPr>
              <a:t>1.866.649.3004</a:t>
            </a:r>
          </a:p>
          <a:p>
            <a:pPr defTabSz="3134616"/>
            <a:r>
              <a:rPr lang="en-US" sz="3600" dirty="0" smtClean="0">
                <a:latin typeface="Trebuchet MS" pitchFamily="34" charset="0"/>
              </a:rPr>
              <a:t> </a:t>
            </a:r>
            <a:endParaRPr lang="en-US" sz="4500" b="1" dirty="0" smtClean="0">
              <a:solidFill>
                <a:srgbClr val="FFFF00"/>
              </a:solidFill>
              <a:latin typeface="Trebuchet MS" pitchFamily="34" charset="0"/>
            </a:endParaRPr>
          </a:p>
          <a:p>
            <a:pPr algn="ctr"/>
            <a:r>
              <a:rPr lang="en-US" sz="5000" b="1" dirty="0" smtClean="0">
                <a:solidFill>
                  <a:schemeClr val="bg1"/>
                </a:solidFill>
                <a:latin typeface="Trebuchet MS" pitchFamily="34" charset="0"/>
              </a:rPr>
              <a:t>Object Placeholders</a:t>
            </a:r>
          </a:p>
          <a:p>
            <a:pPr algn="ctr"/>
            <a:endParaRPr lang="en-US" sz="5000" b="1" dirty="0" smtClean="0">
              <a:solidFill>
                <a:schemeClr val="bg1"/>
              </a:solidFill>
              <a:latin typeface="Trebuchet MS" pitchFamily="34" charset="0"/>
            </a:endParaRPr>
          </a:p>
          <a:p>
            <a:pPr marL="0" marR="0" indent="0" algn="l" defTabSz="3137491" rtl="0" eaLnBrk="1" fontAlgn="auto" latinLnBrk="0" hangingPunct="1">
              <a:lnSpc>
                <a:spcPct val="100000"/>
              </a:lnSpc>
              <a:spcBef>
                <a:spcPts val="0"/>
              </a:spcBef>
              <a:spcAft>
                <a:spcPts val="0"/>
              </a:spcAft>
              <a:buClrTx/>
              <a:buSzTx/>
              <a:buFontTx/>
              <a:buNone/>
              <a:tabLst/>
              <a:defRPr/>
            </a:pPr>
            <a:r>
              <a:rPr lang="en-US" sz="3600" dirty="0" smtClean="0">
                <a:solidFill>
                  <a:srgbClr val="FFFF00"/>
                </a:solidFill>
                <a:latin typeface="Trebuchet MS" pitchFamily="34" charset="0"/>
              </a:rPr>
              <a:t>Using the placeholders</a:t>
            </a:r>
          </a:p>
          <a:p>
            <a:pPr marL="0" marR="0" indent="0" algn="l" defTabSz="3137491" rtl="0" eaLnBrk="1" fontAlgn="auto" latinLnBrk="0" hangingPunct="1">
              <a:lnSpc>
                <a:spcPct val="100000"/>
              </a:lnSpc>
              <a:spcBef>
                <a:spcPts val="0"/>
              </a:spcBef>
              <a:spcAft>
                <a:spcPts val="0"/>
              </a:spcAft>
              <a:buClrTx/>
              <a:buSzTx/>
              <a:buFontTx/>
              <a:buNone/>
              <a:tabLst/>
              <a:defRPr/>
            </a:pPr>
            <a:r>
              <a:rPr lang="en-US" sz="3600" dirty="0" smtClean="0">
                <a:latin typeface="Trebuchet MS" pitchFamily="34" charset="0"/>
              </a:rPr>
              <a:t>To</a:t>
            </a:r>
            <a:r>
              <a:rPr lang="en-US" sz="3600" baseline="0" dirty="0" smtClean="0">
                <a:latin typeface="Trebuchet MS" pitchFamily="34" charset="0"/>
              </a:rPr>
              <a:t> add text, c</a:t>
            </a:r>
            <a:r>
              <a:rPr lang="en-US" sz="3600" dirty="0" smtClean="0">
                <a:latin typeface="Trebuchet MS" pitchFamily="34" charset="0"/>
              </a:rPr>
              <a:t>lick inside</a:t>
            </a:r>
            <a:r>
              <a:rPr lang="en-US" sz="3600" baseline="0" dirty="0" smtClean="0">
                <a:latin typeface="Trebuchet MS" pitchFamily="34" charset="0"/>
              </a:rPr>
              <a:t> a placeholder on the poster and type or paste your text.  To move a placeholder, click it </a:t>
            </a:r>
            <a:r>
              <a:rPr lang="en-US" sz="3600" u="sng" baseline="0" dirty="0" smtClean="0">
                <a:latin typeface="Trebuchet MS" pitchFamily="34" charset="0"/>
              </a:rPr>
              <a:t>once</a:t>
            </a:r>
            <a:r>
              <a:rPr lang="en-US" sz="3600" baseline="0" dirty="0" smtClean="0">
                <a:latin typeface="Trebuchet MS" pitchFamily="34" charset="0"/>
              </a:rPr>
              <a:t> (to select it).  Place your cursor on its frame, and your cursor will change to this symbol          .  Click </a:t>
            </a:r>
            <a:r>
              <a:rPr lang="en-US" sz="3600" u="sng" baseline="0" dirty="0" smtClean="0">
                <a:latin typeface="Trebuchet MS" pitchFamily="34" charset="0"/>
              </a:rPr>
              <a:t>once</a:t>
            </a:r>
            <a:r>
              <a:rPr lang="en-US" sz="3600" baseline="0" dirty="0" smtClean="0">
                <a:latin typeface="Trebuchet MS" pitchFamily="34" charset="0"/>
              </a:rPr>
              <a:t> and drag it to a new location where you can resize it. </a:t>
            </a:r>
          </a:p>
          <a:p>
            <a:pPr defTabSz="3137491"/>
            <a:endParaRPr lang="en-US" sz="3600" dirty="0" smtClean="0">
              <a:latin typeface="Trebuchet MS" pitchFamily="34" charset="0"/>
            </a:endParaRPr>
          </a:p>
          <a:p>
            <a:pPr defTabSz="3137491"/>
            <a:r>
              <a:rPr lang="en-US" sz="3600" b="1" dirty="0" smtClean="0">
                <a:solidFill>
                  <a:srgbClr val="FFFF00"/>
                </a:solidFill>
                <a:latin typeface="Trebuchet MS" pitchFamily="34" charset="0"/>
              </a:rPr>
              <a:t>Section Header placeholder</a:t>
            </a:r>
          </a:p>
          <a:p>
            <a:pPr defTabSz="3137491"/>
            <a:r>
              <a:rPr lang="en-US" sz="36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3657051"/>
            <a:endParaRPr lang="en-US" sz="3600" baseline="0" dirty="0" smtClean="0">
              <a:latin typeface="Trebuchet MS" pitchFamily="34" charset="0"/>
            </a:endParaRPr>
          </a:p>
          <a:p>
            <a:pPr defTabSz="3657051"/>
            <a:endParaRPr lang="en-US" sz="3600" dirty="0" smtClean="0">
              <a:latin typeface="Trebuchet MS" pitchFamily="34" charset="0"/>
            </a:endParaRPr>
          </a:p>
          <a:p>
            <a:pPr defTabSz="3657051"/>
            <a:endParaRPr lang="en-US" sz="3600" b="1" dirty="0" smtClean="0">
              <a:solidFill>
                <a:srgbClr val="FFFF00"/>
              </a:solidFill>
              <a:latin typeface="Trebuchet MS" pitchFamily="34" charset="0"/>
            </a:endParaRPr>
          </a:p>
          <a:p>
            <a:pPr defTabSz="3657051"/>
            <a:r>
              <a:rPr lang="en-US" sz="3600" b="1" dirty="0" smtClean="0">
                <a:solidFill>
                  <a:srgbClr val="FFFF00"/>
                </a:solidFill>
                <a:latin typeface="Trebuchet MS" pitchFamily="34" charset="0"/>
              </a:rPr>
              <a:t>Text placeholder</a:t>
            </a:r>
          </a:p>
          <a:p>
            <a:pPr defTabSz="3657051"/>
            <a:r>
              <a:rPr lang="en-US" sz="3600" baseline="0" dirty="0" smtClean="0">
                <a:latin typeface="Trebuchet MS" pitchFamily="34" charset="0"/>
              </a:rPr>
              <a:t>Move this preformatted text placeholder to the poster to add a new body of text.</a:t>
            </a:r>
          </a:p>
          <a:p>
            <a:pPr defTabSz="3657051"/>
            <a:endParaRPr lang="en-US" sz="3600" baseline="0" dirty="0" smtClean="0">
              <a:latin typeface="Trebuchet MS" pitchFamily="34" charset="0"/>
            </a:endParaRPr>
          </a:p>
          <a:p>
            <a:pPr defTabSz="3657051"/>
            <a:endParaRPr lang="en-US" sz="3600" baseline="0" dirty="0" smtClean="0">
              <a:latin typeface="Trebuchet MS" pitchFamily="34" charset="0"/>
            </a:endParaRPr>
          </a:p>
          <a:p>
            <a:pPr defTabSz="3657051"/>
            <a:endParaRPr lang="en-US" sz="3600" baseline="0" dirty="0" smtClean="0">
              <a:latin typeface="Trebuchet MS" pitchFamily="34" charset="0"/>
            </a:endParaRPr>
          </a:p>
          <a:p>
            <a:pPr defTabSz="3657051"/>
            <a:endParaRPr lang="en-US" sz="3600" b="1" baseline="0" dirty="0" smtClean="0">
              <a:solidFill>
                <a:srgbClr val="FFFF00"/>
              </a:solidFill>
              <a:latin typeface="Trebuchet MS" pitchFamily="34" charset="0"/>
            </a:endParaRPr>
          </a:p>
          <a:p>
            <a:pPr defTabSz="3657051"/>
            <a:r>
              <a:rPr lang="en-US" sz="3600" b="1" baseline="0" dirty="0" smtClean="0">
                <a:solidFill>
                  <a:srgbClr val="FFFF00"/>
                </a:solidFill>
                <a:latin typeface="Trebuchet MS" pitchFamily="34" charset="0"/>
              </a:rPr>
              <a:t>Picture placeholder</a:t>
            </a:r>
          </a:p>
          <a:p>
            <a:pPr defTabSz="3657051"/>
            <a:r>
              <a:rPr lang="en-US" sz="3600" baseline="0" dirty="0" smtClean="0">
                <a:latin typeface="Trebuchet MS" pitchFamily="34" charset="0"/>
              </a:rPr>
              <a:t>Move this graphic placeholder onto your poster, size it first, and then click it to add a picture to the poster.</a:t>
            </a:r>
          </a:p>
          <a:p>
            <a:pPr defTabSz="3134616"/>
            <a:endParaRPr lang="en-US" sz="3600" baseline="0" dirty="0" smtClean="0">
              <a:latin typeface="Trebuchet MS" pitchFamily="34" charset="0"/>
            </a:endParaRPr>
          </a:p>
          <a:p>
            <a:pPr defTabSz="3657051"/>
            <a:endParaRPr lang="en-US" sz="4000" b="1" dirty="0" smtClean="0">
              <a:solidFill>
                <a:schemeClr val="bg1"/>
              </a:solidFill>
              <a:latin typeface="Trebuchet MS" pitchFamily="34" charset="0"/>
            </a:endParaRPr>
          </a:p>
          <a:p>
            <a:pPr algn="ctr"/>
            <a:endParaRPr lang="en-US" sz="4000" b="1" dirty="0" smtClean="0">
              <a:solidFill>
                <a:schemeClr val="bg1"/>
              </a:solidFill>
              <a:latin typeface="Trebuchet MS" pitchFamily="34" charset="0"/>
            </a:endParaRPr>
          </a:p>
          <a:p>
            <a:pPr algn="ctr"/>
            <a:endParaRPr lang="en-US" sz="4000" b="1" dirty="0" smtClean="0">
              <a:solidFill>
                <a:schemeClr val="bg1"/>
              </a:solidFill>
              <a:latin typeface="Trebuchet MS" pitchFamily="34" charset="0"/>
            </a:endParaRPr>
          </a:p>
          <a:p>
            <a:pPr defTabSz="3657051"/>
            <a:endParaRPr lang="en-US" sz="3000" dirty="0" smtClean="0">
              <a:latin typeface="Trebuchet MS" pitchFamily="34" charset="0"/>
            </a:endParaRPr>
          </a:p>
          <a:p>
            <a:pPr algn="ctr"/>
            <a:endParaRPr lang="en-US" sz="3000" b="1" dirty="0" smtClean="0">
              <a:solidFill>
                <a:schemeClr val="bg1"/>
              </a:solidFill>
              <a:latin typeface="Trebuchet MS" pitchFamily="34" charset="0"/>
            </a:endParaRPr>
          </a:p>
          <a:p>
            <a:pPr defTabSz="3657051"/>
            <a:endParaRPr lang="en-US" sz="3000" b="1" dirty="0" smtClean="0">
              <a:solidFill>
                <a:srgbClr val="FFFF00"/>
              </a:solidFill>
              <a:latin typeface="Trebuchet MS" pitchFamily="34" charset="0"/>
            </a:endParaRPr>
          </a:p>
          <a:p>
            <a:pPr algn="ctr"/>
            <a:endParaRPr lang="en-US" sz="4000" b="1" dirty="0">
              <a:latin typeface="Trebuchet MS" pitchFamily="34" charset="0"/>
            </a:endParaRPr>
          </a:p>
        </p:txBody>
      </p:sp>
      <p:sp>
        <p:nvSpPr>
          <p:cNvPr id="7" name="Rectangle 36"/>
          <p:cNvSpPr>
            <a:spLocks noChangeArrowheads="1"/>
          </p:cNvSpPr>
          <p:nvPr/>
        </p:nvSpPr>
        <p:spPr bwMode="auto">
          <a:xfrm>
            <a:off x="0" y="0"/>
            <a:ext cx="38404800" cy="5067300"/>
          </a:xfrm>
          <a:prstGeom prst="rect">
            <a:avLst/>
          </a:prstGeom>
          <a:solidFill>
            <a:schemeClr val="accent5">
              <a:lumMod val="75000"/>
            </a:schemeClr>
          </a:solidFill>
          <a:ln w="9525">
            <a:solidFill>
              <a:schemeClr val="tx1"/>
            </a:solidFill>
            <a:miter lim="800000"/>
            <a:headEnd/>
            <a:tailEnd/>
          </a:ln>
          <a:effectLst/>
        </p:spPr>
        <p:txBody>
          <a:bodyPr wrap="none" lIns="76183" tIns="38091" rIns="76183" bIns="38091" anchor="ctr"/>
          <a:lstStyle/>
          <a:p>
            <a:pPr>
              <a:defRPr/>
            </a:pPr>
            <a:endParaRPr lang="en-US" dirty="0"/>
          </a:p>
        </p:txBody>
      </p:sp>
      <p:sp>
        <p:nvSpPr>
          <p:cNvPr id="9" name="Rectangle 9"/>
          <p:cNvSpPr>
            <a:spLocks noChangeArrowheads="1"/>
          </p:cNvSpPr>
          <p:nvPr/>
        </p:nvSpPr>
        <p:spPr bwMode="auto">
          <a:xfrm>
            <a:off x="0" y="5072329"/>
            <a:ext cx="38404800" cy="160867"/>
          </a:xfrm>
          <a:prstGeom prst="rect">
            <a:avLst/>
          </a:prstGeom>
          <a:solidFill>
            <a:schemeClr val="accent5">
              <a:lumMod val="50000"/>
            </a:schemeClr>
          </a:solidFill>
          <a:ln w="152400">
            <a:noFill/>
            <a:miter lim="800000"/>
            <a:headEnd/>
            <a:tailEnd/>
          </a:ln>
          <a:effectLst/>
        </p:spPr>
        <p:txBody>
          <a:bodyPr wrap="none" lIns="76183" tIns="38091" rIns="76183" bIns="38091" anchor="ctr"/>
          <a:lstStyle/>
          <a:p>
            <a:pPr>
              <a:defRPr/>
            </a:pPr>
            <a:endParaRPr lang="en-US" dirty="0"/>
          </a:p>
        </p:txBody>
      </p:sp>
      <p:sp>
        <p:nvSpPr>
          <p:cNvPr id="10" name="Text Box 14"/>
          <p:cNvSpPr txBox="1">
            <a:spLocks noChangeArrowheads="1"/>
          </p:cNvSpPr>
          <p:nvPr/>
        </p:nvSpPr>
        <p:spPr bwMode="auto">
          <a:xfrm>
            <a:off x="1721050" y="33982191"/>
            <a:ext cx="2200275" cy="286057"/>
          </a:xfrm>
          <a:prstGeom prst="rect">
            <a:avLst/>
          </a:prstGeom>
          <a:noFill/>
          <a:ln w="9525">
            <a:noFill/>
            <a:miter lim="800000"/>
            <a:headEnd/>
            <a:tailEnd/>
          </a:ln>
          <a:effectLst/>
        </p:spPr>
        <p:txBody>
          <a:bodyPr lIns="76040" tIns="38013" rIns="76040" bIns="3801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807045" y="5549900"/>
            <a:ext cx="18128655" cy="28232100"/>
          </a:xfrm>
          <a:prstGeom prst="roundRect">
            <a:avLst>
              <a:gd name="adj" fmla="val 4604"/>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6183" tIns="38091" rIns="76183" bIns="38091" anchor="ctr"/>
          <a:lstStyle/>
          <a:p>
            <a:pPr>
              <a:defRPr/>
            </a:pPr>
            <a:endParaRPr lang="en-US" dirty="0"/>
          </a:p>
        </p:txBody>
      </p:sp>
      <p:sp>
        <p:nvSpPr>
          <p:cNvPr id="34" name="Rectangle 33"/>
          <p:cNvSpPr/>
          <p:nvPr/>
        </p:nvSpPr>
        <p:spPr>
          <a:xfrm>
            <a:off x="-18538816" y="20679410"/>
            <a:ext cx="18230881" cy="8204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83" tIns="38091" rIns="76183" bIns="38091"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51713847" y="10568432"/>
            <a:ext cx="4250288" cy="2513345"/>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8942327" y="13566297"/>
            <a:ext cx="806523" cy="368779"/>
          </a:xfrm>
          <a:prstGeom prst="rect">
            <a:avLst/>
          </a:prstGeom>
          <a:noFill/>
          <a:ln w="9525">
            <a:solidFill>
              <a:schemeClr val="tx1"/>
            </a:solidFill>
            <a:miter lim="800000"/>
            <a:headEnd/>
            <a:tailEnd/>
          </a:ln>
          <a:effectLst/>
        </p:spPr>
      </p:pic>
      <p:sp>
        <p:nvSpPr>
          <p:cNvPr id="44" name="TextBox 43"/>
          <p:cNvSpPr txBox="1"/>
          <p:nvPr/>
        </p:nvSpPr>
        <p:spPr>
          <a:xfrm>
            <a:off x="38993448" y="31971480"/>
            <a:ext cx="8015250" cy="2416028"/>
          </a:xfrm>
          <a:prstGeom prst="rect">
            <a:avLst/>
          </a:prstGeom>
          <a:noFill/>
        </p:spPr>
        <p:txBody>
          <a:bodyPr wrap="square" lIns="76183" tIns="38091" rIns="76183" bIns="38091" rtlCol="0">
            <a:spAutoFit/>
          </a:bodyPr>
          <a:lstStyle/>
          <a:p>
            <a:r>
              <a:rPr lang="en-US" sz="4000" dirty="0" smtClean="0">
                <a:solidFill>
                  <a:schemeClr val="bg1"/>
                </a:solidFill>
              </a:rPr>
              <a:t>© 2013 PosterPresentations.com</a:t>
            </a:r>
            <a:br>
              <a:rPr lang="en-US" sz="4000" dirty="0" smtClean="0">
                <a:solidFill>
                  <a:schemeClr val="bg1"/>
                </a:solidFill>
              </a:rPr>
            </a:br>
            <a:r>
              <a:rPr lang="en-US" sz="4000" dirty="0" smtClean="0">
                <a:solidFill>
                  <a:schemeClr val="bg1"/>
                </a:solidFill>
              </a:rPr>
              <a:t>    </a:t>
            </a:r>
            <a:r>
              <a:rPr lang="en-US" sz="3600" dirty="0" smtClean="0">
                <a:solidFill>
                  <a:schemeClr val="bg1"/>
                </a:solidFill>
              </a:rPr>
              <a:t>2117 Fourth Street ,</a:t>
            </a:r>
            <a:r>
              <a:rPr lang="en-US" sz="3600" baseline="0" dirty="0" smtClean="0">
                <a:solidFill>
                  <a:schemeClr val="bg1"/>
                </a:solidFill>
              </a:rPr>
              <a:t> Unit C</a:t>
            </a:r>
            <a:br>
              <a:rPr lang="en-US" sz="3600" baseline="0" dirty="0" smtClean="0">
                <a:solidFill>
                  <a:schemeClr val="bg1"/>
                </a:solidFill>
              </a:rPr>
            </a:br>
            <a:r>
              <a:rPr lang="en-US" sz="3600" baseline="0" dirty="0" smtClean="0">
                <a:solidFill>
                  <a:schemeClr val="bg1"/>
                </a:solidFill>
              </a:rPr>
              <a:t>    Berkeley CA 94710</a:t>
            </a:r>
            <a:br>
              <a:rPr lang="en-US" sz="3600" baseline="0" dirty="0" smtClean="0">
                <a:solidFill>
                  <a:schemeClr val="bg1"/>
                </a:solidFill>
              </a:rPr>
            </a:br>
            <a:r>
              <a:rPr lang="en-US" sz="3600" baseline="0" dirty="0" smtClean="0">
                <a:solidFill>
                  <a:schemeClr val="bg1"/>
                </a:solidFill>
              </a:rPr>
              <a:t>    </a:t>
            </a:r>
            <a:r>
              <a:rPr lang="en-US" sz="3600" b="1" baseline="0" dirty="0" smtClean="0">
                <a:solidFill>
                  <a:srgbClr val="FFFF00"/>
                </a:solidFill>
              </a:rPr>
              <a:t>posterpresenter@gmail.com</a:t>
            </a:r>
            <a:endParaRPr lang="en-US" sz="4000" b="1" dirty="0">
              <a:solidFill>
                <a:srgbClr val="FFFF00"/>
              </a:solidFill>
            </a:endParaRPr>
          </a:p>
        </p:txBody>
      </p:sp>
      <p:grpSp>
        <p:nvGrpSpPr>
          <p:cNvPr id="40" name="Group 39"/>
          <p:cNvGrpSpPr/>
          <p:nvPr/>
        </p:nvGrpSpPr>
        <p:grpSpPr>
          <a:xfrm>
            <a:off x="-17914292" y="32564029"/>
            <a:ext cx="17064187" cy="1818396"/>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68327" y="28152425"/>
              <a:ext cx="914400" cy="914400"/>
            </a:xfrm>
            <a:prstGeom prst="rect">
              <a:avLst/>
            </a:prstGeom>
            <a:noFill/>
          </p:spPr>
        </p:pic>
        <p:sp>
          <p:nvSpPr>
            <p:cNvPr id="33" name="TextBox 32"/>
            <p:cNvSpPr txBox="1"/>
            <p:nvPr userDrawn="1"/>
          </p:nvSpPr>
          <p:spPr>
            <a:xfrm>
              <a:off x="45342598" y="28244015"/>
              <a:ext cx="8671188" cy="793760"/>
            </a:xfrm>
            <a:prstGeom prst="rect">
              <a:avLst/>
            </a:prstGeom>
            <a:noFill/>
          </p:spPr>
          <p:txBody>
            <a:bodyPr wrap="square" rtlCol="0">
              <a:spAutoFit/>
            </a:bodyPr>
            <a:lstStyle/>
            <a:p>
              <a:r>
                <a:rPr lang="en-US" sz="4000" dirty="0" smtClean="0">
                  <a:solidFill>
                    <a:schemeClr val="tx2"/>
                  </a:solidFill>
                  <a:latin typeface="Trebuchet MS" pitchFamily="34" charset="0"/>
                </a:rPr>
                <a:t>Student</a:t>
              </a:r>
              <a:r>
                <a:rPr lang="en-US" sz="4000" baseline="0" dirty="0" smtClean="0">
                  <a:solidFill>
                    <a:schemeClr val="tx2"/>
                  </a:solidFill>
                  <a:latin typeface="Trebuchet MS" pitchFamily="34" charset="0"/>
                </a:rPr>
                <a:t> discounts are available on our </a:t>
              </a:r>
              <a:r>
                <a:rPr lang="en-US" sz="4000" baseline="0" dirty="0" err="1" smtClean="0">
                  <a:solidFill>
                    <a:schemeClr val="tx2"/>
                  </a:solidFill>
                  <a:latin typeface="Trebuchet MS" pitchFamily="34" charset="0"/>
                </a:rPr>
                <a:t>Facebook</a:t>
              </a:r>
              <a:r>
                <a:rPr lang="en-US" sz="4000" baseline="0" dirty="0" smtClean="0">
                  <a:solidFill>
                    <a:schemeClr val="tx2"/>
                  </a:solidFill>
                  <a:latin typeface="Trebuchet MS" pitchFamily="34" charset="0"/>
                </a:rPr>
                <a:t> page.</a:t>
              </a:r>
              <a:br>
                <a:rPr lang="en-US" sz="4000" baseline="0" dirty="0" smtClean="0">
                  <a:solidFill>
                    <a:schemeClr val="tx2"/>
                  </a:solidFill>
                  <a:latin typeface="Trebuchet MS" pitchFamily="34" charset="0"/>
                </a:rPr>
              </a:br>
              <a:r>
                <a:rPr lang="en-US" sz="4000" baseline="0" dirty="0" smtClean="0">
                  <a:solidFill>
                    <a:schemeClr val="tx2"/>
                  </a:solidFill>
                  <a:latin typeface="Trebuchet MS" pitchFamily="34" charset="0"/>
                </a:rPr>
                <a:t>Go to </a:t>
              </a:r>
              <a:r>
                <a:rPr lang="en-US" sz="4000" u="sng" baseline="0" dirty="0" smtClean="0">
                  <a:solidFill>
                    <a:schemeClr val="tx2"/>
                  </a:solidFill>
                  <a:latin typeface="Trebuchet MS" pitchFamily="34" charset="0"/>
                </a:rPr>
                <a:t>PosterPresentations.com</a:t>
              </a:r>
              <a:r>
                <a:rPr lang="en-US" sz="4000" baseline="0" dirty="0" smtClean="0">
                  <a:solidFill>
                    <a:schemeClr val="tx2"/>
                  </a:solidFill>
                  <a:latin typeface="Trebuchet MS" pitchFamily="34" charset="0"/>
                </a:rPr>
                <a:t> and click on the FB icon. </a:t>
              </a:r>
              <a:endParaRPr lang="en-US" sz="4000" dirty="0">
                <a:solidFill>
                  <a:schemeClr val="tx2"/>
                </a:solidFill>
                <a:latin typeface="Trebuchet MS" pitchFamily="34" charset="0"/>
              </a:endParaRPr>
            </a:p>
          </p:txBody>
        </p:sp>
      </p:grpSp>
      <p:cxnSp>
        <p:nvCxnSpPr>
          <p:cNvPr id="43" name="Straight Connector 42"/>
          <p:cNvCxnSpPr/>
          <p:nvPr/>
        </p:nvCxnSpPr>
        <p:spPr>
          <a:xfrm>
            <a:off x="38694361" y="31515929"/>
            <a:ext cx="18263268" cy="34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538815" y="10239660"/>
            <a:ext cx="18214212" cy="35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705606" y="4748900"/>
            <a:ext cx="18252022" cy="169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ectangle 33"/>
          <p:cNvSpPr>
            <a:spLocks noChangeArrowheads="1"/>
          </p:cNvSpPr>
          <p:nvPr userDrawn="1"/>
        </p:nvSpPr>
        <p:spPr bwMode="auto">
          <a:xfrm>
            <a:off x="19471879" y="5549900"/>
            <a:ext cx="18128655" cy="28232100"/>
          </a:xfrm>
          <a:prstGeom prst="roundRect">
            <a:avLst>
              <a:gd name="adj" fmla="val 4604"/>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6183" tIns="38091" rIns="76183" bIns="38091" anchor="ctr"/>
          <a:lstStyle/>
          <a:p>
            <a:pPr>
              <a:defRPr/>
            </a:pPr>
            <a:endParaRPr lang="en-US" dirty="0"/>
          </a:p>
        </p:txBody>
      </p:sp>
      <p:sp>
        <p:nvSpPr>
          <p:cNvPr id="22" name="Rectangle 21"/>
          <p:cNvSpPr/>
          <p:nvPr userDrawn="1"/>
        </p:nvSpPr>
        <p:spPr>
          <a:xfrm>
            <a:off x="-18555485" y="17366920"/>
            <a:ext cx="18230881" cy="8204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83" tIns="38091" rIns="76183" bIns="38091"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9" r:id="rId1"/>
  </p:sldLayoutIdLst>
  <p:timing>
    <p:tnLst>
      <p:par>
        <p:cTn xmlns:p14="http://schemas.microsoft.com/office/powerpoint/2010/main" id="1" dur="indefinite" restart="never" nodeType="tmRoot"/>
      </p:par>
    </p:tnLst>
  </p:timing>
  <p:txStyles>
    <p:titleStyle>
      <a:lvl1pPr algn="ctr" defTabSz="3656785" rtl="0" eaLnBrk="1" latinLnBrk="0" hangingPunct="1">
        <a:spcBef>
          <a:spcPct val="0"/>
        </a:spcBef>
        <a:buNone/>
        <a:defRPr sz="7400" kern="1200">
          <a:solidFill>
            <a:schemeClr val="bg1"/>
          </a:solidFill>
          <a:latin typeface="Trebuchet MS" pitchFamily="34" charset="0"/>
          <a:ea typeface="+mj-ea"/>
          <a:cs typeface="+mj-cs"/>
        </a:defRPr>
      </a:lvl1pPr>
    </p:titleStyle>
    <p:bodyStyle>
      <a:lvl1pPr marL="1371295" indent="-1371295" algn="l" defTabSz="3656785"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138" indent="-1142745" algn="l" defTabSz="3656785" rtl="0" eaLnBrk="1" latinLnBrk="0" hangingPunct="1">
        <a:spcBef>
          <a:spcPct val="20000"/>
        </a:spcBef>
        <a:buFont typeface="Arial" pitchFamily="34" charset="0"/>
        <a:buChar char="–"/>
        <a:defRPr sz="11300" kern="1200">
          <a:solidFill>
            <a:schemeClr val="tx1"/>
          </a:solidFill>
          <a:latin typeface="+mn-lt"/>
          <a:ea typeface="+mn-ea"/>
          <a:cs typeface="+mn-cs"/>
        </a:defRPr>
      </a:lvl2pPr>
      <a:lvl3pPr marL="4570982" indent="-914197" algn="l" defTabSz="3656785"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399375"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7767"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6161"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4552"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2945"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1338"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6785" rtl="0" eaLnBrk="1" latinLnBrk="0" hangingPunct="1">
        <a:defRPr sz="7200" kern="1200">
          <a:solidFill>
            <a:schemeClr val="tx1"/>
          </a:solidFill>
          <a:latin typeface="+mn-lt"/>
          <a:ea typeface="+mn-ea"/>
          <a:cs typeface="+mn-cs"/>
        </a:defRPr>
      </a:lvl1pPr>
      <a:lvl2pPr marL="1828394" algn="l" defTabSz="3656785" rtl="0" eaLnBrk="1" latinLnBrk="0" hangingPunct="1">
        <a:defRPr sz="7200" kern="1200">
          <a:solidFill>
            <a:schemeClr val="tx1"/>
          </a:solidFill>
          <a:latin typeface="+mn-lt"/>
          <a:ea typeface="+mn-ea"/>
          <a:cs typeface="+mn-cs"/>
        </a:defRPr>
      </a:lvl2pPr>
      <a:lvl3pPr marL="3656785" algn="l" defTabSz="3656785" rtl="0" eaLnBrk="1" latinLnBrk="0" hangingPunct="1">
        <a:defRPr sz="7200" kern="1200">
          <a:solidFill>
            <a:schemeClr val="tx1"/>
          </a:solidFill>
          <a:latin typeface="+mn-lt"/>
          <a:ea typeface="+mn-ea"/>
          <a:cs typeface="+mn-cs"/>
        </a:defRPr>
      </a:lvl3pPr>
      <a:lvl4pPr marL="5485179" algn="l" defTabSz="3656785" rtl="0" eaLnBrk="1" latinLnBrk="0" hangingPunct="1">
        <a:defRPr sz="7200" kern="1200">
          <a:solidFill>
            <a:schemeClr val="tx1"/>
          </a:solidFill>
          <a:latin typeface="+mn-lt"/>
          <a:ea typeface="+mn-ea"/>
          <a:cs typeface="+mn-cs"/>
        </a:defRPr>
      </a:lvl4pPr>
      <a:lvl5pPr marL="7313570" algn="l" defTabSz="3656785" rtl="0" eaLnBrk="1" latinLnBrk="0" hangingPunct="1">
        <a:defRPr sz="7200" kern="1200">
          <a:solidFill>
            <a:schemeClr val="tx1"/>
          </a:solidFill>
          <a:latin typeface="+mn-lt"/>
          <a:ea typeface="+mn-ea"/>
          <a:cs typeface="+mn-cs"/>
        </a:defRPr>
      </a:lvl5pPr>
      <a:lvl6pPr marL="9141964" algn="l" defTabSz="3656785" rtl="0" eaLnBrk="1" latinLnBrk="0" hangingPunct="1">
        <a:defRPr sz="7200" kern="1200">
          <a:solidFill>
            <a:schemeClr val="tx1"/>
          </a:solidFill>
          <a:latin typeface="+mn-lt"/>
          <a:ea typeface="+mn-ea"/>
          <a:cs typeface="+mn-cs"/>
        </a:defRPr>
      </a:lvl6pPr>
      <a:lvl7pPr marL="10970357" algn="l" defTabSz="3656785" rtl="0" eaLnBrk="1" latinLnBrk="0" hangingPunct="1">
        <a:defRPr sz="7200" kern="1200">
          <a:solidFill>
            <a:schemeClr val="tx1"/>
          </a:solidFill>
          <a:latin typeface="+mn-lt"/>
          <a:ea typeface="+mn-ea"/>
          <a:cs typeface="+mn-cs"/>
        </a:defRPr>
      </a:lvl7pPr>
      <a:lvl8pPr marL="12798749" algn="l" defTabSz="3656785" rtl="0" eaLnBrk="1" latinLnBrk="0" hangingPunct="1">
        <a:defRPr sz="7200" kern="1200">
          <a:solidFill>
            <a:schemeClr val="tx1"/>
          </a:solidFill>
          <a:latin typeface="+mn-lt"/>
          <a:ea typeface="+mn-ea"/>
          <a:cs typeface="+mn-cs"/>
        </a:defRPr>
      </a:lvl8pPr>
      <a:lvl9pPr marL="14627143" algn="l" defTabSz="3656785" rtl="0" eaLnBrk="1" latinLnBrk="0" hangingPunct="1">
        <a:defRPr sz="7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5067300"/>
          </a:xfrm>
          <a:prstGeom prst="rect">
            <a:avLst/>
          </a:prstGeom>
          <a:solidFill>
            <a:schemeClr val="accent5">
              <a:lumMod val="75000"/>
            </a:schemeClr>
          </a:solidFill>
          <a:ln w="9525">
            <a:solidFill>
              <a:schemeClr val="tx1"/>
            </a:solidFill>
            <a:miter lim="800000"/>
            <a:headEnd/>
            <a:tailEnd/>
          </a:ln>
          <a:effectLst/>
        </p:spPr>
        <p:txBody>
          <a:bodyPr wrap="none" lIns="76183" tIns="38091" rIns="76183" bIns="38091" anchor="ctr"/>
          <a:lstStyle/>
          <a:p>
            <a:pPr>
              <a:defRPr/>
            </a:pPr>
            <a:endParaRPr lang="en-US" dirty="0"/>
          </a:p>
        </p:txBody>
      </p:sp>
      <p:sp>
        <p:nvSpPr>
          <p:cNvPr id="9" name="Rectangle 9"/>
          <p:cNvSpPr>
            <a:spLocks noChangeArrowheads="1"/>
          </p:cNvSpPr>
          <p:nvPr/>
        </p:nvSpPr>
        <p:spPr bwMode="auto">
          <a:xfrm>
            <a:off x="0" y="5072329"/>
            <a:ext cx="38404800" cy="160867"/>
          </a:xfrm>
          <a:prstGeom prst="rect">
            <a:avLst/>
          </a:prstGeom>
          <a:solidFill>
            <a:schemeClr val="accent5">
              <a:lumMod val="50000"/>
            </a:schemeClr>
          </a:solidFill>
          <a:ln w="152400">
            <a:noFill/>
            <a:miter lim="800000"/>
            <a:headEnd/>
            <a:tailEnd/>
          </a:ln>
          <a:effectLst/>
        </p:spPr>
        <p:txBody>
          <a:bodyPr wrap="none" lIns="76183" tIns="38091" rIns="76183" bIns="38091" anchor="ctr"/>
          <a:lstStyle/>
          <a:p>
            <a:pPr>
              <a:defRPr/>
            </a:pPr>
            <a:endParaRPr lang="en-US" dirty="0"/>
          </a:p>
        </p:txBody>
      </p:sp>
      <p:sp>
        <p:nvSpPr>
          <p:cNvPr id="10" name="Text Box 14"/>
          <p:cNvSpPr txBox="1">
            <a:spLocks noChangeArrowheads="1"/>
          </p:cNvSpPr>
          <p:nvPr/>
        </p:nvSpPr>
        <p:spPr bwMode="auto">
          <a:xfrm>
            <a:off x="1558531" y="33977083"/>
            <a:ext cx="2200275" cy="286057"/>
          </a:xfrm>
          <a:prstGeom prst="rect">
            <a:avLst/>
          </a:prstGeom>
          <a:noFill/>
          <a:ln w="9525">
            <a:noFill/>
            <a:miter lim="800000"/>
            <a:headEnd/>
            <a:tailEnd/>
          </a:ln>
          <a:effectLst/>
        </p:spPr>
        <p:txBody>
          <a:bodyPr lIns="76040" tIns="38013" rIns="76040" bIns="3801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8" name="Rectangle 33"/>
          <p:cNvSpPr>
            <a:spLocks noChangeArrowheads="1"/>
          </p:cNvSpPr>
          <p:nvPr/>
        </p:nvSpPr>
        <p:spPr bwMode="auto">
          <a:xfrm>
            <a:off x="817424" y="5549900"/>
            <a:ext cx="11887200" cy="28232100"/>
          </a:xfrm>
          <a:prstGeom prst="roundRect">
            <a:avLst>
              <a:gd name="adj" fmla="val 5898"/>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6183" tIns="38091" rIns="76183" bIns="38091" anchor="ctr"/>
          <a:lstStyle/>
          <a:p>
            <a:pPr>
              <a:defRPr/>
            </a:pPr>
            <a:endParaRPr lang="en-US" dirty="0"/>
          </a:p>
        </p:txBody>
      </p:sp>
      <p:sp>
        <p:nvSpPr>
          <p:cNvPr id="27" name="Rectangle 33"/>
          <p:cNvSpPr>
            <a:spLocks noChangeArrowheads="1"/>
          </p:cNvSpPr>
          <p:nvPr userDrawn="1"/>
        </p:nvSpPr>
        <p:spPr bwMode="auto">
          <a:xfrm>
            <a:off x="13258801" y="5549900"/>
            <a:ext cx="11887200" cy="28232100"/>
          </a:xfrm>
          <a:prstGeom prst="roundRect">
            <a:avLst>
              <a:gd name="adj" fmla="val 5898"/>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6183" tIns="38091" rIns="76183" bIns="38091" anchor="ctr"/>
          <a:lstStyle/>
          <a:p>
            <a:pPr>
              <a:defRPr/>
            </a:pPr>
            <a:endParaRPr lang="en-US" dirty="0"/>
          </a:p>
        </p:txBody>
      </p:sp>
      <p:sp>
        <p:nvSpPr>
          <p:cNvPr id="28" name="Rectangle 33"/>
          <p:cNvSpPr>
            <a:spLocks noChangeArrowheads="1"/>
          </p:cNvSpPr>
          <p:nvPr userDrawn="1"/>
        </p:nvSpPr>
        <p:spPr bwMode="auto">
          <a:xfrm>
            <a:off x="25700177" y="5549900"/>
            <a:ext cx="11887200" cy="28232100"/>
          </a:xfrm>
          <a:prstGeom prst="roundRect">
            <a:avLst>
              <a:gd name="adj" fmla="val 5898"/>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6183" tIns="38091" rIns="76183" bIns="38091" anchor="ctr"/>
          <a:lstStyle/>
          <a:p>
            <a:pPr>
              <a:defRPr/>
            </a:pPr>
            <a:endParaRPr lang="en-US" dirty="0"/>
          </a:p>
        </p:txBody>
      </p:sp>
      <p:sp>
        <p:nvSpPr>
          <p:cNvPr id="24" name="Rectangle 23"/>
          <p:cNvSpPr/>
          <p:nvPr userDrawn="1"/>
        </p:nvSpPr>
        <p:spPr>
          <a:xfrm>
            <a:off x="-18538816" y="-20685"/>
            <a:ext cx="18230881" cy="34747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52367" tIns="304731" rIns="152367" bIns="152367" rtlCol="0" anchor="t" anchorCtr="0"/>
          <a:lstStyle/>
          <a:p>
            <a:pPr algn="ctr"/>
            <a:r>
              <a:rPr lang="en-US" sz="5000" b="1" dirty="0" smtClean="0">
                <a:solidFill>
                  <a:schemeClr val="bg1"/>
                </a:solidFill>
                <a:latin typeface="Trebuchet MS" pitchFamily="34" charset="0"/>
              </a:rPr>
              <a:t>QUICK DESIGN</a:t>
            </a:r>
            <a:r>
              <a:rPr lang="en-US" sz="5000" b="1" baseline="0" dirty="0" smtClean="0">
                <a:solidFill>
                  <a:schemeClr val="bg1"/>
                </a:solidFill>
                <a:latin typeface="Trebuchet MS" pitchFamily="34" charset="0"/>
              </a:rPr>
              <a:t> </a:t>
            </a:r>
            <a:r>
              <a:rPr lang="en-US" sz="5000" b="1" dirty="0" smtClean="0">
                <a:solidFill>
                  <a:schemeClr val="bg1"/>
                </a:solidFill>
                <a:latin typeface="Trebuchet MS" pitchFamily="34" charset="0"/>
              </a:rPr>
              <a:t>GUIDE</a:t>
            </a:r>
          </a:p>
          <a:p>
            <a:pPr algn="ctr"/>
            <a:r>
              <a:rPr lang="en-US" sz="4500" b="1" dirty="0" smtClean="0">
                <a:solidFill>
                  <a:srgbClr val="FFFF00"/>
                </a:solidFill>
                <a:latin typeface="Trebuchet MS" pitchFamily="34" charset="0"/>
              </a:rPr>
              <a:t>(--THIS SECTION DOES NOT PRINT--)</a:t>
            </a:r>
          </a:p>
          <a:p>
            <a:pPr algn="ctr"/>
            <a:endParaRPr lang="en-US" sz="3600" b="1" dirty="0" smtClean="0">
              <a:latin typeface="Trebuchet MS" pitchFamily="34" charset="0"/>
            </a:endParaRPr>
          </a:p>
          <a:p>
            <a:pPr defTabSz="3137491"/>
            <a:r>
              <a:rPr lang="en-US" sz="3600" smtClean="0">
                <a:latin typeface="Trebuchet MS" pitchFamily="34" charset="0"/>
              </a:rPr>
              <a:t>This PowerPoint</a:t>
            </a:r>
            <a:r>
              <a:rPr lang="en-US" sz="3600" baseline="0" smtClean="0">
                <a:latin typeface="Trebuchet MS" pitchFamily="34" charset="0"/>
              </a:rPr>
              <a:t> </a:t>
            </a:r>
            <a:r>
              <a:rPr lang="en-US" sz="3600" smtClean="0">
                <a:latin typeface="Trebuchet MS" pitchFamily="34" charset="0"/>
              </a:rPr>
              <a:t>2007 template produces</a:t>
            </a:r>
            <a:r>
              <a:rPr lang="en-US" sz="3600" baseline="0" smtClean="0">
                <a:latin typeface="Trebuchet MS" pitchFamily="34" charset="0"/>
              </a:rPr>
              <a:t> </a:t>
            </a:r>
            <a:r>
              <a:rPr lang="en-US" sz="3600" smtClean="0">
                <a:latin typeface="Trebuchet MS" pitchFamily="34" charset="0"/>
              </a:rPr>
              <a:t>a 44”x44” professional  poster. You</a:t>
            </a:r>
            <a:r>
              <a:rPr lang="en-US" sz="3600" baseline="0" smtClean="0">
                <a:latin typeface="Trebuchet MS" pitchFamily="34" charset="0"/>
              </a:rPr>
              <a:t> can u</a:t>
            </a:r>
            <a:r>
              <a:rPr lang="en-US" sz="3600" smtClean="0">
                <a:latin typeface="Trebuchet MS" pitchFamily="34" charset="0"/>
              </a:rPr>
              <a:t>se</a:t>
            </a:r>
            <a:r>
              <a:rPr lang="en-US" sz="3600" baseline="0" smtClean="0">
                <a:latin typeface="Trebuchet MS" pitchFamily="34" charset="0"/>
              </a:rPr>
              <a:t> it to create your research poster and </a:t>
            </a:r>
            <a:r>
              <a:rPr lang="en-US" sz="3600" smtClean="0">
                <a:latin typeface="Trebuchet MS" pitchFamily="34" charset="0"/>
              </a:rPr>
              <a:t>save valuable time placing titles, subtitles,</a:t>
            </a:r>
            <a:r>
              <a:rPr lang="en-US" sz="3600" baseline="0" smtClean="0">
                <a:latin typeface="Trebuchet MS" pitchFamily="34" charset="0"/>
              </a:rPr>
              <a:t> text, and graphics</a:t>
            </a:r>
            <a:r>
              <a:rPr lang="en-US" sz="3600" smtClean="0">
                <a:latin typeface="Trebuchet MS" pitchFamily="34" charset="0"/>
              </a:rPr>
              <a:t>. </a:t>
            </a:r>
          </a:p>
          <a:p>
            <a:pPr defTabSz="3657051"/>
            <a:endParaRPr lang="en-US" sz="3600" dirty="0" smtClean="0">
              <a:latin typeface="Trebuchet MS" pitchFamily="34" charset="0"/>
            </a:endParaRPr>
          </a:p>
          <a:p>
            <a:pPr defTabSz="3657051"/>
            <a:r>
              <a:rPr lang="en-US" sz="3600" dirty="0" smtClean="0">
                <a:latin typeface="Trebuchet MS" pitchFamily="34" charset="0"/>
              </a:rPr>
              <a:t>We provide a series of online tutorials that will guide you through the poster design process and answer your poster production questions. </a:t>
            </a:r>
          </a:p>
          <a:p>
            <a:pPr defTabSz="3657051"/>
            <a:endParaRPr lang="en-US" sz="3600" dirty="0" smtClean="0">
              <a:latin typeface="Trebuchet MS" pitchFamily="34" charset="0"/>
            </a:endParaRPr>
          </a:p>
          <a:p>
            <a:pPr defTabSz="3657051"/>
            <a:r>
              <a:rPr lang="en-US" sz="3600" dirty="0" smtClean="0">
                <a:latin typeface="Trebuchet MS" pitchFamily="34" charset="0"/>
              </a:rPr>
              <a:t>To view our template tutorials, go online to </a:t>
            </a:r>
            <a:r>
              <a:rPr lang="en-US" sz="3600" b="1" dirty="0" smtClean="0">
                <a:solidFill>
                  <a:srgbClr val="FFFF00"/>
                </a:solidFill>
                <a:latin typeface="Trebuchet MS" pitchFamily="34" charset="0"/>
              </a:rPr>
              <a:t>PosterPresentations.com </a:t>
            </a:r>
            <a:r>
              <a:rPr lang="en-US" sz="3600" dirty="0" smtClean="0">
                <a:latin typeface="Trebuchet MS" pitchFamily="34" charset="0"/>
              </a:rPr>
              <a:t>and click on </a:t>
            </a:r>
            <a:r>
              <a:rPr lang="en-US" sz="3600" dirty="0" smtClean="0">
                <a:solidFill>
                  <a:srgbClr val="FFFF00"/>
                </a:solidFill>
                <a:latin typeface="Trebuchet MS" pitchFamily="34" charset="0"/>
              </a:rPr>
              <a:t>HELP DESK.</a:t>
            </a:r>
          </a:p>
          <a:p>
            <a:pPr defTabSz="3657051"/>
            <a:endParaRPr lang="en-US" sz="3600" dirty="0" smtClean="0">
              <a:latin typeface="Trebuchet MS" pitchFamily="34" charset="0"/>
            </a:endParaRPr>
          </a:p>
          <a:p>
            <a:pPr defTabSz="3657051"/>
            <a:r>
              <a:rPr lang="en-US" sz="3600" dirty="0" smtClean="0">
                <a:latin typeface="Trebuchet MS" pitchFamily="34" charset="0"/>
              </a:rPr>
              <a:t>When</a:t>
            </a:r>
            <a:r>
              <a:rPr lang="en-US" sz="3600" baseline="0" dirty="0" smtClean="0">
                <a:latin typeface="Trebuchet MS" pitchFamily="34" charset="0"/>
              </a:rPr>
              <a:t> you are ready to</a:t>
            </a:r>
            <a:r>
              <a:rPr lang="en-US" sz="3600" dirty="0" smtClean="0">
                <a:latin typeface="Trebuchet MS" pitchFamily="34" charset="0"/>
              </a:rPr>
              <a:t> </a:t>
            </a:r>
            <a:r>
              <a:rPr lang="en-US" sz="3600" baseline="0" dirty="0" smtClean="0">
                <a:latin typeface="Trebuchet MS" pitchFamily="34" charset="0"/>
              </a:rPr>
              <a:t> print your poster</a:t>
            </a:r>
            <a:r>
              <a:rPr lang="en-US" sz="3600" dirty="0" smtClean="0">
                <a:latin typeface="Trebuchet MS" pitchFamily="34" charset="0"/>
              </a:rPr>
              <a:t>,</a:t>
            </a:r>
            <a:r>
              <a:rPr lang="en-US" sz="3600" baseline="0" dirty="0" smtClean="0">
                <a:latin typeface="Trebuchet MS" pitchFamily="34" charset="0"/>
              </a:rPr>
              <a:t> go online to</a:t>
            </a:r>
            <a:r>
              <a:rPr lang="en-US" sz="4000" baseline="0" dirty="0" smtClean="0">
                <a:latin typeface="Trebuchet MS" pitchFamily="34" charset="0"/>
              </a:rPr>
              <a:t> </a:t>
            </a:r>
            <a:r>
              <a:rPr lang="en-US" sz="4500" b="1" dirty="0" smtClean="0">
                <a:solidFill>
                  <a:srgbClr val="FFFF00"/>
                </a:solidFill>
                <a:latin typeface="Trebuchet MS" pitchFamily="34" charset="0"/>
              </a:rPr>
              <a:t>PosterPresentations.com</a:t>
            </a:r>
            <a:r>
              <a:rPr lang="en-US" sz="4500" b="1" dirty="0" smtClean="0">
                <a:solidFill>
                  <a:schemeClr val="bg1"/>
                </a:solidFill>
                <a:latin typeface="Trebuchet MS" pitchFamily="34" charset="0"/>
              </a:rPr>
              <a:t>.</a:t>
            </a:r>
            <a:r>
              <a:rPr lang="en-US" sz="3600" dirty="0" smtClean="0">
                <a:latin typeface="Trebuchet MS" pitchFamily="34" charset="0"/>
              </a:rPr>
              <a:t/>
            </a:r>
            <a:br>
              <a:rPr lang="en-US" sz="3600" dirty="0" smtClean="0">
                <a:latin typeface="Trebuchet MS" pitchFamily="34" charset="0"/>
              </a:rPr>
            </a:br>
            <a:endParaRPr lang="en-US" sz="3600" dirty="0" smtClean="0">
              <a:latin typeface="Trebuchet MS" pitchFamily="34" charset="0"/>
            </a:endParaRPr>
          </a:p>
          <a:p>
            <a:pPr algn="l" defTabSz="3137491"/>
            <a:r>
              <a:rPr lang="en-US" sz="3600" b="1" dirty="0" smtClean="0">
                <a:solidFill>
                  <a:schemeClr val="bg1"/>
                </a:solidFill>
                <a:latin typeface="Trebuchet MS" pitchFamily="34" charset="0"/>
              </a:rPr>
              <a:t>Need</a:t>
            </a:r>
            <a:r>
              <a:rPr lang="en-US" sz="3600" b="1" baseline="0" dirty="0" smtClean="0">
                <a:solidFill>
                  <a:schemeClr val="bg1"/>
                </a:solidFill>
                <a:latin typeface="Trebuchet MS" pitchFamily="34" charset="0"/>
              </a:rPr>
              <a:t> Assistance?  </a:t>
            </a:r>
            <a:r>
              <a:rPr lang="en-US" sz="4500" b="1" baseline="0" dirty="0" smtClean="0">
                <a:solidFill>
                  <a:srgbClr val="FFFF00"/>
                </a:solidFill>
                <a:latin typeface="Trebuchet MS" pitchFamily="34" charset="0"/>
              </a:rPr>
              <a:t>Call  us at </a:t>
            </a:r>
            <a:r>
              <a:rPr lang="en-US" sz="4500" b="1" dirty="0" smtClean="0">
                <a:solidFill>
                  <a:srgbClr val="FFFF00"/>
                </a:solidFill>
                <a:latin typeface="Trebuchet MS" pitchFamily="34" charset="0"/>
              </a:rPr>
              <a:t>1.866.649.3004</a:t>
            </a:r>
          </a:p>
          <a:p>
            <a:pPr defTabSz="3134616"/>
            <a:r>
              <a:rPr lang="en-US" sz="3600" dirty="0" smtClean="0">
                <a:latin typeface="Trebuchet MS" pitchFamily="34" charset="0"/>
              </a:rPr>
              <a:t> </a:t>
            </a:r>
            <a:endParaRPr lang="en-US" sz="4500" b="1" dirty="0" smtClean="0">
              <a:solidFill>
                <a:srgbClr val="FFFF00"/>
              </a:solidFill>
              <a:latin typeface="Trebuchet MS" pitchFamily="34" charset="0"/>
            </a:endParaRPr>
          </a:p>
          <a:p>
            <a:pPr algn="ctr"/>
            <a:r>
              <a:rPr lang="en-US" sz="5000" b="1" dirty="0" smtClean="0">
                <a:solidFill>
                  <a:schemeClr val="bg1"/>
                </a:solidFill>
                <a:latin typeface="Trebuchet MS" pitchFamily="34" charset="0"/>
              </a:rPr>
              <a:t>Object Placeholders</a:t>
            </a:r>
          </a:p>
          <a:p>
            <a:pPr algn="ctr"/>
            <a:endParaRPr lang="en-US" sz="5000" b="1" dirty="0" smtClean="0">
              <a:solidFill>
                <a:schemeClr val="bg1"/>
              </a:solidFill>
              <a:latin typeface="Trebuchet MS" pitchFamily="34" charset="0"/>
            </a:endParaRPr>
          </a:p>
          <a:p>
            <a:pPr marL="0" marR="0" indent="0" algn="l" defTabSz="3137491" rtl="0" eaLnBrk="1" fontAlgn="auto" latinLnBrk="0" hangingPunct="1">
              <a:lnSpc>
                <a:spcPct val="100000"/>
              </a:lnSpc>
              <a:spcBef>
                <a:spcPts val="0"/>
              </a:spcBef>
              <a:spcAft>
                <a:spcPts val="0"/>
              </a:spcAft>
              <a:buClrTx/>
              <a:buSzTx/>
              <a:buFontTx/>
              <a:buNone/>
              <a:tabLst/>
              <a:defRPr/>
            </a:pPr>
            <a:r>
              <a:rPr lang="en-US" sz="3600" dirty="0" smtClean="0">
                <a:solidFill>
                  <a:srgbClr val="FFFF00"/>
                </a:solidFill>
                <a:latin typeface="Trebuchet MS" pitchFamily="34" charset="0"/>
              </a:rPr>
              <a:t>Using the placeholders</a:t>
            </a:r>
          </a:p>
          <a:p>
            <a:pPr marL="0" marR="0" indent="0" algn="l" defTabSz="3137491" rtl="0" eaLnBrk="1" fontAlgn="auto" latinLnBrk="0" hangingPunct="1">
              <a:lnSpc>
                <a:spcPct val="100000"/>
              </a:lnSpc>
              <a:spcBef>
                <a:spcPts val="0"/>
              </a:spcBef>
              <a:spcAft>
                <a:spcPts val="0"/>
              </a:spcAft>
              <a:buClrTx/>
              <a:buSzTx/>
              <a:buFontTx/>
              <a:buNone/>
              <a:tabLst/>
              <a:defRPr/>
            </a:pPr>
            <a:r>
              <a:rPr lang="en-US" sz="3600" dirty="0" smtClean="0">
                <a:latin typeface="Trebuchet MS" pitchFamily="34" charset="0"/>
              </a:rPr>
              <a:t>To</a:t>
            </a:r>
            <a:r>
              <a:rPr lang="en-US" sz="3600" baseline="0" dirty="0" smtClean="0">
                <a:latin typeface="Trebuchet MS" pitchFamily="34" charset="0"/>
              </a:rPr>
              <a:t> add text, c</a:t>
            </a:r>
            <a:r>
              <a:rPr lang="en-US" sz="3600" dirty="0" smtClean="0">
                <a:latin typeface="Trebuchet MS" pitchFamily="34" charset="0"/>
              </a:rPr>
              <a:t>lick inside</a:t>
            </a:r>
            <a:r>
              <a:rPr lang="en-US" sz="3600" baseline="0" dirty="0" smtClean="0">
                <a:latin typeface="Trebuchet MS" pitchFamily="34" charset="0"/>
              </a:rPr>
              <a:t> a placeholder on the poster and type or paste your text.  To move a placeholder, click it </a:t>
            </a:r>
            <a:r>
              <a:rPr lang="en-US" sz="3600" u="sng" baseline="0" dirty="0" smtClean="0">
                <a:latin typeface="Trebuchet MS" pitchFamily="34" charset="0"/>
              </a:rPr>
              <a:t>once</a:t>
            </a:r>
            <a:r>
              <a:rPr lang="en-US" sz="3600" baseline="0" dirty="0" smtClean="0">
                <a:latin typeface="Trebuchet MS" pitchFamily="34" charset="0"/>
              </a:rPr>
              <a:t> (to select it).  Place your cursor on its frame, and your cursor will change to this symbol          .  Click </a:t>
            </a:r>
            <a:r>
              <a:rPr lang="en-US" sz="3600" u="sng" baseline="0" dirty="0" smtClean="0">
                <a:latin typeface="Trebuchet MS" pitchFamily="34" charset="0"/>
              </a:rPr>
              <a:t>once</a:t>
            </a:r>
            <a:r>
              <a:rPr lang="en-US" sz="3600" baseline="0" dirty="0" smtClean="0">
                <a:latin typeface="Trebuchet MS" pitchFamily="34" charset="0"/>
              </a:rPr>
              <a:t> and drag it to a new location where you can resize it. </a:t>
            </a:r>
          </a:p>
          <a:p>
            <a:pPr defTabSz="3137491"/>
            <a:endParaRPr lang="en-US" sz="3600" dirty="0" smtClean="0">
              <a:latin typeface="Trebuchet MS" pitchFamily="34" charset="0"/>
            </a:endParaRPr>
          </a:p>
          <a:p>
            <a:pPr defTabSz="3137491"/>
            <a:r>
              <a:rPr lang="en-US" sz="3600" b="1" dirty="0" smtClean="0">
                <a:solidFill>
                  <a:srgbClr val="FFFF00"/>
                </a:solidFill>
                <a:latin typeface="Trebuchet MS" pitchFamily="34" charset="0"/>
              </a:rPr>
              <a:t>Section Header placeholder</a:t>
            </a:r>
          </a:p>
          <a:p>
            <a:pPr defTabSz="3137491"/>
            <a:r>
              <a:rPr lang="en-US" sz="36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3657051"/>
            <a:endParaRPr lang="en-US" sz="3600" baseline="0" dirty="0" smtClean="0">
              <a:latin typeface="Trebuchet MS" pitchFamily="34" charset="0"/>
            </a:endParaRPr>
          </a:p>
          <a:p>
            <a:pPr defTabSz="3657051"/>
            <a:endParaRPr lang="en-US" sz="3600" dirty="0" smtClean="0">
              <a:latin typeface="Trebuchet MS" pitchFamily="34" charset="0"/>
            </a:endParaRPr>
          </a:p>
          <a:p>
            <a:pPr defTabSz="3657051"/>
            <a:endParaRPr lang="en-US" sz="3600" b="1" dirty="0" smtClean="0">
              <a:solidFill>
                <a:srgbClr val="FFFF00"/>
              </a:solidFill>
              <a:latin typeface="Trebuchet MS" pitchFamily="34" charset="0"/>
            </a:endParaRPr>
          </a:p>
          <a:p>
            <a:pPr defTabSz="3657051"/>
            <a:r>
              <a:rPr lang="en-US" sz="3600" b="1" dirty="0" smtClean="0">
                <a:solidFill>
                  <a:srgbClr val="FFFF00"/>
                </a:solidFill>
                <a:latin typeface="Trebuchet MS" pitchFamily="34" charset="0"/>
              </a:rPr>
              <a:t>Text placeholder</a:t>
            </a:r>
          </a:p>
          <a:p>
            <a:pPr defTabSz="3657051"/>
            <a:r>
              <a:rPr lang="en-US" sz="3600" baseline="0" dirty="0" smtClean="0">
                <a:latin typeface="Trebuchet MS" pitchFamily="34" charset="0"/>
              </a:rPr>
              <a:t>Move this preformatted text placeholder to the poster to add a new body of text.</a:t>
            </a:r>
          </a:p>
          <a:p>
            <a:pPr defTabSz="3657051"/>
            <a:endParaRPr lang="en-US" sz="3600" baseline="0" dirty="0" smtClean="0">
              <a:latin typeface="Trebuchet MS" pitchFamily="34" charset="0"/>
            </a:endParaRPr>
          </a:p>
          <a:p>
            <a:pPr defTabSz="3657051"/>
            <a:endParaRPr lang="en-US" sz="3600" baseline="0" dirty="0" smtClean="0">
              <a:latin typeface="Trebuchet MS" pitchFamily="34" charset="0"/>
            </a:endParaRPr>
          </a:p>
          <a:p>
            <a:pPr defTabSz="3657051"/>
            <a:endParaRPr lang="en-US" sz="3600" baseline="0" dirty="0" smtClean="0">
              <a:latin typeface="Trebuchet MS" pitchFamily="34" charset="0"/>
            </a:endParaRPr>
          </a:p>
          <a:p>
            <a:pPr defTabSz="3657051"/>
            <a:endParaRPr lang="en-US" sz="3600" b="1" baseline="0" dirty="0" smtClean="0">
              <a:solidFill>
                <a:srgbClr val="FFFF00"/>
              </a:solidFill>
              <a:latin typeface="Trebuchet MS" pitchFamily="34" charset="0"/>
            </a:endParaRPr>
          </a:p>
          <a:p>
            <a:pPr defTabSz="3657051"/>
            <a:r>
              <a:rPr lang="en-US" sz="3600" b="1" baseline="0" dirty="0" smtClean="0">
                <a:solidFill>
                  <a:srgbClr val="FFFF00"/>
                </a:solidFill>
                <a:latin typeface="Trebuchet MS" pitchFamily="34" charset="0"/>
              </a:rPr>
              <a:t>Picture placeholder</a:t>
            </a:r>
          </a:p>
          <a:p>
            <a:pPr defTabSz="3657051"/>
            <a:r>
              <a:rPr lang="en-US" sz="3600" baseline="0" dirty="0" smtClean="0">
                <a:latin typeface="Trebuchet MS" pitchFamily="34" charset="0"/>
              </a:rPr>
              <a:t>Move this graphic placeholder onto your poster, size it first, and then click it to add a picture to the poster.</a:t>
            </a:r>
          </a:p>
          <a:p>
            <a:pPr defTabSz="3134616"/>
            <a:endParaRPr lang="en-US" sz="3600" baseline="0" dirty="0" smtClean="0">
              <a:latin typeface="Trebuchet MS" pitchFamily="34" charset="0"/>
            </a:endParaRPr>
          </a:p>
          <a:p>
            <a:pPr defTabSz="3657051"/>
            <a:endParaRPr lang="en-US" sz="4000" b="1" dirty="0" smtClean="0">
              <a:solidFill>
                <a:schemeClr val="bg1"/>
              </a:solidFill>
              <a:latin typeface="Trebuchet MS" pitchFamily="34" charset="0"/>
            </a:endParaRPr>
          </a:p>
          <a:p>
            <a:pPr algn="ctr"/>
            <a:endParaRPr lang="en-US" sz="4000" b="1" dirty="0" smtClean="0">
              <a:solidFill>
                <a:schemeClr val="bg1"/>
              </a:solidFill>
              <a:latin typeface="Trebuchet MS" pitchFamily="34" charset="0"/>
            </a:endParaRPr>
          </a:p>
          <a:p>
            <a:pPr algn="ctr"/>
            <a:endParaRPr lang="en-US" sz="4000" b="1" dirty="0" smtClean="0">
              <a:solidFill>
                <a:schemeClr val="bg1"/>
              </a:solidFill>
              <a:latin typeface="Trebuchet MS" pitchFamily="34" charset="0"/>
            </a:endParaRPr>
          </a:p>
          <a:p>
            <a:pPr defTabSz="3657051"/>
            <a:endParaRPr lang="en-US" sz="3000" dirty="0" smtClean="0">
              <a:latin typeface="Trebuchet MS" pitchFamily="34" charset="0"/>
            </a:endParaRPr>
          </a:p>
          <a:p>
            <a:pPr algn="ctr"/>
            <a:endParaRPr lang="en-US" sz="3000" b="1" dirty="0" smtClean="0">
              <a:solidFill>
                <a:schemeClr val="bg1"/>
              </a:solidFill>
              <a:latin typeface="Trebuchet MS" pitchFamily="34" charset="0"/>
            </a:endParaRPr>
          </a:p>
          <a:p>
            <a:pPr defTabSz="3657051"/>
            <a:endParaRPr lang="en-US" sz="3000" b="1" dirty="0" smtClean="0">
              <a:solidFill>
                <a:srgbClr val="FFFF00"/>
              </a:solidFill>
              <a:latin typeface="Trebuchet MS" pitchFamily="34" charset="0"/>
            </a:endParaRPr>
          </a:p>
          <a:p>
            <a:pPr algn="ctr"/>
            <a:endParaRPr lang="en-US" sz="4000" b="1" dirty="0">
              <a:latin typeface="Trebuchet MS" pitchFamily="34" charset="0"/>
            </a:endParaRPr>
          </a:p>
        </p:txBody>
      </p:sp>
      <p:sp>
        <p:nvSpPr>
          <p:cNvPr id="30" name="Rectangle 29"/>
          <p:cNvSpPr/>
          <p:nvPr userDrawn="1"/>
        </p:nvSpPr>
        <p:spPr>
          <a:xfrm>
            <a:off x="-18538816" y="20679410"/>
            <a:ext cx="18230881" cy="8204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83" tIns="38091" rIns="76183" bIns="38091" rtlCol="0" anchor="ctr"/>
          <a:lstStyle/>
          <a:p>
            <a:pPr algn="ctr"/>
            <a:endParaRPr lang="en-US" dirty="0"/>
          </a:p>
        </p:txBody>
      </p:sp>
      <p:pic>
        <p:nvPicPr>
          <p:cNvPr id="31" name="Picture 2"/>
          <p:cNvPicPr>
            <a:picLocks noChangeAspect="1" noChangeArrowheads="1"/>
          </p:cNvPicPr>
          <p:nvPr userDrawn="1"/>
        </p:nvPicPr>
        <p:blipFill>
          <a:blip r:embed="rId3" cstate="print"/>
          <a:srcRect/>
          <a:stretch>
            <a:fillRect/>
          </a:stretch>
        </p:blipFill>
        <p:spPr bwMode="auto">
          <a:xfrm>
            <a:off x="-8942327" y="13566297"/>
            <a:ext cx="806523" cy="368779"/>
          </a:xfrm>
          <a:prstGeom prst="rect">
            <a:avLst/>
          </a:prstGeom>
          <a:noFill/>
          <a:ln w="9525">
            <a:solidFill>
              <a:schemeClr val="tx1"/>
            </a:solidFill>
            <a:miter lim="800000"/>
            <a:headEnd/>
            <a:tailEnd/>
          </a:ln>
          <a:effectLst/>
        </p:spPr>
      </p:pic>
      <p:grpSp>
        <p:nvGrpSpPr>
          <p:cNvPr id="32" name="Group 31"/>
          <p:cNvGrpSpPr/>
          <p:nvPr userDrawn="1"/>
        </p:nvGrpSpPr>
        <p:grpSpPr>
          <a:xfrm>
            <a:off x="-17914292" y="32564029"/>
            <a:ext cx="17064187" cy="1818396"/>
            <a:chOff x="44242388" y="28054064"/>
            <a:chExt cx="9771398" cy="1090621"/>
          </a:xfrm>
        </p:grpSpPr>
        <p:sp>
          <p:nvSpPr>
            <p:cNvPr id="33" name="Rounded Rectangle 32"/>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7"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68327" y="28152425"/>
              <a:ext cx="914400" cy="914400"/>
            </a:xfrm>
            <a:prstGeom prst="rect">
              <a:avLst/>
            </a:prstGeom>
            <a:noFill/>
          </p:spPr>
        </p:pic>
        <p:sp>
          <p:nvSpPr>
            <p:cNvPr id="35" name="TextBox 34"/>
            <p:cNvSpPr txBox="1"/>
            <p:nvPr userDrawn="1"/>
          </p:nvSpPr>
          <p:spPr>
            <a:xfrm>
              <a:off x="45342598" y="28244015"/>
              <a:ext cx="8671188" cy="793760"/>
            </a:xfrm>
            <a:prstGeom prst="rect">
              <a:avLst/>
            </a:prstGeom>
            <a:noFill/>
          </p:spPr>
          <p:txBody>
            <a:bodyPr wrap="square" rtlCol="0">
              <a:spAutoFit/>
            </a:bodyPr>
            <a:lstStyle/>
            <a:p>
              <a:r>
                <a:rPr lang="en-US" sz="4000" dirty="0" smtClean="0">
                  <a:solidFill>
                    <a:schemeClr val="tx2"/>
                  </a:solidFill>
                  <a:latin typeface="Trebuchet MS" pitchFamily="34" charset="0"/>
                </a:rPr>
                <a:t>Student</a:t>
              </a:r>
              <a:r>
                <a:rPr lang="en-US" sz="4000" baseline="0" dirty="0" smtClean="0">
                  <a:solidFill>
                    <a:schemeClr val="tx2"/>
                  </a:solidFill>
                  <a:latin typeface="Trebuchet MS" pitchFamily="34" charset="0"/>
                </a:rPr>
                <a:t> discounts are available on our </a:t>
              </a:r>
              <a:r>
                <a:rPr lang="en-US" sz="4000" baseline="0" dirty="0" err="1" smtClean="0">
                  <a:solidFill>
                    <a:schemeClr val="tx2"/>
                  </a:solidFill>
                  <a:latin typeface="Trebuchet MS" pitchFamily="34" charset="0"/>
                </a:rPr>
                <a:t>Facebook</a:t>
              </a:r>
              <a:r>
                <a:rPr lang="en-US" sz="4000" baseline="0" dirty="0" smtClean="0">
                  <a:solidFill>
                    <a:schemeClr val="tx2"/>
                  </a:solidFill>
                  <a:latin typeface="Trebuchet MS" pitchFamily="34" charset="0"/>
                </a:rPr>
                <a:t> page.</a:t>
              </a:r>
              <a:br>
                <a:rPr lang="en-US" sz="4000" baseline="0" dirty="0" smtClean="0">
                  <a:solidFill>
                    <a:schemeClr val="tx2"/>
                  </a:solidFill>
                  <a:latin typeface="Trebuchet MS" pitchFamily="34" charset="0"/>
                </a:rPr>
              </a:br>
              <a:r>
                <a:rPr lang="en-US" sz="4000" baseline="0" dirty="0" smtClean="0">
                  <a:solidFill>
                    <a:schemeClr val="tx2"/>
                  </a:solidFill>
                  <a:latin typeface="Trebuchet MS" pitchFamily="34" charset="0"/>
                </a:rPr>
                <a:t>Go to </a:t>
              </a:r>
              <a:r>
                <a:rPr lang="en-US" sz="4000" u="sng" baseline="0" dirty="0" smtClean="0">
                  <a:solidFill>
                    <a:schemeClr val="tx2"/>
                  </a:solidFill>
                  <a:latin typeface="Trebuchet MS" pitchFamily="34" charset="0"/>
                </a:rPr>
                <a:t>PosterPresentations.com</a:t>
              </a:r>
              <a:r>
                <a:rPr lang="en-US" sz="4000" baseline="0" dirty="0" smtClean="0">
                  <a:solidFill>
                    <a:schemeClr val="tx2"/>
                  </a:solidFill>
                  <a:latin typeface="Trebuchet MS" pitchFamily="34" charset="0"/>
                </a:rPr>
                <a:t> and click on the FB icon. </a:t>
              </a:r>
              <a:endParaRPr lang="en-US" sz="4000" dirty="0">
                <a:solidFill>
                  <a:schemeClr val="tx2"/>
                </a:solidFill>
                <a:latin typeface="Trebuchet MS" pitchFamily="34" charset="0"/>
              </a:endParaRPr>
            </a:p>
          </p:txBody>
        </p:sp>
      </p:grpSp>
      <p:cxnSp>
        <p:nvCxnSpPr>
          <p:cNvPr id="36" name="Straight Connector 35"/>
          <p:cNvCxnSpPr/>
          <p:nvPr userDrawn="1"/>
        </p:nvCxnSpPr>
        <p:spPr>
          <a:xfrm>
            <a:off x="-18538815" y="10239660"/>
            <a:ext cx="18214212" cy="35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18555485" y="17366920"/>
            <a:ext cx="18230881" cy="8204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83" tIns="38091" rIns="76183" bIns="38091" rtlCol="0" anchor="ctr"/>
          <a:lstStyle/>
          <a:p>
            <a:pPr algn="ctr"/>
            <a:endParaRPr lang="en-US" dirty="0"/>
          </a:p>
        </p:txBody>
      </p:sp>
      <p:sp>
        <p:nvSpPr>
          <p:cNvPr id="38" name="Rectangle 37"/>
          <p:cNvSpPr/>
          <p:nvPr userDrawn="1"/>
        </p:nvSpPr>
        <p:spPr>
          <a:xfrm>
            <a:off x="38694361" y="0"/>
            <a:ext cx="18263268" cy="34747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52367" tIns="304731" rIns="152367" bIns="152367" rtlCol="0" anchor="t" anchorCtr="0"/>
          <a:lstStyle/>
          <a:p>
            <a:pPr algn="ctr"/>
            <a:r>
              <a:rPr lang="en-US" sz="5000" b="1" dirty="0" smtClean="0">
                <a:solidFill>
                  <a:schemeClr val="bg1"/>
                </a:solidFill>
                <a:latin typeface="Trebuchet MS" pitchFamily="34" charset="0"/>
              </a:rPr>
              <a:t>QUICK</a:t>
            </a:r>
            <a:r>
              <a:rPr lang="en-US" sz="5000" b="1" baseline="0" dirty="0" smtClean="0">
                <a:solidFill>
                  <a:schemeClr val="bg1"/>
                </a:solidFill>
                <a:latin typeface="Trebuchet MS" pitchFamily="34" charset="0"/>
              </a:rPr>
              <a:t> TIPS</a:t>
            </a:r>
            <a:endParaRPr lang="en-US" sz="5000" b="1" dirty="0" smtClean="0">
              <a:solidFill>
                <a:schemeClr val="bg1"/>
              </a:solidFill>
              <a:latin typeface="Trebuchet MS" pitchFamily="34" charset="0"/>
            </a:endParaRPr>
          </a:p>
          <a:p>
            <a:pPr algn="ctr"/>
            <a:r>
              <a:rPr lang="en-US" sz="4500" b="1" dirty="0" smtClean="0">
                <a:solidFill>
                  <a:srgbClr val="FFFF00"/>
                </a:solidFill>
                <a:latin typeface="Trebuchet MS" pitchFamily="34" charset="0"/>
              </a:rPr>
              <a:t>(--THIS SECTION DOES NOT PRINT--)</a:t>
            </a:r>
          </a:p>
          <a:p>
            <a:pPr algn="ctr"/>
            <a:endParaRPr lang="en-US" sz="3600" b="1" dirty="0" smtClean="0">
              <a:latin typeface="Trebuchet MS" pitchFamily="34" charset="0"/>
            </a:endParaRPr>
          </a:p>
          <a:p>
            <a:pPr defTabSz="2611865"/>
            <a:r>
              <a:rPr lang="en-US" sz="3600" dirty="0" smtClean="0">
                <a:latin typeface="Trebuchet MS" pitchFamily="34" charset="0"/>
              </a:rPr>
              <a:t>This PowerPoint</a:t>
            </a:r>
            <a:r>
              <a:rPr lang="en-US" sz="3600" baseline="0" dirty="0" smtClean="0">
                <a:latin typeface="Trebuchet MS" pitchFamily="34" charset="0"/>
              </a:rPr>
              <a:t> template requires basic PowerPoint (version 2007 or newer) skills. Below is a list of commonly asked questions specific to this template. </a:t>
            </a:r>
            <a:br>
              <a:rPr lang="en-US" sz="3600" baseline="0" dirty="0" smtClean="0">
                <a:latin typeface="Trebuchet MS" pitchFamily="34" charset="0"/>
              </a:rPr>
            </a:br>
            <a:r>
              <a:rPr lang="en-US" sz="3600" baseline="0" dirty="0" smtClean="0">
                <a:latin typeface="Trebuchet MS" pitchFamily="34" charset="0"/>
              </a:rPr>
              <a:t>If you are using an older version of PowerPoint some template features may not work properly.</a:t>
            </a:r>
          </a:p>
          <a:p>
            <a:pPr defTabSz="2611865"/>
            <a:endParaRPr lang="en-US" sz="5500" b="1" dirty="0" smtClean="0">
              <a:solidFill>
                <a:srgbClr val="FFFF00"/>
              </a:solidFill>
              <a:latin typeface="Trebuchet MS" pitchFamily="34" charset="0"/>
            </a:endParaRPr>
          </a:p>
          <a:p>
            <a:pPr defTabSz="2611865">
              <a:lnSpc>
                <a:spcPts val="1750"/>
              </a:lnSpc>
            </a:pPr>
            <a:endParaRPr lang="en-US" sz="5500" baseline="0" dirty="0" smtClean="0">
              <a:latin typeface="Trebuchet MS" pitchFamily="34" charset="0"/>
            </a:endParaRPr>
          </a:p>
          <a:p>
            <a:pPr algn="ctr">
              <a:lnSpc>
                <a:spcPts val="1750"/>
              </a:lnSpc>
            </a:pPr>
            <a:endParaRPr lang="en-US" sz="4500" b="1" baseline="0" dirty="0" smtClean="0">
              <a:solidFill>
                <a:schemeClr val="bg1"/>
              </a:solidFill>
              <a:latin typeface="Trebuchet MS" pitchFamily="34" charset="0"/>
            </a:endParaRPr>
          </a:p>
          <a:p>
            <a:pPr algn="ctr">
              <a:lnSpc>
                <a:spcPts val="1750"/>
              </a:lnSpc>
            </a:pPr>
            <a:r>
              <a:rPr lang="en-US" sz="5000" b="1" baseline="0" smtClean="0">
                <a:solidFill>
                  <a:schemeClr val="bg1"/>
                </a:solidFill>
                <a:latin typeface="Trebuchet MS" pitchFamily="34" charset="0"/>
              </a:rPr>
              <a:t>Template </a:t>
            </a:r>
            <a:r>
              <a:rPr lang="en-US" sz="5000" b="1" baseline="0" dirty="0" smtClean="0">
                <a:solidFill>
                  <a:schemeClr val="bg1"/>
                </a:solidFill>
                <a:latin typeface="Trebuchet MS" pitchFamily="34" charset="0"/>
              </a:rPr>
              <a:t>FAQs</a:t>
            </a:r>
            <a:endParaRPr lang="en-US" sz="5000" baseline="0" dirty="0" smtClean="0">
              <a:latin typeface="Trebuchet MS" pitchFamily="34" charset="0"/>
            </a:endParaRPr>
          </a:p>
          <a:p>
            <a:pPr algn="ctr"/>
            <a:endParaRPr lang="en-US" sz="3600" b="1" dirty="0" smtClean="0">
              <a:solidFill>
                <a:srgbClr val="FFFF00"/>
              </a:solidFill>
              <a:latin typeface="Trebuchet MS" pitchFamily="34" charset="0"/>
            </a:endParaRPr>
          </a:p>
          <a:p>
            <a:pPr marL="0" marR="0" indent="0" algn="l" defTabSz="2240796" rtl="0" eaLnBrk="1" fontAlgn="auto" latinLnBrk="0" hangingPunct="1">
              <a:lnSpc>
                <a:spcPct val="100000"/>
              </a:lnSpc>
              <a:spcBef>
                <a:spcPts val="0"/>
              </a:spcBef>
              <a:spcAft>
                <a:spcPts val="0"/>
              </a:spcAft>
              <a:buClrTx/>
              <a:buSzTx/>
              <a:buFontTx/>
              <a:buNone/>
              <a:tabLst/>
              <a:defRPr/>
            </a:pPr>
            <a:r>
              <a:rPr lang="en-US" sz="3600" b="1" dirty="0" smtClean="0">
                <a:solidFill>
                  <a:srgbClr val="FFFF00"/>
                </a:solidFill>
                <a:latin typeface="Trebuchet MS" pitchFamily="34" charset="0"/>
              </a:rPr>
              <a:t>Verifying the quality of your graphics</a:t>
            </a:r>
          </a:p>
          <a:p>
            <a:pPr defTabSz="2240796"/>
            <a:r>
              <a:rPr lang="en-US" sz="3600" dirty="0" smtClean="0">
                <a:latin typeface="Trebuchet MS" pitchFamily="34" charset="0"/>
              </a:rPr>
              <a:t>Go to the </a:t>
            </a:r>
            <a:r>
              <a:rPr lang="en-US" sz="36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600" baseline="0" dirty="0" smtClean="0">
                <a:latin typeface="Trebuchet MS" pitchFamily="34" charset="0"/>
              </a:rPr>
            </a:br>
            <a:endParaRPr lang="en-US" sz="3600" baseline="0" dirty="0" smtClean="0">
              <a:latin typeface="Trebuchet MS" pitchFamily="34" charset="0"/>
            </a:endParaRPr>
          </a:p>
          <a:p>
            <a:pPr defTabSz="2240796"/>
            <a:endParaRPr lang="en-US" sz="3600" b="1" baseline="0" dirty="0" smtClean="0">
              <a:solidFill>
                <a:srgbClr val="FFFF00"/>
              </a:solidFill>
              <a:latin typeface="Trebuchet MS" pitchFamily="34" charset="0"/>
            </a:endParaRPr>
          </a:p>
          <a:p>
            <a:pPr defTabSz="2240796"/>
            <a:r>
              <a:rPr lang="en-US" sz="3600" b="1" baseline="0" dirty="0" smtClean="0">
                <a:solidFill>
                  <a:srgbClr val="FFFF00"/>
                </a:solidFill>
                <a:latin typeface="Trebuchet MS" pitchFamily="34" charset="0"/>
              </a:rPr>
              <a:t>Modifying the layout</a:t>
            </a:r>
          </a:p>
          <a:p>
            <a:pPr defTabSz="2240796"/>
            <a:r>
              <a:rPr lang="en-US" sz="3600" dirty="0" smtClean="0">
                <a:latin typeface="Trebuchet MS" pitchFamily="34" charset="0"/>
              </a:rPr>
              <a:t>This template has four </a:t>
            </a:r>
            <a:r>
              <a:rPr lang="en-US" sz="3600" baseline="0" dirty="0" smtClean="0">
                <a:latin typeface="Trebuchet MS" pitchFamily="34" charset="0"/>
              </a:rPr>
              <a:t>different  column layouts.</a:t>
            </a:r>
          </a:p>
          <a:p>
            <a:pPr defTabSz="2240796"/>
            <a:r>
              <a:rPr lang="en-US" sz="3600" u="sng" baseline="0" dirty="0" smtClean="0">
                <a:latin typeface="Trebuchet MS" pitchFamily="34" charset="0"/>
              </a:rPr>
              <a:t>Right-click</a:t>
            </a:r>
            <a:r>
              <a:rPr lang="en-US" sz="3600" baseline="0" dirty="0" smtClean="0">
                <a:latin typeface="Trebuchet MS" pitchFamily="34" charset="0"/>
              </a:rPr>
              <a:t> your mouse on the background  and </a:t>
            </a:r>
          </a:p>
          <a:p>
            <a:pPr defTabSz="2240796"/>
            <a:r>
              <a:rPr lang="en-US" sz="3600" baseline="0" dirty="0" smtClean="0">
                <a:latin typeface="Trebuchet MS" pitchFamily="34" charset="0"/>
              </a:rPr>
              <a:t>click on LAYOUT to see </a:t>
            </a:r>
            <a:r>
              <a:rPr lang="en-US" sz="3600" baseline="0" dirty="0" err="1" smtClean="0">
                <a:latin typeface="Trebuchet MS" pitchFamily="34" charset="0"/>
              </a:rPr>
              <a:t>thelayout</a:t>
            </a:r>
            <a:r>
              <a:rPr lang="en-US" sz="3600" baseline="0" dirty="0" smtClean="0">
                <a:latin typeface="Trebuchet MS" pitchFamily="34" charset="0"/>
              </a:rPr>
              <a:t> options.  The columns </a:t>
            </a:r>
          </a:p>
          <a:p>
            <a:pPr defTabSz="2240796"/>
            <a:r>
              <a:rPr lang="en-US" sz="3600" baseline="0" dirty="0" smtClean="0">
                <a:latin typeface="Trebuchet MS" pitchFamily="34" charset="0"/>
              </a:rPr>
              <a:t>in the provided  layouts are fixed and cannot be moved </a:t>
            </a:r>
          </a:p>
          <a:p>
            <a:pPr defTabSz="2240796"/>
            <a:r>
              <a:rPr lang="en-US" sz="3600" baseline="0" dirty="0" smtClean="0">
                <a:latin typeface="Trebuchet MS" pitchFamily="34" charset="0"/>
              </a:rPr>
              <a:t>but advanced users can modify any layout by going to VIEW and then SLIDE MASTER.</a:t>
            </a:r>
          </a:p>
          <a:p>
            <a:pPr marL="0" marR="0" indent="0" algn="l" defTabSz="2240796" rtl="0" eaLnBrk="1" fontAlgn="auto" latinLnBrk="0" hangingPunct="1">
              <a:lnSpc>
                <a:spcPct val="100000"/>
              </a:lnSpc>
              <a:spcBef>
                <a:spcPts val="0"/>
              </a:spcBef>
              <a:spcAft>
                <a:spcPts val="0"/>
              </a:spcAft>
              <a:buClrTx/>
              <a:buSzTx/>
              <a:buFontTx/>
              <a:buNone/>
              <a:tabLst/>
              <a:defRPr/>
            </a:pPr>
            <a:endParaRPr lang="en-US" sz="3600" baseline="0" dirty="0" smtClean="0">
              <a:latin typeface="Trebuchet MS" pitchFamily="34" charset="0"/>
            </a:endParaRPr>
          </a:p>
          <a:p>
            <a:pPr marL="0" marR="0" indent="0" algn="l" defTabSz="2240796" rtl="0" eaLnBrk="1" fontAlgn="auto" latinLnBrk="0" hangingPunct="1">
              <a:lnSpc>
                <a:spcPct val="100000"/>
              </a:lnSpc>
              <a:spcBef>
                <a:spcPts val="0"/>
              </a:spcBef>
              <a:spcAft>
                <a:spcPts val="0"/>
              </a:spcAft>
              <a:buClrTx/>
              <a:buSzTx/>
              <a:buFontTx/>
              <a:buNone/>
              <a:tabLst/>
              <a:defRPr/>
            </a:pPr>
            <a:endParaRPr lang="en-US" sz="3600" baseline="0" dirty="0" smtClean="0">
              <a:latin typeface="Trebuchet MS" pitchFamily="34" charset="0"/>
            </a:endParaRPr>
          </a:p>
          <a:p>
            <a:pPr defTabSz="2240796"/>
            <a:r>
              <a:rPr lang="en-US" sz="3600" b="1" baseline="0" dirty="0" smtClean="0">
                <a:solidFill>
                  <a:srgbClr val="FFFF00"/>
                </a:solidFill>
                <a:latin typeface="Trebuchet MS" pitchFamily="34" charset="0"/>
              </a:rPr>
              <a:t>Importing text and graphics from external sources</a:t>
            </a:r>
          </a:p>
          <a:p>
            <a:pPr defTabSz="2240796"/>
            <a:r>
              <a:rPr lang="en-US" sz="3600" b="1" u="sng" baseline="0" dirty="0" smtClean="0">
                <a:latin typeface="Trebuchet MS" pitchFamily="34" charset="0"/>
              </a:rPr>
              <a:t>TEXT</a:t>
            </a:r>
            <a:r>
              <a:rPr lang="en-US" sz="3600" b="1" u="none" baseline="0" dirty="0" smtClean="0">
                <a:latin typeface="Trebuchet MS" pitchFamily="34" charset="0"/>
              </a:rPr>
              <a:t>: </a:t>
            </a:r>
            <a:r>
              <a:rPr lang="en-US" sz="3600" baseline="0" dirty="0" smtClean="0">
                <a:latin typeface="Trebuchet MS" pitchFamily="34" charset="0"/>
              </a:rPr>
              <a:t>Paste or type your text into a pre-existing placeholder or drag in a new placeholder from the left side of the template. Move it anywhere as needed.</a:t>
            </a:r>
          </a:p>
          <a:p>
            <a:pPr defTabSz="2240796"/>
            <a:endParaRPr lang="en-US" sz="3600" baseline="0" dirty="0" smtClean="0">
              <a:latin typeface="Trebuchet MS" pitchFamily="34" charset="0"/>
            </a:endParaRPr>
          </a:p>
          <a:p>
            <a:pPr defTabSz="2240796"/>
            <a:r>
              <a:rPr lang="en-US" sz="3600" b="1" u="sng" baseline="0" dirty="0" smtClean="0">
                <a:latin typeface="Trebuchet MS" pitchFamily="34" charset="0"/>
              </a:rPr>
              <a:t>PHOTOS</a:t>
            </a:r>
            <a:r>
              <a:rPr lang="en-US" sz="3600" b="1" u="none" baseline="0" dirty="0" smtClean="0">
                <a:latin typeface="Trebuchet MS" pitchFamily="34" charset="0"/>
              </a:rPr>
              <a:t>: </a:t>
            </a:r>
            <a:r>
              <a:rPr lang="en-US" sz="3600" baseline="0" dirty="0" smtClean="0">
                <a:latin typeface="Trebuchet MS" pitchFamily="34" charset="0"/>
              </a:rPr>
              <a:t>Drag in a picture placeholder, size it </a:t>
            </a:r>
            <a:r>
              <a:rPr lang="en-US" sz="3600" u="sng" baseline="0" dirty="0" smtClean="0">
                <a:latin typeface="Trebuchet MS" pitchFamily="34" charset="0"/>
              </a:rPr>
              <a:t>first</a:t>
            </a:r>
            <a:r>
              <a:rPr lang="en-US" sz="3600" baseline="0" dirty="0" smtClean="0">
                <a:latin typeface="Trebuchet MS" pitchFamily="34" charset="0"/>
              </a:rPr>
              <a:t>, click in it and insert a photo from the menu.</a:t>
            </a:r>
          </a:p>
          <a:p>
            <a:pPr defTabSz="2240796"/>
            <a:endParaRPr lang="en-US" sz="3600" baseline="0" dirty="0" smtClean="0">
              <a:latin typeface="Trebuchet MS" pitchFamily="34" charset="0"/>
            </a:endParaRPr>
          </a:p>
          <a:p>
            <a:pPr defTabSz="2240796"/>
            <a:r>
              <a:rPr lang="en-US" sz="3600" b="1" u="sng" baseline="0" dirty="0" smtClean="0">
                <a:latin typeface="Trebuchet MS" pitchFamily="34" charset="0"/>
              </a:rPr>
              <a:t>TABLES</a:t>
            </a:r>
            <a:r>
              <a:rPr lang="en-US" sz="3600" b="1" u="none" baseline="0" dirty="0" smtClean="0">
                <a:latin typeface="Trebuchet MS" pitchFamily="34" charset="0"/>
              </a:rPr>
              <a:t>: </a:t>
            </a:r>
            <a:r>
              <a:rPr lang="en-US" sz="3600" baseline="0" dirty="0" smtClean="0">
                <a:latin typeface="Trebuchet MS" pitchFamily="34" charset="0"/>
              </a:rPr>
              <a:t>You can copy and paste a table from an external document onto this poster template. To adjust the way the text fits within the cells of a table that has been pasted, </a:t>
            </a:r>
            <a:r>
              <a:rPr lang="en-US" sz="3600" u="sng" baseline="0" dirty="0" smtClean="0">
                <a:latin typeface="Trebuchet MS" pitchFamily="34" charset="0"/>
              </a:rPr>
              <a:t>right-click</a:t>
            </a:r>
            <a:r>
              <a:rPr lang="en-US" sz="3600" baseline="0" dirty="0" smtClean="0">
                <a:latin typeface="Trebuchet MS" pitchFamily="34" charset="0"/>
              </a:rPr>
              <a:t> on the table, click FORMAT SHAPE  then click on TEXT BOX and change the INTERNAL MARGIN values to 0.25.</a:t>
            </a:r>
          </a:p>
          <a:p>
            <a:pPr defTabSz="2240796"/>
            <a:endParaRPr lang="en-US" sz="3600" baseline="0" dirty="0" smtClean="0">
              <a:latin typeface="Trebuchet MS" pitchFamily="34" charset="0"/>
            </a:endParaRPr>
          </a:p>
          <a:p>
            <a:pPr defTabSz="2240796"/>
            <a:endParaRPr lang="en-US" sz="3600" baseline="0" dirty="0" smtClean="0">
              <a:latin typeface="Trebuchet MS" pitchFamily="34" charset="0"/>
            </a:endParaRPr>
          </a:p>
          <a:p>
            <a:pPr defTabSz="2240796"/>
            <a:r>
              <a:rPr lang="en-US" sz="3600" b="1" baseline="0" dirty="0" smtClean="0">
                <a:solidFill>
                  <a:srgbClr val="FFFF00"/>
                </a:solidFill>
                <a:latin typeface="Trebuchet MS" pitchFamily="34" charset="0"/>
              </a:rPr>
              <a:t>Modifying the color scheme</a:t>
            </a:r>
          </a:p>
          <a:p>
            <a:pPr defTabSz="2240796"/>
            <a:r>
              <a:rPr lang="en-US" sz="3600" baseline="0" dirty="0" smtClean="0">
                <a:latin typeface="Trebuchet MS" pitchFamily="34" charset="0"/>
              </a:rPr>
              <a:t>To change the color scheme of this template go to the DESIGN menu and click on COLORS. You can choose from the provided color combinations or create your own.</a:t>
            </a:r>
          </a:p>
          <a:p>
            <a:pPr defTabSz="2611865"/>
            <a:endParaRPr lang="en-US" sz="4500" b="1" dirty="0" smtClean="0">
              <a:solidFill>
                <a:srgbClr val="FFFF00"/>
              </a:solidFill>
              <a:latin typeface="Trebuchet MS" pitchFamily="34" charset="0"/>
            </a:endParaRPr>
          </a:p>
          <a:p>
            <a:pPr defTabSz="2611865"/>
            <a:endParaRPr lang="en-US" sz="3600" baseline="0" dirty="0" smtClean="0">
              <a:latin typeface="Trebuchet MS" pitchFamily="34" charset="0"/>
            </a:endParaRPr>
          </a:p>
          <a:p>
            <a:pPr defTabSz="2611865"/>
            <a:endParaRPr lang="en-US" sz="3600" baseline="0" dirty="0" smtClean="0">
              <a:latin typeface="Trebuchet MS" pitchFamily="34" charset="0"/>
            </a:endParaRPr>
          </a:p>
          <a:p>
            <a:pPr defTabSz="3657051"/>
            <a:endParaRPr lang="en-US" sz="2600" baseline="0" dirty="0" smtClean="0">
              <a:latin typeface="Trebuchet MS" pitchFamily="34" charset="0"/>
            </a:endParaRPr>
          </a:p>
          <a:p>
            <a:pPr defTabSz="3657051"/>
            <a:endParaRPr lang="en-US" sz="2600" dirty="0" smtClean="0">
              <a:latin typeface="Trebuchet MS" pitchFamily="34" charset="0"/>
            </a:endParaRPr>
          </a:p>
          <a:p>
            <a:pPr algn="ctr"/>
            <a:endParaRPr lang="en-US" sz="2600" b="1" dirty="0" smtClean="0">
              <a:solidFill>
                <a:schemeClr val="bg1"/>
              </a:solidFill>
              <a:latin typeface="Trebuchet MS" pitchFamily="34" charset="0"/>
            </a:endParaRPr>
          </a:p>
          <a:p>
            <a:pPr defTabSz="3657051"/>
            <a:endParaRPr lang="en-US" sz="2600" b="1" dirty="0" smtClean="0">
              <a:solidFill>
                <a:srgbClr val="FFFF00"/>
              </a:solidFill>
              <a:latin typeface="Trebuchet MS" pitchFamily="34" charset="0"/>
            </a:endParaRPr>
          </a:p>
          <a:p>
            <a:pPr algn="ctr"/>
            <a:endParaRPr lang="en-US" sz="3600" b="1" dirty="0">
              <a:latin typeface="Trebuchet MS" pitchFamily="34" charset="0"/>
            </a:endParaRPr>
          </a:p>
        </p:txBody>
      </p:sp>
      <p:pic>
        <p:nvPicPr>
          <p:cNvPr id="39" name="Picture 2"/>
          <p:cNvPicPr>
            <a:picLocks noChangeAspect="1" noChangeArrowheads="1"/>
          </p:cNvPicPr>
          <p:nvPr userDrawn="1"/>
        </p:nvPicPr>
        <p:blipFill>
          <a:blip r:embed="rId6" cstate="print"/>
          <a:srcRect/>
          <a:stretch>
            <a:fillRect/>
          </a:stretch>
        </p:blipFill>
        <p:spPr bwMode="auto">
          <a:xfrm>
            <a:off x="51713847" y="10568432"/>
            <a:ext cx="4250288" cy="2513345"/>
          </a:xfrm>
          <a:prstGeom prst="rect">
            <a:avLst/>
          </a:prstGeom>
          <a:noFill/>
          <a:ln w="9525">
            <a:noFill/>
            <a:miter lim="800000"/>
            <a:headEnd/>
            <a:tailEnd/>
          </a:ln>
          <a:effectLst/>
        </p:spPr>
      </p:pic>
      <p:sp>
        <p:nvSpPr>
          <p:cNvPr id="46" name="TextBox 45"/>
          <p:cNvSpPr txBox="1"/>
          <p:nvPr userDrawn="1"/>
        </p:nvSpPr>
        <p:spPr>
          <a:xfrm>
            <a:off x="38993448" y="31971480"/>
            <a:ext cx="8015250" cy="2416028"/>
          </a:xfrm>
          <a:prstGeom prst="rect">
            <a:avLst/>
          </a:prstGeom>
          <a:noFill/>
        </p:spPr>
        <p:txBody>
          <a:bodyPr wrap="square" lIns="76183" tIns="38091" rIns="76183" bIns="38091" rtlCol="0">
            <a:spAutoFit/>
          </a:bodyPr>
          <a:lstStyle/>
          <a:p>
            <a:r>
              <a:rPr lang="en-US" sz="4000" dirty="0" smtClean="0">
                <a:solidFill>
                  <a:schemeClr val="bg1"/>
                </a:solidFill>
              </a:rPr>
              <a:t>© 2013 PosterPresentations.com</a:t>
            </a:r>
            <a:br>
              <a:rPr lang="en-US" sz="4000" dirty="0" smtClean="0">
                <a:solidFill>
                  <a:schemeClr val="bg1"/>
                </a:solidFill>
              </a:rPr>
            </a:br>
            <a:r>
              <a:rPr lang="en-US" sz="4000" dirty="0" smtClean="0">
                <a:solidFill>
                  <a:schemeClr val="bg1"/>
                </a:solidFill>
              </a:rPr>
              <a:t>    </a:t>
            </a:r>
            <a:r>
              <a:rPr lang="en-US" sz="3600" dirty="0" smtClean="0">
                <a:solidFill>
                  <a:schemeClr val="bg1"/>
                </a:solidFill>
              </a:rPr>
              <a:t>2117 Fourth Street ,</a:t>
            </a:r>
            <a:r>
              <a:rPr lang="en-US" sz="3600" baseline="0" dirty="0" smtClean="0">
                <a:solidFill>
                  <a:schemeClr val="bg1"/>
                </a:solidFill>
              </a:rPr>
              <a:t> Unit C</a:t>
            </a:r>
            <a:br>
              <a:rPr lang="en-US" sz="3600" baseline="0" dirty="0" smtClean="0">
                <a:solidFill>
                  <a:schemeClr val="bg1"/>
                </a:solidFill>
              </a:rPr>
            </a:br>
            <a:r>
              <a:rPr lang="en-US" sz="3600" baseline="0" dirty="0" smtClean="0">
                <a:solidFill>
                  <a:schemeClr val="bg1"/>
                </a:solidFill>
              </a:rPr>
              <a:t>    Berkeley CA 94710</a:t>
            </a:r>
            <a:br>
              <a:rPr lang="en-US" sz="3600" baseline="0" dirty="0" smtClean="0">
                <a:solidFill>
                  <a:schemeClr val="bg1"/>
                </a:solidFill>
              </a:rPr>
            </a:br>
            <a:r>
              <a:rPr lang="en-US" sz="3600" baseline="0" dirty="0" smtClean="0">
                <a:solidFill>
                  <a:schemeClr val="bg1"/>
                </a:solidFill>
              </a:rPr>
              <a:t>    </a:t>
            </a:r>
            <a:r>
              <a:rPr lang="en-US" sz="3600" b="1" baseline="0" dirty="0" smtClean="0">
                <a:solidFill>
                  <a:srgbClr val="FFFF00"/>
                </a:solidFill>
              </a:rPr>
              <a:t>posterpresenter@gmail.com</a:t>
            </a:r>
            <a:endParaRPr lang="en-US" sz="4000" b="1" dirty="0">
              <a:solidFill>
                <a:srgbClr val="FFFF00"/>
              </a:solidFill>
            </a:endParaRPr>
          </a:p>
        </p:txBody>
      </p:sp>
      <p:cxnSp>
        <p:nvCxnSpPr>
          <p:cNvPr id="47" name="Straight Connector 46"/>
          <p:cNvCxnSpPr/>
          <p:nvPr userDrawn="1"/>
        </p:nvCxnSpPr>
        <p:spPr>
          <a:xfrm>
            <a:off x="38694361" y="31515929"/>
            <a:ext cx="18263268" cy="34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8705606" y="4748900"/>
            <a:ext cx="18252022" cy="169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3656785" rtl="0" eaLnBrk="1" latinLnBrk="0" hangingPunct="1">
        <a:spcBef>
          <a:spcPct val="0"/>
        </a:spcBef>
        <a:buNone/>
        <a:defRPr sz="7400" kern="1200">
          <a:solidFill>
            <a:schemeClr val="bg1"/>
          </a:solidFill>
          <a:latin typeface="Trebuchet MS" pitchFamily="34" charset="0"/>
          <a:ea typeface="+mj-ea"/>
          <a:cs typeface="+mj-cs"/>
        </a:defRPr>
      </a:lvl1pPr>
    </p:titleStyle>
    <p:bodyStyle>
      <a:lvl1pPr marL="1371295" indent="-1371295" algn="l" defTabSz="3656785"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138" indent="-1142745" algn="l" defTabSz="3656785" rtl="0" eaLnBrk="1" latinLnBrk="0" hangingPunct="1">
        <a:spcBef>
          <a:spcPct val="20000"/>
        </a:spcBef>
        <a:buFont typeface="Arial" pitchFamily="34" charset="0"/>
        <a:buChar char="–"/>
        <a:defRPr sz="11300" kern="1200">
          <a:solidFill>
            <a:schemeClr val="tx1"/>
          </a:solidFill>
          <a:latin typeface="+mn-lt"/>
          <a:ea typeface="+mn-ea"/>
          <a:cs typeface="+mn-cs"/>
        </a:defRPr>
      </a:lvl2pPr>
      <a:lvl3pPr marL="4570982" indent="-914197" algn="l" defTabSz="3656785"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399375"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7767"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6161"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4552"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2945"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1338"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6785" rtl="0" eaLnBrk="1" latinLnBrk="0" hangingPunct="1">
        <a:defRPr sz="7200" kern="1200">
          <a:solidFill>
            <a:schemeClr val="tx1"/>
          </a:solidFill>
          <a:latin typeface="+mn-lt"/>
          <a:ea typeface="+mn-ea"/>
          <a:cs typeface="+mn-cs"/>
        </a:defRPr>
      </a:lvl1pPr>
      <a:lvl2pPr marL="1828394" algn="l" defTabSz="3656785" rtl="0" eaLnBrk="1" latinLnBrk="0" hangingPunct="1">
        <a:defRPr sz="7200" kern="1200">
          <a:solidFill>
            <a:schemeClr val="tx1"/>
          </a:solidFill>
          <a:latin typeface="+mn-lt"/>
          <a:ea typeface="+mn-ea"/>
          <a:cs typeface="+mn-cs"/>
        </a:defRPr>
      </a:lvl2pPr>
      <a:lvl3pPr marL="3656785" algn="l" defTabSz="3656785" rtl="0" eaLnBrk="1" latinLnBrk="0" hangingPunct="1">
        <a:defRPr sz="7200" kern="1200">
          <a:solidFill>
            <a:schemeClr val="tx1"/>
          </a:solidFill>
          <a:latin typeface="+mn-lt"/>
          <a:ea typeface="+mn-ea"/>
          <a:cs typeface="+mn-cs"/>
        </a:defRPr>
      </a:lvl3pPr>
      <a:lvl4pPr marL="5485179" algn="l" defTabSz="3656785" rtl="0" eaLnBrk="1" latinLnBrk="0" hangingPunct="1">
        <a:defRPr sz="7200" kern="1200">
          <a:solidFill>
            <a:schemeClr val="tx1"/>
          </a:solidFill>
          <a:latin typeface="+mn-lt"/>
          <a:ea typeface="+mn-ea"/>
          <a:cs typeface="+mn-cs"/>
        </a:defRPr>
      </a:lvl4pPr>
      <a:lvl5pPr marL="7313570" algn="l" defTabSz="3656785" rtl="0" eaLnBrk="1" latinLnBrk="0" hangingPunct="1">
        <a:defRPr sz="7200" kern="1200">
          <a:solidFill>
            <a:schemeClr val="tx1"/>
          </a:solidFill>
          <a:latin typeface="+mn-lt"/>
          <a:ea typeface="+mn-ea"/>
          <a:cs typeface="+mn-cs"/>
        </a:defRPr>
      </a:lvl5pPr>
      <a:lvl6pPr marL="9141964" algn="l" defTabSz="3656785" rtl="0" eaLnBrk="1" latinLnBrk="0" hangingPunct="1">
        <a:defRPr sz="7200" kern="1200">
          <a:solidFill>
            <a:schemeClr val="tx1"/>
          </a:solidFill>
          <a:latin typeface="+mn-lt"/>
          <a:ea typeface="+mn-ea"/>
          <a:cs typeface="+mn-cs"/>
        </a:defRPr>
      </a:lvl6pPr>
      <a:lvl7pPr marL="10970357" algn="l" defTabSz="3656785" rtl="0" eaLnBrk="1" latinLnBrk="0" hangingPunct="1">
        <a:defRPr sz="7200" kern="1200">
          <a:solidFill>
            <a:schemeClr val="tx1"/>
          </a:solidFill>
          <a:latin typeface="+mn-lt"/>
          <a:ea typeface="+mn-ea"/>
          <a:cs typeface="+mn-cs"/>
        </a:defRPr>
      </a:lvl7pPr>
      <a:lvl8pPr marL="12798749" algn="l" defTabSz="3656785" rtl="0" eaLnBrk="1" latinLnBrk="0" hangingPunct="1">
        <a:defRPr sz="7200" kern="1200">
          <a:solidFill>
            <a:schemeClr val="tx1"/>
          </a:solidFill>
          <a:latin typeface="+mn-lt"/>
          <a:ea typeface="+mn-ea"/>
          <a:cs typeface="+mn-cs"/>
        </a:defRPr>
      </a:lvl8pPr>
      <a:lvl9pPr marL="14627143" algn="l" defTabSz="3656785" rtl="0" eaLnBrk="1" latinLnBrk="0" hangingPunct="1">
        <a:defRPr sz="7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5067300"/>
          </a:xfrm>
          <a:prstGeom prst="rect">
            <a:avLst/>
          </a:prstGeom>
          <a:solidFill>
            <a:schemeClr val="accent5">
              <a:lumMod val="75000"/>
            </a:schemeClr>
          </a:solidFill>
          <a:ln w="9525">
            <a:solidFill>
              <a:schemeClr val="tx1"/>
            </a:solidFill>
            <a:miter lim="800000"/>
            <a:headEnd/>
            <a:tailEnd/>
          </a:ln>
          <a:effectLst/>
        </p:spPr>
        <p:txBody>
          <a:bodyPr wrap="none" lIns="76183" tIns="38091" rIns="76183" bIns="38091" anchor="ctr"/>
          <a:lstStyle/>
          <a:p>
            <a:pPr>
              <a:defRPr/>
            </a:pPr>
            <a:endParaRPr lang="en-US" dirty="0"/>
          </a:p>
        </p:txBody>
      </p:sp>
      <p:sp>
        <p:nvSpPr>
          <p:cNvPr id="8" name="Rectangle 33"/>
          <p:cNvSpPr>
            <a:spLocks noChangeArrowheads="1"/>
          </p:cNvSpPr>
          <p:nvPr/>
        </p:nvSpPr>
        <p:spPr bwMode="auto">
          <a:xfrm>
            <a:off x="800101" y="5549900"/>
            <a:ext cx="36800433" cy="28232100"/>
          </a:xfrm>
          <a:prstGeom prst="roundRect">
            <a:avLst>
              <a:gd name="adj" fmla="val 213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6183" tIns="38091" rIns="76183" bIns="38091" anchor="ctr"/>
          <a:lstStyle/>
          <a:p>
            <a:pPr>
              <a:defRPr/>
            </a:pPr>
            <a:endParaRPr lang="en-US" dirty="0"/>
          </a:p>
        </p:txBody>
      </p:sp>
      <p:sp>
        <p:nvSpPr>
          <p:cNvPr id="9" name="Rectangle 9"/>
          <p:cNvSpPr>
            <a:spLocks noChangeArrowheads="1"/>
          </p:cNvSpPr>
          <p:nvPr/>
        </p:nvSpPr>
        <p:spPr bwMode="auto">
          <a:xfrm>
            <a:off x="0" y="5072329"/>
            <a:ext cx="38404800" cy="160867"/>
          </a:xfrm>
          <a:prstGeom prst="rect">
            <a:avLst/>
          </a:prstGeom>
          <a:solidFill>
            <a:schemeClr val="accent5">
              <a:lumMod val="50000"/>
            </a:schemeClr>
          </a:solidFill>
          <a:ln w="152400">
            <a:noFill/>
            <a:miter lim="800000"/>
            <a:headEnd/>
            <a:tailEnd/>
          </a:ln>
          <a:effectLst/>
        </p:spPr>
        <p:txBody>
          <a:bodyPr wrap="none" lIns="76183" tIns="38091" rIns="76183" bIns="38091" anchor="ctr"/>
          <a:lstStyle/>
          <a:p>
            <a:pPr>
              <a:defRPr/>
            </a:pPr>
            <a:endParaRPr lang="en-US" dirty="0"/>
          </a:p>
        </p:txBody>
      </p:sp>
      <p:sp>
        <p:nvSpPr>
          <p:cNvPr id="10" name="Text Box 14"/>
          <p:cNvSpPr txBox="1">
            <a:spLocks noChangeArrowheads="1"/>
          </p:cNvSpPr>
          <p:nvPr/>
        </p:nvSpPr>
        <p:spPr bwMode="auto">
          <a:xfrm>
            <a:off x="1612705" y="34019562"/>
            <a:ext cx="2200275" cy="286057"/>
          </a:xfrm>
          <a:prstGeom prst="rect">
            <a:avLst/>
          </a:prstGeom>
          <a:noFill/>
          <a:ln w="9525">
            <a:noFill/>
            <a:miter lim="800000"/>
            <a:headEnd/>
            <a:tailEnd/>
          </a:ln>
          <a:effectLst/>
        </p:spPr>
        <p:txBody>
          <a:bodyPr lIns="76040" tIns="38013" rIns="76040" bIns="3801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20" name="Rectangle 19"/>
          <p:cNvSpPr/>
          <p:nvPr userDrawn="1"/>
        </p:nvSpPr>
        <p:spPr>
          <a:xfrm>
            <a:off x="-18538816" y="-20685"/>
            <a:ext cx="18230881" cy="34747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52367" tIns="304731" rIns="152367" bIns="152367" rtlCol="0" anchor="t" anchorCtr="0"/>
          <a:lstStyle/>
          <a:p>
            <a:pPr algn="ctr"/>
            <a:r>
              <a:rPr lang="en-US" sz="5000" b="1" dirty="0" smtClean="0">
                <a:solidFill>
                  <a:schemeClr val="bg1"/>
                </a:solidFill>
                <a:latin typeface="Trebuchet MS" pitchFamily="34" charset="0"/>
              </a:rPr>
              <a:t>QUICK DESIGN</a:t>
            </a:r>
            <a:r>
              <a:rPr lang="en-US" sz="5000" b="1" baseline="0" dirty="0" smtClean="0">
                <a:solidFill>
                  <a:schemeClr val="bg1"/>
                </a:solidFill>
                <a:latin typeface="Trebuchet MS" pitchFamily="34" charset="0"/>
              </a:rPr>
              <a:t> </a:t>
            </a:r>
            <a:r>
              <a:rPr lang="en-US" sz="5000" b="1" dirty="0" smtClean="0">
                <a:solidFill>
                  <a:schemeClr val="bg1"/>
                </a:solidFill>
                <a:latin typeface="Trebuchet MS" pitchFamily="34" charset="0"/>
              </a:rPr>
              <a:t>GUIDE</a:t>
            </a:r>
          </a:p>
          <a:p>
            <a:pPr algn="ctr"/>
            <a:r>
              <a:rPr lang="en-US" sz="4500" b="1" dirty="0" smtClean="0">
                <a:solidFill>
                  <a:srgbClr val="FFFF00"/>
                </a:solidFill>
                <a:latin typeface="Trebuchet MS" pitchFamily="34" charset="0"/>
              </a:rPr>
              <a:t>(--THIS SECTION DOES NOT PRINT--)</a:t>
            </a:r>
          </a:p>
          <a:p>
            <a:pPr algn="ctr"/>
            <a:endParaRPr lang="en-US" sz="3600" b="1" dirty="0" smtClean="0">
              <a:latin typeface="Trebuchet MS" pitchFamily="34" charset="0"/>
            </a:endParaRPr>
          </a:p>
          <a:p>
            <a:pPr defTabSz="3137491"/>
            <a:r>
              <a:rPr lang="en-US" sz="3600" smtClean="0">
                <a:latin typeface="Trebuchet MS" pitchFamily="34" charset="0"/>
              </a:rPr>
              <a:t>This PowerPoint</a:t>
            </a:r>
            <a:r>
              <a:rPr lang="en-US" sz="3600" baseline="0" smtClean="0">
                <a:latin typeface="Trebuchet MS" pitchFamily="34" charset="0"/>
              </a:rPr>
              <a:t> </a:t>
            </a:r>
            <a:r>
              <a:rPr lang="en-US" sz="3600" smtClean="0">
                <a:latin typeface="Trebuchet MS" pitchFamily="34" charset="0"/>
              </a:rPr>
              <a:t>2007 template produces</a:t>
            </a:r>
            <a:r>
              <a:rPr lang="en-US" sz="3600" baseline="0" smtClean="0">
                <a:latin typeface="Trebuchet MS" pitchFamily="34" charset="0"/>
              </a:rPr>
              <a:t> </a:t>
            </a:r>
            <a:r>
              <a:rPr lang="en-US" sz="3600" smtClean="0">
                <a:latin typeface="Trebuchet MS" pitchFamily="34" charset="0"/>
              </a:rPr>
              <a:t>a 44”x44” professional  poster. You</a:t>
            </a:r>
            <a:r>
              <a:rPr lang="en-US" sz="3600" baseline="0" smtClean="0">
                <a:latin typeface="Trebuchet MS" pitchFamily="34" charset="0"/>
              </a:rPr>
              <a:t> can u</a:t>
            </a:r>
            <a:r>
              <a:rPr lang="en-US" sz="3600" smtClean="0">
                <a:latin typeface="Trebuchet MS" pitchFamily="34" charset="0"/>
              </a:rPr>
              <a:t>se</a:t>
            </a:r>
            <a:r>
              <a:rPr lang="en-US" sz="3600" baseline="0" smtClean="0">
                <a:latin typeface="Trebuchet MS" pitchFamily="34" charset="0"/>
              </a:rPr>
              <a:t> it to create your research poster and </a:t>
            </a:r>
            <a:r>
              <a:rPr lang="en-US" sz="3600" smtClean="0">
                <a:latin typeface="Trebuchet MS" pitchFamily="34" charset="0"/>
              </a:rPr>
              <a:t>save valuable time placing titles, subtitles,</a:t>
            </a:r>
            <a:r>
              <a:rPr lang="en-US" sz="3600" baseline="0" smtClean="0">
                <a:latin typeface="Trebuchet MS" pitchFamily="34" charset="0"/>
              </a:rPr>
              <a:t> text, and graphics</a:t>
            </a:r>
            <a:r>
              <a:rPr lang="en-US" sz="3600" smtClean="0">
                <a:latin typeface="Trebuchet MS" pitchFamily="34" charset="0"/>
              </a:rPr>
              <a:t>. </a:t>
            </a:r>
          </a:p>
          <a:p>
            <a:pPr defTabSz="3657051"/>
            <a:endParaRPr lang="en-US" sz="3600" dirty="0" smtClean="0">
              <a:latin typeface="Trebuchet MS" pitchFamily="34" charset="0"/>
            </a:endParaRPr>
          </a:p>
          <a:p>
            <a:pPr defTabSz="3657051"/>
            <a:r>
              <a:rPr lang="en-US" sz="3600" dirty="0" smtClean="0">
                <a:latin typeface="Trebuchet MS" pitchFamily="34" charset="0"/>
              </a:rPr>
              <a:t>We provide a series of online tutorials that will guide you through the poster design process and answer your poster production questions. </a:t>
            </a:r>
          </a:p>
          <a:p>
            <a:pPr defTabSz="3657051"/>
            <a:endParaRPr lang="en-US" sz="3600" dirty="0" smtClean="0">
              <a:latin typeface="Trebuchet MS" pitchFamily="34" charset="0"/>
            </a:endParaRPr>
          </a:p>
          <a:p>
            <a:pPr defTabSz="3657051"/>
            <a:r>
              <a:rPr lang="en-US" sz="3600" dirty="0" smtClean="0">
                <a:latin typeface="Trebuchet MS" pitchFamily="34" charset="0"/>
              </a:rPr>
              <a:t>To view our template tutorials, go online to </a:t>
            </a:r>
            <a:r>
              <a:rPr lang="en-US" sz="3600" b="1" dirty="0" smtClean="0">
                <a:solidFill>
                  <a:srgbClr val="FFFF00"/>
                </a:solidFill>
                <a:latin typeface="Trebuchet MS" pitchFamily="34" charset="0"/>
              </a:rPr>
              <a:t>PosterPresentations.com </a:t>
            </a:r>
            <a:r>
              <a:rPr lang="en-US" sz="3600" dirty="0" smtClean="0">
                <a:latin typeface="Trebuchet MS" pitchFamily="34" charset="0"/>
              </a:rPr>
              <a:t>and click on </a:t>
            </a:r>
            <a:r>
              <a:rPr lang="en-US" sz="3600" dirty="0" smtClean="0">
                <a:solidFill>
                  <a:srgbClr val="FFFF00"/>
                </a:solidFill>
                <a:latin typeface="Trebuchet MS" pitchFamily="34" charset="0"/>
              </a:rPr>
              <a:t>HELP DESK.</a:t>
            </a:r>
          </a:p>
          <a:p>
            <a:pPr defTabSz="3657051"/>
            <a:endParaRPr lang="en-US" sz="3600" dirty="0" smtClean="0">
              <a:latin typeface="Trebuchet MS" pitchFamily="34" charset="0"/>
            </a:endParaRPr>
          </a:p>
          <a:p>
            <a:pPr defTabSz="3657051"/>
            <a:r>
              <a:rPr lang="en-US" sz="3600" dirty="0" smtClean="0">
                <a:latin typeface="Trebuchet MS" pitchFamily="34" charset="0"/>
              </a:rPr>
              <a:t>When</a:t>
            </a:r>
            <a:r>
              <a:rPr lang="en-US" sz="3600" baseline="0" dirty="0" smtClean="0">
                <a:latin typeface="Trebuchet MS" pitchFamily="34" charset="0"/>
              </a:rPr>
              <a:t> you are ready to</a:t>
            </a:r>
            <a:r>
              <a:rPr lang="en-US" sz="3600" dirty="0" smtClean="0">
                <a:latin typeface="Trebuchet MS" pitchFamily="34" charset="0"/>
              </a:rPr>
              <a:t> </a:t>
            </a:r>
            <a:r>
              <a:rPr lang="en-US" sz="3600" baseline="0" dirty="0" smtClean="0">
                <a:latin typeface="Trebuchet MS" pitchFamily="34" charset="0"/>
              </a:rPr>
              <a:t> print your poster</a:t>
            </a:r>
            <a:r>
              <a:rPr lang="en-US" sz="3600" dirty="0" smtClean="0">
                <a:latin typeface="Trebuchet MS" pitchFamily="34" charset="0"/>
              </a:rPr>
              <a:t>,</a:t>
            </a:r>
            <a:r>
              <a:rPr lang="en-US" sz="3600" baseline="0" dirty="0" smtClean="0">
                <a:latin typeface="Trebuchet MS" pitchFamily="34" charset="0"/>
              </a:rPr>
              <a:t> go online to</a:t>
            </a:r>
            <a:r>
              <a:rPr lang="en-US" sz="4000" baseline="0" dirty="0" smtClean="0">
                <a:latin typeface="Trebuchet MS" pitchFamily="34" charset="0"/>
              </a:rPr>
              <a:t> </a:t>
            </a:r>
            <a:r>
              <a:rPr lang="en-US" sz="4500" b="1" dirty="0" smtClean="0">
                <a:solidFill>
                  <a:srgbClr val="FFFF00"/>
                </a:solidFill>
                <a:latin typeface="Trebuchet MS" pitchFamily="34" charset="0"/>
              </a:rPr>
              <a:t>PosterPresentations.com</a:t>
            </a:r>
            <a:r>
              <a:rPr lang="en-US" sz="4500" b="1" dirty="0" smtClean="0">
                <a:solidFill>
                  <a:schemeClr val="bg1"/>
                </a:solidFill>
                <a:latin typeface="Trebuchet MS" pitchFamily="34" charset="0"/>
              </a:rPr>
              <a:t>.</a:t>
            </a:r>
            <a:r>
              <a:rPr lang="en-US" sz="3600" dirty="0" smtClean="0">
                <a:latin typeface="Trebuchet MS" pitchFamily="34" charset="0"/>
              </a:rPr>
              <a:t/>
            </a:r>
            <a:br>
              <a:rPr lang="en-US" sz="3600" dirty="0" smtClean="0">
                <a:latin typeface="Trebuchet MS" pitchFamily="34" charset="0"/>
              </a:rPr>
            </a:br>
            <a:endParaRPr lang="en-US" sz="3600" dirty="0" smtClean="0">
              <a:latin typeface="Trebuchet MS" pitchFamily="34" charset="0"/>
            </a:endParaRPr>
          </a:p>
          <a:p>
            <a:pPr algn="l" defTabSz="3137491"/>
            <a:r>
              <a:rPr lang="en-US" sz="3600" b="1" dirty="0" smtClean="0">
                <a:solidFill>
                  <a:schemeClr val="bg1"/>
                </a:solidFill>
                <a:latin typeface="Trebuchet MS" pitchFamily="34" charset="0"/>
              </a:rPr>
              <a:t>Need</a:t>
            </a:r>
            <a:r>
              <a:rPr lang="en-US" sz="3600" b="1" baseline="0" dirty="0" smtClean="0">
                <a:solidFill>
                  <a:schemeClr val="bg1"/>
                </a:solidFill>
                <a:latin typeface="Trebuchet MS" pitchFamily="34" charset="0"/>
              </a:rPr>
              <a:t> Assistance?  </a:t>
            </a:r>
            <a:r>
              <a:rPr lang="en-US" sz="4500" b="1" baseline="0" dirty="0" smtClean="0">
                <a:solidFill>
                  <a:srgbClr val="FFFF00"/>
                </a:solidFill>
                <a:latin typeface="Trebuchet MS" pitchFamily="34" charset="0"/>
              </a:rPr>
              <a:t>Call  us at </a:t>
            </a:r>
            <a:r>
              <a:rPr lang="en-US" sz="4500" b="1" dirty="0" smtClean="0">
                <a:solidFill>
                  <a:srgbClr val="FFFF00"/>
                </a:solidFill>
                <a:latin typeface="Trebuchet MS" pitchFamily="34" charset="0"/>
              </a:rPr>
              <a:t>1.866.649.3004</a:t>
            </a:r>
          </a:p>
          <a:p>
            <a:pPr defTabSz="3134616"/>
            <a:r>
              <a:rPr lang="en-US" sz="3600" dirty="0" smtClean="0">
                <a:latin typeface="Trebuchet MS" pitchFamily="34" charset="0"/>
              </a:rPr>
              <a:t> </a:t>
            </a:r>
            <a:endParaRPr lang="en-US" sz="4500" b="1" dirty="0" smtClean="0">
              <a:solidFill>
                <a:srgbClr val="FFFF00"/>
              </a:solidFill>
              <a:latin typeface="Trebuchet MS" pitchFamily="34" charset="0"/>
            </a:endParaRPr>
          </a:p>
          <a:p>
            <a:pPr algn="ctr"/>
            <a:r>
              <a:rPr lang="en-US" sz="5000" b="1" dirty="0" smtClean="0">
                <a:solidFill>
                  <a:schemeClr val="bg1"/>
                </a:solidFill>
                <a:latin typeface="Trebuchet MS" pitchFamily="34" charset="0"/>
              </a:rPr>
              <a:t>Object Placeholders</a:t>
            </a:r>
          </a:p>
          <a:p>
            <a:pPr algn="ctr"/>
            <a:endParaRPr lang="en-US" sz="5000" b="1" dirty="0" smtClean="0">
              <a:solidFill>
                <a:schemeClr val="bg1"/>
              </a:solidFill>
              <a:latin typeface="Trebuchet MS" pitchFamily="34" charset="0"/>
            </a:endParaRPr>
          </a:p>
          <a:p>
            <a:pPr marL="0" marR="0" indent="0" algn="l" defTabSz="3137491" rtl="0" eaLnBrk="1" fontAlgn="auto" latinLnBrk="0" hangingPunct="1">
              <a:lnSpc>
                <a:spcPct val="100000"/>
              </a:lnSpc>
              <a:spcBef>
                <a:spcPts val="0"/>
              </a:spcBef>
              <a:spcAft>
                <a:spcPts val="0"/>
              </a:spcAft>
              <a:buClrTx/>
              <a:buSzTx/>
              <a:buFontTx/>
              <a:buNone/>
              <a:tabLst/>
              <a:defRPr/>
            </a:pPr>
            <a:r>
              <a:rPr lang="en-US" sz="3600" dirty="0" smtClean="0">
                <a:solidFill>
                  <a:srgbClr val="FFFF00"/>
                </a:solidFill>
                <a:latin typeface="Trebuchet MS" pitchFamily="34" charset="0"/>
              </a:rPr>
              <a:t>Using the placeholders</a:t>
            </a:r>
          </a:p>
          <a:p>
            <a:pPr marL="0" marR="0" indent="0" algn="l" defTabSz="3137491" rtl="0" eaLnBrk="1" fontAlgn="auto" latinLnBrk="0" hangingPunct="1">
              <a:lnSpc>
                <a:spcPct val="100000"/>
              </a:lnSpc>
              <a:spcBef>
                <a:spcPts val="0"/>
              </a:spcBef>
              <a:spcAft>
                <a:spcPts val="0"/>
              </a:spcAft>
              <a:buClrTx/>
              <a:buSzTx/>
              <a:buFontTx/>
              <a:buNone/>
              <a:tabLst/>
              <a:defRPr/>
            </a:pPr>
            <a:r>
              <a:rPr lang="en-US" sz="3600" dirty="0" smtClean="0">
                <a:latin typeface="Trebuchet MS" pitchFamily="34" charset="0"/>
              </a:rPr>
              <a:t>To</a:t>
            </a:r>
            <a:r>
              <a:rPr lang="en-US" sz="3600" baseline="0" dirty="0" smtClean="0">
                <a:latin typeface="Trebuchet MS" pitchFamily="34" charset="0"/>
              </a:rPr>
              <a:t> add text, c</a:t>
            </a:r>
            <a:r>
              <a:rPr lang="en-US" sz="3600" dirty="0" smtClean="0">
                <a:latin typeface="Trebuchet MS" pitchFamily="34" charset="0"/>
              </a:rPr>
              <a:t>lick inside</a:t>
            </a:r>
            <a:r>
              <a:rPr lang="en-US" sz="3600" baseline="0" dirty="0" smtClean="0">
                <a:latin typeface="Trebuchet MS" pitchFamily="34" charset="0"/>
              </a:rPr>
              <a:t> a placeholder on the poster and type or paste your text.  To move a placeholder, click it </a:t>
            </a:r>
            <a:r>
              <a:rPr lang="en-US" sz="3600" u="sng" baseline="0" dirty="0" smtClean="0">
                <a:latin typeface="Trebuchet MS" pitchFamily="34" charset="0"/>
              </a:rPr>
              <a:t>once</a:t>
            </a:r>
            <a:r>
              <a:rPr lang="en-US" sz="3600" baseline="0" dirty="0" smtClean="0">
                <a:latin typeface="Trebuchet MS" pitchFamily="34" charset="0"/>
              </a:rPr>
              <a:t> (to select it).  Place your cursor on its frame, and your cursor will change to this symbol          .  Click </a:t>
            </a:r>
            <a:r>
              <a:rPr lang="en-US" sz="3600" u="sng" baseline="0" dirty="0" smtClean="0">
                <a:latin typeface="Trebuchet MS" pitchFamily="34" charset="0"/>
              </a:rPr>
              <a:t>once</a:t>
            </a:r>
            <a:r>
              <a:rPr lang="en-US" sz="3600" baseline="0" dirty="0" smtClean="0">
                <a:latin typeface="Trebuchet MS" pitchFamily="34" charset="0"/>
              </a:rPr>
              <a:t> and drag it to a new location where you can resize it. </a:t>
            </a:r>
          </a:p>
          <a:p>
            <a:pPr defTabSz="3137491"/>
            <a:endParaRPr lang="en-US" sz="3600" dirty="0" smtClean="0">
              <a:latin typeface="Trebuchet MS" pitchFamily="34" charset="0"/>
            </a:endParaRPr>
          </a:p>
          <a:p>
            <a:pPr defTabSz="3137491"/>
            <a:r>
              <a:rPr lang="en-US" sz="3600" b="1" dirty="0" smtClean="0">
                <a:solidFill>
                  <a:srgbClr val="FFFF00"/>
                </a:solidFill>
                <a:latin typeface="Trebuchet MS" pitchFamily="34" charset="0"/>
              </a:rPr>
              <a:t>Section Header placeholder</a:t>
            </a:r>
          </a:p>
          <a:p>
            <a:pPr defTabSz="3137491"/>
            <a:r>
              <a:rPr lang="en-US" sz="36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3657051"/>
            <a:endParaRPr lang="en-US" sz="3600" baseline="0" dirty="0" smtClean="0">
              <a:latin typeface="Trebuchet MS" pitchFamily="34" charset="0"/>
            </a:endParaRPr>
          </a:p>
          <a:p>
            <a:pPr defTabSz="3657051"/>
            <a:endParaRPr lang="en-US" sz="3600" dirty="0" smtClean="0">
              <a:latin typeface="Trebuchet MS" pitchFamily="34" charset="0"/>
            </a:endParaRPr>
          </a:p>
          <a:p>
            <a:pPr defTabSz="3657051"/>
            <a:endParaRPr lang="en-US" sz="3600" b="1" dirty="0" smtClean="0">
              <a:solidFill>
                <a:srgbClr val="FFFF00"/>
              </a:solidFill>
              <a:latin typeface="Trebuchet MS" pitchFamily="34" charset="0"/>
            </a:endParaRPr>
          </a:p>
          <a:p>
            <a:pPr defTabSz="3657051"/>
            <a:endParaRPr lang="en-US" sz="3600" b="1" dirty="0" smtClean="0">
              <a:solidFill>
                <a:srgbClr val="FFFF00"/>
              </a:solidFill>
              <a:latin typeface="Trebuchet MS" pitchFamily="34" charset="0"/>
            </a:endParaRPr>
          </a:p>
          <a:p>
            <a:pPr defTabSz="3657051"/>
            <a:endParaRPr lang="en-US" sz="3600" b="1" dirty="0" smtClean="0">
              <a:solidFill>
                <a:srgbClr val="FFFF00"/>
              </a:solidFill>
              <a:latin typeface="Trebuchet MS" pitchFamily="34" charset="0"/>
            </a:endParaRPr>
          </a:p>
          <a:p>
            <a:pPr defTabSz="3657051"/>
            <a:r>
              <a:rPr lang="en-US" sz="3600" b="1" dirty="0" smtClean="0">
                <a:solidFill>
                  <a:srgbClr val="FFFF00"/>
                </a:solidFill>
                <a:latin typeface="Trebuchet MS" pitchFamily="34" charset="0"/>
              </a:rPr>
              <a:t>Text placeholder</a:t>
            </a:r>
          </a:p>
          <a:p>
            <a:pPr defTabSz="3657051"/>
            <a:r>
              <a:rPr lang="en-US" sz="3600" baseline="0" dirty="0" smtClean="0">
                <a:latin typeface="Trebuchet MS" pitchFamily="34" charset="0"/>
              </a:rPr>
              <a:t>Move this preformatted text placeholder to the poster to add a new body of text.</a:t>
            </a:r>
          </a:p>
          <a:p>
            <a:pPr defTabSz="3657051"/>
            <a:endParaRPr lang="en-US" sz="3600" baseline="0" dirty="0" smtClean="0">
              <a:latin typeface="Trebuchet MS" pitchFamily="34" charset="0"/>
            </a:endParaRPr>
          </a:p>
          <a:p>
            <a:pPr defTabSz="3657051"/>
            <a:endParaRPr lang="en-US" sz="3600" baseline="0" dirty="0" smtClean="0">
              <a:latin typeface="Trebuchet MS" pitchFamily="34" charset="0"/>
            </a:endParaRPr>
          </a:p>
          <a:p>
            <a:pPr defTabSz="3657051"/>
            <a:endParaRPr lang="en-US" sz="3600" baseline="0" dirty="0" smtClean="0">
              <a:latin typeface="Trebuchet MS" pitchFamily="34" charset="0"/>
            </a:endParaRPr>
          </a:p>
          <a:p>
            <a:pPr defTabSz="3657051"/>
            <a:endParaRPr lang="en-US" sz="3600" b="1" baseline="0" dirty="0" smtClean="0">
              <a:solidFill>
                <a:srgbClr val="FFFF00"/>
              </a:solidFill>
              <a:latin typeface="Trebuchet MS" pitchFamily="34" charset="0"/>
            </a:endParaRPr>
          </a:p>
          <a:p>
            <a:pPr defTabSz="3657051"/>
            <a:endParaRPr lang="en-US" sz="3600" b="1" baseline="0" dirty="0" smtClean="0">
              <a:solidFill>
                <a:srgbClr val="FFFF00"/>
              </a:solidFill>
              <a:latin typeface="Trebuchet MS" pitchFamily="34" charset="0"/>
            </a:endParaRPr>
          </a:p>
          <a:p>
            <a:pPr defTabSz="3657051"/>
            <a:r>
              <a:rPr lang="en-US" sz="3600" b="1" baseline="0" dirty="0" smtClean="0">
                <a:solidFill>
                  <a:srgbClr val="FFFF00"/>
                </a:solidFill>
                <a:latin typeface="Trebuchet MS" pitchFamily="34" charset="0"/>
              </a:rPr>
              <a:t>Picture placeholder</a:t>
            </a:r>
          </a:p>
          <a:p>
            <a:pPr defTabSz="3657051"/>
            <a:r>
              <a:rPr lang="en-US" sz="3600" baseline="0" dirty="0" smtClean="0">
                <a:latin typeface="Trebuchet MS" pitchFamily="34" charset="0"/>
              </a:rPr>
              <a:t>Move this graphic placeholder onto your poster, size it first, and then click it to add a picture to the poster.</a:t>
            </a:r>
          </a:p>
          <a:p>
            <a:pPr defTabSz="3134616"/>
            <a:endParaRPr lang="en-US" sz="3600" baseline="0" dirty="0" smtClean="0">
              <a:latin typeface="Trebuchet MS" pitchFamily="34" charset="0"/>
            </a:endParaRPr>
          </a:p>
          <a:p>
            <a:pPr defTabSz="3657051"/>
            <a:endParaRPr lang="en-US" sz="4000" b="1" dirty="0" smtClean="0">
              <a:solidFill>
                <a:schemeClr val="bg1"/>
              </a:solidFill>
              <a:latin typeface="Trebuchet MS" pitchFamily="34" charset="0"/>
            </a:endParaRPr>
          </a:p>
          <a:p>
            <a:pPr algn="ctr"/>
            <a:endParaRPr lang="en-US" sz="4000" b="1" dirty="0" smtClean="0">
              <a:solidFill>
                <a:schemeClr val="bg1"/>
              </a:solidFill>
              <a:latin typeface="Trebuchet MS" pitchFamily="34" charset="0"/>
            </a:endParaRPr>
          </a:p>
          <a:p>
            <a:pPr algn="ctr"/>
            <a:endParaRPr lang="en-US" sz="4000" b="1" dirty="0" smtClean="0">
              <a:solidFill>
                <a:schemeClr val="bg1"/>
              </a:solidFill>
              <a:latin typeface="Trebuchet MS" pitchFamily="34" charset="0"/>
            </a:endParaRPr>
          </a:p>
          <a:p>
            <a:pPr defTabSz="3657051"/>
            <a:endParaRPr lang="en-US" sz="3000" dirty="0" smtClean="0">
              <a:latin typeface="Trebuchet MS" pitchFamily="34" charset="0"/>
            </a:endParaRPr>
          </a:p>
          <a:p>
            <a:pPr algn="ctr"/>
            <a:endParaRPr lang="en-US" sz="3000" b="1" dirty="0" smtClean="0">
              <a:solidFill>
                <a:schemeClr val="bg1"/>
              </a:solidFill>
              <a:latin typeface="Trebuchet MS" pitchFamily="34" charset="0"/>
            </a:endParaRPr>
          </a:p>
          <a:p>
            <a:pPr defTabSz="3657051"/>
            <a:endParaRPr lang="en-US" sz="3000" b="1" dirty="0" smtClean="0">
              <a:solidFill>
                <a:srgbClr val="FFFF00"/>
              </a:solidFill>
              <a:latin typeface="Trebuchet MS" pitchFamily="34" charset="0"/>
            </a:endParaRPr>
          </a:p>
          <a:p>
            <a:pPr algn="ctr"/>
            <a:endParaRPr lang="en-US" sz="4000" b="1" dirty="0">
              <a:latin typeface="Trebuchet MS" pitchFamily="34" charset="0"/>
            </a:endParaRPr>
          </a:p>
        </p:txBody>
      </p:sp>
      <p:sp>
        <p:nvSpPr>
          <p:cNvPr id="27" name="Rectangle 26"/>
          <p:cNvSpPr/>
          <p:nvPr userDrawn="1"/>
        </p:nvSpPr>
        <p:spPr>
          <a:xfrm>
            <a:off x="-18538816" y="22489160"/>
            <a:ext cx="18230881" cy="8204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83" tIns="38091" rIns="76183" bIns="38091" rtlCol="0" anchor="ctr"/>
          <a:lstStyle/>
          <a:p>
            <a:pPr algn="ctr"/>
            <a:endParaRPr lang="en-US" dirty="0"/>
          </a:p>
        </p:txBody>
      </p:sp>
      <p:pic>
        <p:nvPicPr>
          <p:cNvPr id="28" name="Picture 2"/>
          <p:cNvPicPr>
            <a:picLocks noChangeAspect="1" noChangeArrowheads="1"/>
          </p:cNvPicPr>
          <p:nvPr userDrawn="1"/>
        </p:nvPicPr>
        <p:blipFill>
          <a:blip r:embed="rId3" cstate="print"/>
          <a:srcRect/>
          <a:stretch>
            <a:fillRect/>
          </a:stretch>
        </p:blipFill>
        <p:spPr bwMode="auto">
          <a:xfrm>
            <a:off x="-8890984" y="13566297"/>
            <a:ext cx="806523" cy="368779"/>
          </a:xfrm>
          <a:prstGeom prst="rect">
            <a:avLst/>
          </a:prstGeom>
          <a:noFill/>
          <a:ln w="9525">
            <a:solidFill>
              <a:schemeClr val="tx1"/>
            </a:solidFill>
            <a:miter lim="800000"/>
            <a:headEnd/>
            <a:tailEnd/>
          </a:ln>
          <a:effectLst/>
        </p:spPr>
      </p:pic>
      <p:grpSp>
        <p:nvGrpSpPr>
          <p:cNvPr id="29" name="Group 28"/>
          <p:cNvGrpSpPr/>
          <p:nvPr userDrawn="1"/>
        </p:nvGrpSpPr>
        <p:grpSpPr>
          <a:xfrm>
            <a:off x="-17914292" y="32564029"/>
            <a:ext cx="17064187" cy="1818396"/>
            <a:chOff x="44242388" y="28054064"/>
            <a:chExt cx="9771398" cy="1090621"/>
          </a:xfrm>
        </p:grpSpPr>
        <p:sp>
          <p:nvSpPr>
            <p:cNvPr id="30" name="Rounded Rectangle 2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7"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68327" y="28152425"/>
              <a:ext cx="914400" cy="914400"/>
            </a:xfrm>
            <a:prstGeom prst="rect">
              <a:avLst/>
            </a:prstGeom>
            <a:noFill/>
          </p:spPr>
        </p:pic>
        <p:sp>
          <p:nvSpPr>
            <p:cNvPr id="32" name="TextBox 31"/>
            <p:cNvSpPr txBox="1"/>
            <p:nvPr userDrawn="1"/>
          </p:nvSpPr>
          <p:spPr>
            <a:xfrm>
              <a:off x="45342598" y="28244015"/>
              <a:ext cx="8671188" cy="793760"/>
            </a:xfrm>
            <a:prstGeom prst="rect">
              <a:avLst/>
            </a:prstGeom>
            <a:noFill/>
          </p:spPr>
          <p:txBody>
            <a:bodyPr wrap="square" rtlCol="0">
              <a:spAutoFit/>
            </a:bodyPr>
            <a:lstStyle/>
            <a:p>
              <a:r>
                <a:rPr lang="en-US" sz="4000" dirty="0" smtClean="0">
                  <a:solidFill>
                    <a:schemeClr val="tx2"/>
                  </a:solidFill>
                  <a:latin typeface="Trebuchet MS" pitchFamily="34" charset="0"/>
                </a:rPr>
                <a:t>Student</a:t>
              </a:r>
              <a:r>
                <a:rPr lang="en-US" sz="4000" baseline="0" dirty="0" smtClean="0">
                  <a:solidFill>
                    <a:schemeClr val="tx2"/>
                  </a:solidFill>
                  <a:latin typeface="Trebuchet MS" pitchFamily="34" charset="0"/>
                </a:rPr>
                <a:t> discounts are available on our </a:t>
              </a:r>
              <a:r>
                <a:rPr lang="en-US" sz="4000" baseline="0" dirty="0" err="1" smtClean="0">
                  <a:solidFill>
                    <a:schemeClr val="tx2"/>
                  </a:solidFill>
                  <a:latin typeface="Trebuchet MS" pitchFamily="34" charset="0"/>
                </a:rPr>
                <a:t>Facebook</a:t>
              </a:r>
              <a:r>
                <a:rPr lang="en-US" sz="4000" baseline="0" dirty="0" smtClean="0">
                  <a:solidFill>
                    <a:schemeClr val="tx2"/>
                  </a:solidFill>
                  <a:latin typeface="Trebuchet MS" pitchFamily="34" charset="0"/>
                </a:rPr>
                <a:t> page.</a:t>
              </a:r>
              <a:br>
                <a:rPr lang="en-US" sz="4000" baseline="0" dirty="0" smtClean="0">
                  <a:solidFill>
                    <a:schemeClr val="tx2"/>
                  </a:solidFill>
                  <a:latin typeface="Trebuchet MS" pitchFamily="34" charset="0"/>
                </a:rPr>
              </a:br>
              <a:r>
                <a:rPr lang="en-US" sz="4000" baseline="0" dirty="0" smtClean="0">
                  <a:solidFill>
                    <a:schemeClr val="tx2"/>
                  </a:solidFill>
                  <a:latin typeface="Trebuchet MS" pitchFamily="34" charset="0"/>
                </a:rPr>
                <a:t>Go to </a:t>
              </a:r>
              <a:r>
                <a:rPr lang="en-US" sz="4000" u="sng" baseline="0" dirty="0" smtClean="0">
                  <a:solidFill>
                    <a:schemeClr val="tx2"/>
                  </a:solidFill>
                  <a:latin typeface="Trebuchet MS" pitchFamily="34" charset="0"/>
                </a:rPr>
                <a:t>PosterPresentations.com</a:t>
              </a:r>
              <a:r>
                <a:rPr lang="en-US" sz="4000" baseline="0" dirty="0" smtClean="0">
                  <a:solidFill>
                    <a:schemeClr val="tx2"/>
                  </a:solidFill>
                  <a:latin typeface="Trebuchet MS" pitchFamily="34" charset="0"/>
                </a:rPr>
                <a:t> and click on the FB icon. </a:t>
              </a:r>
              <a:endParaRPr lang="en-US" sz="4000" dirty="0">
                <a:solidFill>
                  <a:schemeClr val="tx2"/>
                </a:solidFill>
                <a:latin typeface="Trebuchet MS" pitchFamily="34" charset="0"/>
              </a:endParaRPr>
            </a:p>
          </p:txBody>
        </p:sp>
      </p:grpSp>
      <p:cxnSp>
        <p:nvCxnSpPr>
          <p:cNvPr id="33" name="Straight Connector 32"/>
          <p:cNvCxnSpPr/>
          <p:nvPr userDrawn="1"/>
        </p:nvCxnSpPr>
        <p:spPr>
          <a:xfrm>
            <a:off x="-18538815" y="10239660"/>
            <a:ext cx="18214212" cy="35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userDrawn="1"/>
        </p:nvSpPr>
        <p:spPr>
          <a:xfrm>
            <a:off x="-18555485" y="18362282"/>
            <a:ext cx="18230881" cy="8204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83" tIns="38091" rIns="76183" bIns="38091" rtlCol="0" anchor="ctr"/>
          <a:lstStyle/>
          <a:p>
            <a:pPr algn="ctr"/>
            <a:endParaRPr lang="en-US" dirty="0"/>
          </a:p>
        </p:txBody>
      </p:sp>
      <p:sp>
        <p:nvSpPr>
          <p:cNvPr id="35" name="Rectangle 34"/>
          <p:cNvSpPr/>
          <p:nvPr userDrawn="1"/>
        </p:nvSpPr>
        <p:spPr>
          <a:xfrm>
            <a:off x="38694361" y="0"/>
            <a:ext cx="18263268" cy="34747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52367" tIns="304731" rIns="152367" bIns="152367" rtlCol="0" anchor="t" anchorCtr="0"/>
          <a:lstStyle/>
          <a:p>
            <a:pPr algn="ctr"/>
            <a:r>
              <a:rPr lang="en-US" sz="5000" b="1" dirty="0" smtClean="0">
                <a:solidFill>
                  <a:schemeClr val="bg1"/>
                </a:solidFill>
                <a:latin typeface="Trebuchet MS" pitchFamily="34" charset="0"/>
              </a:rPr>
              <a:t>QUICK</a:t>
            </a:r>
            <a:r>
              <a:rPr lang="en-US" sz="5000" b="1" baseline="0" dirty="0" smtClean="0">
                <a:solidFill>
                  <a:schemeClr val="bg1"/>
                </a:solidFill>
                <a:latin typeface="Trebuchet MS" pitchFamily="34" charset="0"/>
              </a:rPr>
              <a:t> TIPS</a:t>
            </a:r>
            <a:endParaRPr lang="en-US" sz="5000" b="1" dirty="0" smtClean="0">
              <a:solidFill>
                <a:schemeClr val="bg1"/>
              </a:solidFill>
              <a:latin typeface="Trebuchet MS" pitchFamily="34" charset="0"/>
            </a:endParaRPr>
          </a:p>
          <a:p>
            <a:pPr algn="ctr"/>
            <a:r>
              <a:rPr lang="en-US" sz="4500" b="1" dirty="0" smtClean="0">
                <a:solidFill>
                  <a:srgbClr val="FFFF00"/>
                </a:solidFill>
                <a:latin typeface="Trebuchet MS" pitchFamily="34" charset="0"/>
              </a:rPr>
              <a:t>(--THIS SECTION DOES NOT PRINT--)</a:t>
            </a:r>
          </a:p>
          <a:p>
            <a:pPr algn="ctr"/>
            <a:endParaRPr lang="en-US" sz="3600" b="1" dirty="0" smtClean="0">
              <a:latin typeface="Trebuchet MS" pitchFamily="34" charset="0"/>
            </a:endParaRPr>
          </a:p>
          <a:p>
            <a:pPr defTabSz="2611865"/>
            <a:r>
              <a:rPr lang="en-US" sz="3600" dirty="0" smtClean="0">
                <a:latin typeface="Trebuchet MS" pitchFamily="34" charset="0"/>
              </a:rPr>
              <a:t>This PowerPoint</a:t>
            </a:r>
            <a:r>
              <a:rPr lang="en-US" sz="3600" baseline="0" dirty="0" smtClean="0">
                <a:latin typeface="Trebuchet MS" pitchFamily="34" charset="0"/>
              </a:rPr>
              <a:t> template requires basic PowerPoint (version 2007 or newer) skills. Below is a list of commonly asked questions specific to this template. </a:t>
            </a:r>
            <a:br>
              <a:rPr lang="en-US" sz="3600" baseline="0" dirty="0" smtClean="0">
                <a:latin typeface="Trebuchet MS" pitchFamily="34" charset="0"/>
              </a:rPr>
            </a:br>
            <a:r>
              <a:rPr lang="en-US" sz="3600" baseline="0" dirty="0" smtClean="0">
                <a:latin typeface="Trebuchet MS" pitchFamily="34" charset="0"/>
              </a:rPr>
              <a:t>If you are using an older version of PowerPoint some template features may not work properly.</a:t>
            </a:r>
          </a:p>
          <a:p>
            <a:pPr defTabSz="2611865"/>
            <a:endParaRPr lang="en-US" sz="5500" b="1" dirty="0" smtClean="0">
              <a:solidFill>
                <a:srgbClr val="FFFF00"/>
              </a:solidFill>
              <a:latin typeface="Trebuchet MS" pitchFamily="34" charset="0"/>
            </a:endParaRPr>
          </a:p>
          <a:p>
            <a:pPr defTabSz="2611865">
              <a:lnSpc>
                <a:spcPts val="1750"/>
              </a:lnSpc>
            </a:pPr>
            <a:endParaRPr lang="en-US" sz="5500" baseline="0" dirty="0" smtClean="0">
              <a:latin typeface="Trebuchet MS" pitchFamily="34" charset="0"/>
            </a:endParaRPr>
          </a:p>
          <a:p>
            <a:pPr algn="ctr">
              <a:lnSpc>
                <a:spcPts val="1750"/>
              </a:lnSpc>
            </a:pPr>
            <a:endParaRPr lang="en-US" sz="4500" b="1" baseline="0" dirty="0" smtClean="0">
              <a:solidFill>
                <a:schemeClr val="bg1"/>
              </a:solidFill>
              <a:latin typeface="Trebuchet MS" pitchFamily="34" charset="0"/>
            </a:endParaRPr>
          </a:p>
          <a:p>
            <a:pPr algn="ctr">
              <a:lnSpc>
                <a:spcPts val="1750"/>
              </a:lnSpc>
            </a:pPr>
            <a:r>
              <a:rPr lang="en-US" sz="5000" b="1" baseline="0" smtClean="0">
                <a:solidFill>
                  <a:schemeClr val="bg1"/>
                </a:solidFill>
                <a:latin typeface="Trebuchet MS" pitchFamily="34" charset="0"/>
              </a:rPr>
              <a:t>Template </a:t>
            </a:r>
            <a:r>
              <a:rPr lang="en-US" sz="5000" b="1" baseline="0" dirty="0" smtClean="0">
                <a:solidFill>
                  <a:schemeClr val="bg1"/>
                </a:solidFill>
                <a:latin typeface="Trebuchet MS" pitchFamily="34" charset="0"/>
              </a:rPr>
              <a:t>FAQs</a:t>
            </a:r>
            <a:endParaRPr lang="en-US" sz="5000" baseline="0" dirty="0" smtClean="0">
              <a:latin typeface="Trebuchet MS" pitchFamily="34" charset="0"/>
            </a:endParaRPr>
          </a:p>
          <a:p>
            <a:pPr algn="ctr"/>
            <a:endParaRPr lang="en-US" sz="3600" b="1" dirty="0" smtClean="0">
              <a:solidFill>
                <a:srgbClr val="FFFF00"/>
              </a:solidFill>
              <a:latin typeface="Trebuchet MS" pitchFamily="34" charset="0"/>
            </a:endParaRPr>
          </a:p>
          <a:p>
            <a:pPr marL="0" marR="0" indent="0" algn="l" defTabSz="2240796" rtl="0" eaLnBrk="1" fontAlgn="auto" latinLnBrk="0" hangingPunct="1">
              <a:lnSpc>
                <a:spcPct val="100000"/>
              </a:lnSpc>
              <a:spcBef>
                <a:spcPts val="0"/>
              </a:spcBef>
              <a:spcAft>
                <a:spcPts val="0"/>
              </a:spcAft>
              <a:buClrTx/>
              <a:buSzTx/>
              <a:buFontTx/>
              <a:buNone/>
              <a:tabLst/>
              <a:defRPr/>
            </a:pPr>
            <a:r>
              <a:rPr lang="en-US" sz="3600" b="1" dirty="0" smtClean="0">
                <a:solidFill>
                  <a:srgbClr val="FFFF00"/>
                </a:solidFill>
                <a:latin typeface="Trebuchet MS" pitchFamily="34" charset="0"/>
              </a:rPr>
              <a:t>Verifying the quality of your graphics</a:t>
            </a:r>
          </a:p>
          <a:p>
            <a:pPr defTabSz="2240796"/>
            <a:r>
              <a:rPr lang="en-US" sz="3600" dirty="0" smtClean="0">
                <a:latin typeface="Trebuchet MS" pitchFamily="34" charset="0"/>
              </a:rPr>
              <a:t>Go to the </a:t>
            </a:r>
            <a:r>
              <a:rPr lang="en-US" sz="36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600" baseline="0" dirty="0" smtClean="0">
                <a:latin typeface="Trebuchet MS" pitchFamily="34" charset="0"/>
              </a:rPr>
            </a:br>
            <a:endParaRPr lang="en-US" sz="3600" baseline="0" dirty="0" smtClean="0">
              <a:latin typeface="Trebuchet MS" pitchFamily="34" charset="0"/>
            </a:endParaRPr>
          </a:p>
          <a:p>
            <a:pPr defTabSz="2240796"/>
            <a:endParaRPr lang="en-US" sz="3600" b="1" baseline="0" dirty="0" smtClean="0">
              <a:solidFill>
                <a:srgbClr val="FFFF00"/>
              </a:solidFill>
              <a:latin typeface="Trebuchet MS" pitchFamily="34" charset="0"/>
            </a:endParaRPr>
          </a:p>
          <a:p>
            <a:pPr defTabSz="2240796"/>
            <a:r>
              <a:rPr lang="en-US" sz="3600" b="1" baseline="0" dirty="0" smtClean="0">
                <a:solidFill>
                  <a:srgbClr val="FFFF00"/>
                </a:solidFill>
                <a:latin typeface="Trebuchet MS" pitchFamily="34" charset="0"/>
              </a:rPr>
              <a:t>Modifying the layout</a:t>
            </a:r>
          </a:p>
          <a:p>
            <a:pPr defTabSz="2240796"/>
            <a:r>
              <a:rPr lang="en-US" sz="3600" dirty="0" smtClean="0">
                <a:latin typeface="Trebuchet MS" pitchFamily="34" charset="0"/>
              </a:rPr>
              <a:t>This template has four </a:t>
            </a:r>
            <a:r>
              <a:rPr lang="en-US" sz="3600" baseline="0" dirty="0" smtClean="0">
                <a:latin typeface="Trebuchet MS" pitchFamily="34" charset="0"/>
              </a:rPr>
              <a:t>different  column layouts.</a:t>
            </a:r>
          </a:p>
          <a:p>
            <a:pPr defTabSz="2240796"/>
            <a:r>
              <a:rPr lang="en-US" sz="3600" u="sng" baseline="0" dirty="0" smtClean="0">
                <a:latin typeface="Trebuchet MS" pitchFamily="34" charset="0"/>
              </a:rPr>
              <a:t>Right-click</a:t>
            </a:r>
            <a:r>
              <a:rPr lang="en-US" sz="3600" baseline="0" dirty="0" smtClean="0">
                <a:latin typeface="Trebuchet MS" pitchFamily="34" charset="0"/>
              </a:rPr>
              <a:t> your mouse on the background  and </a:t>
            </a:r>
          </a:p>
          <a:p>
            <a:pPr defTabSz="2240796"/>
            <a:r>
              <a:rPr lang="en-US" sz="3600" baseline="0" dirty="0" smtClean="0">
                <a:latin typeface="Trebuchet MS" pitchFamily="34" charset="0"/>
              </a:rPr>
              <a:t>click on LAYOUT to see </a:t>
            </a:r>
            <a:r>
              <a:rPr lang="en-US" sz="3600" baseline="0" dirty="0" err="1" smtClean="0">
                <a:latin typeface="Trebuchet MS" pitchFamily="34" charset="0"/>
              </a:rPr>
              <a:t>thelayout</a:t>
            </a:r>
            <a:r>
              <a:rPr lang="en-US" sz="3600" baseline="0" dirty="0" smtClean="0">
                <a:latin typeface="Trebuchet MS" pitchFamily="34" charset="0"/>
              </a:rPr>
              <a:t> options.  The columns </a:t>
            </a:r>
          </a:p>
          <a:p>
            <a:pPr defTabSz="2240796"/>
            <a:r>
              <a:rPr lang="en-US" sz="3600" baseline="0" dirty="0" smtClean="0">
                <a:latin typeface="Trebuchet MS" pitchFamily="34" charset="0"/>
              </a:rPr>
              <a:t>in the provided  layouts are fixed and cannot be moved </a:t>
            </a:r>
          </a:p>
          <a:p>
            <a:pPr defTabSz="2240796"/>
            <a:r>
              <a:rPr lang="en-US" sz="3600" baseline="0" dirty="0" smtClean="0">
                <a:latin typeface="Trebuchet MS" pitchFamily="34" charset="0"/>
              </a:rPr>
              <a:t>but advanced users can modify any layout by going to VIEW and then SLIDE MASTER.</a:t>
            </a:r>
          </a:p>
          <a:p>
            <a:pPr marL="0" marR="0" indent="0" algn="l" defTabSz="2240796" rtl="0" eaLnBrk="1" fontAlgn="auto" latinLnBrk="0" hangingPunct="1">
              <a:lnSpc>
                <a:spcPct val="100000"/>
              </a:lnSpc>
              <a:spcBef>
                <a:spcPts val="0"/>
              </a:spcBef>
              <a:spcAft>
                <a:spcPts val="0"/>
              </a:spcAft>
              <a:buClrTx/>
              <a:buSzTx/>
              <a:buFontTx/>
              <a:buNone/>
              <a:tabLst/>
              <a:defRPr/>
            </a:pPr>
            <a:endParaRPr lang="en-US" sz="3600" baseline="0" dirty="0" smtClean="0">
              <a:latin typeface="Trebuchet MS" pitchFamily="34" charset="0"/>
            </a:endParaRPr>
          </a:p>
          <a:p>
            <a:pPr marL="0" marR="0" indent="0" algn="l" defTabSz="2240796" rtl="0" eaLnBrk="1" fontAlgn="auto" latinLnBrk="0" hangingPunct="1">
              <a:lnSpc>
                <a:spcPct val="100000"/>
              </a:lnSpc>
              <a:spcBef>
                <a:spcPts val="0"/>
              </a:spcBef>
              <a:spcAft>
                <a:spcPts val="0"/>
              </a:spcAft>
              <a:buClrTx/>
              <a:buSzTx/>
              <a:buFontTx/>
              <a:buNone/>
              <a:tabLst/>
              <a:defRPr/>
            </a:pPr>
            <a:endParaRPr lang="en-US" sz="3600" baseline="0" dirty="0" smtClean="0">
              <a:latin typeface="Trebuchet MS" pitchFamily="34" charset="0"/>
            </a:endParaRPr>
          </a:p>
          <a:p>
            <a:pPr defTabSz="2240796"/>
            <a:r>
              <a:rPr lang="en-US" sz="3600" b="1" baseline="0" dirty="0" smtClean="0">
                <a:solidFill>
                  <a:srgbClr val="FFFF00"/>
                </a:solidFill>
                <a:latin typeface="Trebuchet MS" pitchFamily="34" charset="0"/>
              </a:rPr>
              <a:t>Importing text and graphics from external sources</a:t>
            </a:r>
          </a:p>
          <a:p>
            <a:pPr defTabSz="2240796"/>
            <a:r>
              <a:rPr lang="en-US" sz="3600" b="1" u="sng" baseline="0" dirty="0" smtClean="0">
                <a:latin typeface="Trebuchet MS" pitchFamily="34" charset="0"/>
              </a:rPr>
              <a:t>TEXT</a:t>
            </a:r>
            <a:r>
              <a:rPr lang="en-US" sz="3600" b="1" u="none" baseline="0" dirty="0" smtClean="0">
                <a:latin typeface="Trebuchet MS" pitchFamily="34" charset="0"/>
              </a:rPr>
              <a:t>: </a:t>
            </a:r>
            <a:r>
              <a:rPr lang="en-US" sz="3600" baseline="0" dirty="0" smtClean="0">
                <a:latin typeface="Trebuchet MS" pitchFamily="34" charset="0"/>
              </a:rPr>
              <a:t>Paste or type your text into a pre-existing placeholder or drag in a new placeholder from the left side of the template. Move it anywhere as needed.</a:t>
            </a:r>
          </a:p>
          <a:p>
            <a:pPr defTabSz="2240796"/>
            <a:endParaRPr lang="en-US" sz="3600" baseline="0" dirty="0" smtClean="0">
              <a:latin typeface="Trebuchet MS" pitchFamily="34" charset="0"/>
            </a:endParaRPr>
          </a:p>
          <a:p>
            <a:pPr defTabSz="2240796"/>
            <a:r>
              <a:rPr lang="en-US" sz="3600" b="1" u="sng" baseline="0" dirty="0" smtClean="0">
                <a:latin typeface="Trebuchet MS" pitchFamily="34" charset="0"/>
              </a:rPr>
              <a:t>PHOTOS</a:t>
            </a:r>
            <a:r>
              <a:rPr lang="en-US" sz="3600" b="1" u="none" baseline="0" dirty="0" smtClean="0">
                <a:latin typeface="Trebuchet MS" pitchFamily="34" charset="0"/>
              </a:rPr>
              <a:t>: </a:t>
            </a:r>
            <a:r>
              <a:rPr lang="en-US" sz="3600" baseline="0" dirty="0" smtClean="0">
                <a:latin typeface="Trebuchet MS" pitchFamily="34" charset="0"/>
              </a:rPr>
              <a:t>Drag in a picture placeholder, size it </a:t>
            </a:r>
            <a:r>
              <a:rPr lang="en-US" sz="3600" u="sng" baseline="0" dirty="0" smtClean="0">
                <a:latin typeface="Trebuchet MS" pitchFamily="34" charset="0"/>
              </a:rPr>
              <a:t>first</a:t>
            </a:r>
            <a:r>
              <a:rPr lang="en-US" sz="3600" baseline="0" dirty="0" smtClean="0">
                <a:latin typeface="Trebuchet MS" pitchFamily="34" charset="0"/>
              </a:rPr>
              <a:t>, click in it and insert a photo from the menu.</a:t>
            </a:r>
          </a:p>
          <a:p>
            <a:pPr defTabSz="2240796"/>
            <a:endParaRPr lang="en-US" sz="3600" baseline="0" dirty="0" smtClean="0">
              <a:latin typeface="Trebuchet MS" pitchFamily="34" charset="0"/>
            </a:endParaRPr>
          </a:p>
          <a:p>
            <a:pPr defTabSz="2240796"/>
            <a:r>
              <a:rPr lang="en-US" sz="3600" b="1" u="sng" baseline="0" dirty="0" smtClean="0">
                <a:latin typeface="Trebuchet MS" pitchFamily="34" charset="0"/>
              </a:rPr>
              <a:t>TABLES</a:t>
            </a:r>
            <a:r>
              <a:rPr lang="en-US" sz="3600" b="1" u="none" baseline="0" dirty="0" smtClean="0">
                <a:latin typeface="Trebuchet MS" pitchFamily="34" charset="0"/>
              </a:rPr>
              <a:t>: </a:t>
            </a:r>
            <a:r>
              <a:rPr lang="en-US" sz="3600" baseline="0" dirty="0" smtClean="0">
                <a:latin typeface="Trebuchet MS" pitchFamily="34" charset="0"/>
              </a:rPr>
              <a:t>You can copy and paste a table from an external document onto this poster template. To adjust the way the text fits within the cells of a table that has been pasted, </a:t>
            </a:r>
            <a:r>
              <a:rPr lang="en-US" sz="3600" u="sng" baseline="0" dirty="0" smtClean="0">
                <a:latin typeface="Trebuchet MS" pitchFamily="34" charset="0"/>
              </a:rPr>
              <a:t>right-click</a:t>
            </a:r>
            <a:r>
              <a:rPr lang="en-US" sz="3600" baseline="0" dirty="0" smtClean="0">
                <a:latin typeface="Trebuchet MS" pitchFamily="34" charset="0"/>
              </a:rPr>
              <a:t> on the table, click FORMAT SHAPE  then click on TEXT BOX and change the INTERNAL MARGIN values to 0.25.</a:t>
            </a:r>
          </a:p>
          <a:p>
            <a:pPr defTabSz="2240796"/>
            <a:endParaRPr lang="en-US" sz="3600" baseline="0" dirty="0" smtClean="0">
              <a:latin typeface="Trebuchet MS" pitchFamily="34" charset="0"/>
            </a:endParaRPr>
          </a:p>
          <a:p>
            <a:pPr defTabSz="2240796"/>
            <a:endParaRPr lang="en-US" sz="3600" baseline="0" dirty="0" smtClean="0">
              <a:latin typeface="Trebuchet MS" pitchFamily="34" charset="0"/>
            </a:endParaRPr>
          </a:p>
          <a:p>
            <a:pPr defTabSz="2240796"/>
            <a:r>
              <a:rPr lang="en-US" sz="3600" b="1" baseline="0" dirty="0" smtClean="0">
                <a:solidFill>
                  <a:srgbClr val="FFFF00"/>
                </a:solidFill>
                <a:latin typeface="Trebuchet MS" pitchFamily="34" charset="0"/>
              </a:rPr>
              <a:t>Modifying the color scheme</a:t>
            </a:r>
          </a:p>
          <a:p>
            <a:pPr defTabSz="2240796"/>
            <a:r>
              <a:rPr lang="en-US" sz="3600" baseline="0" dirty="0" smtClean="0">
                <a:latin typeface="Trebuchet MS" pitchFamily="34" charset="0"/>
              </a:rPr>
              <a:t>To change the color scheme of this template go to the DESIGN menu and click on COLORS. You can choose from the provided color combinations or create your own.</a:t>
            </a:r>
          </a:p>
          <a:p>
            <a:pPr defTabSz="2611865"/>
            <a:endParaRPr lang="en-US" sz="4500" b="1" dirty="0" smtClean="0">
              <a:solidFill>
                <a:srgbClr val="FFFF00"/>
              </a:solidFill>
              <a:latin typeface="Trebuchet MS" pitchFamily="34" charset="0"/>
            </a:endParaRPr>
          </a:p>
          <a:p>
            <a:pPr defTabSz="2611865"/>
            <a:endParaRPr lang="en-US" sz="3600" baseline="0" dirty="0" smtClean="0">
              <a:latin typeface="Trebuchet MS" pitchFamily="34" charset="0"/>
            </a:endParaRPr>
          </a:p>
          <a:p>
            <a:pPr defTabSz="2611865"/>
            <a:endParaRPr lang="en-US" sz="3600" baseline="0" dirty="0" smtClean="0">
              <a:latin typeface="Trebuchet MS" pitchFamily="34" charset="0"/>
            </a:endParaRPr>
          </a:p>
          <a:p>
            <a:pPr defTabSz="3657051"/>
            <a:endParaRPr lang="en-US" sz="2600" baseline="0" dirty="0" smtClean="0">
              <a:latin typeface="Trebuchet MS" pitchFamily="34" charset="0"/>
            </a:endParaRPr>
          </a:p>
          <a:p>
            <a:pPr defTabSz="3657051"/>
            <a:endParaRPr lang="en-US" sz="2600" dirty="0" smtClean="0">
              <a:latin typeface="Trebuchet MS" pitchFamily="34" charset="0"/>
            </a:endParaRPr>
          </a:p>
          <a:p>
            <a:pPr algn="ctr"/>
            <a:endParaRPr lang="en-US" sz="2600" b="1" dirty="0" smtClean="0">
              <a:solidFill>
                <a:schemeClr val="bg1"/>
              </a:solidFill>
              <a:latin typeface="Trebuchet MS" pitchFamily="34" charset="0"/>
            </a:endParaRPr>
          </a:p>
          <a:p>
            <a:pPr defTabSz="3657051"/>
            <a:endParaRPr lang="en-US" sz="2600" b="1" dirty="0" smtClean="0">
              <a:solidFill>
                <a:srgbClr val="FFFF00"/>
              </a:solidFill>
              <a:latin typeface="Trebuchet MS" pitchFamily="34" charset="0"/>
            </a:endParaRPr>
          </a:p>
          <a:p>
            <a:pPr algn="ctr"/>
            <a:endParaRPr lang="en-US" sz="3600" b="1" dirty="0">
              <a:latin typeface="Trebuchet MS" pitchFamily="34" charset="0"/>
            </a:endParaRPr>
          </a:p>
        </p:txBody>
      </p:sp>
      <p:pic>
        <p:nvPicPr>
          <p:cNvPr id="36" name="Picture 2"/>
          <p:cNvPicPr>
            <a:picLocks noChangeAspect="1" noChangeArrowheads="1"/>
          </p:cNvPicPr>
          <p:nvPr userDrawn="1"/>
        </p:nvPicPr>
        <p:blipFill>
          <a:blip r:embed="rId6" cstate="print"/>
          <a:srcRect/>
          <a:stretch>
            <a:fillRect/>
          </a:stretch>
        </p:blipFill>
        <p:spPr bwMode="auto">
          <a:xfrm>
            <a:off x="51713847" y="10568432"/>
            <a:ext cx="4250288" cy="2513345"/>
          </a:xfrm>
          <a:prstGeom prst="rect">
            <a:avLst/>
          </a:prstGeom>
          <a:noFill/>
          <a:ln w="9525">
            <a:noFill/>
            <a:miter lim="800000"/>
            <a:headEnd/>
            <a:tailEnd/>
          </a:ln>
          <a:effectLst/>
        </p:spPr>
      </p:pic>
      <p:sp>
        <p:nvSpPr>
          <p:cNvPr id="37" name="TextBox 36"/>
          <p:cNvSpPr txBox="1"/>
          <p:nvPr userDrawn="1"/>
        </p:nvSpPr>
        <p:spPr>
          <a:xfrm>
            <a:off x="38993448" y="31971480"/>
            <a:ext cx="8015250" cy="2416028"/>
          </a:xfrm>
          <a:prstGeom prst="rect">
            <a:avLst/>
          </a:prstGeom>
          <a:noFill/>
        </p:spPr>
        <p:txBody>
          <a:bodyPr wrap="square" lIns="76183" tIns="38091" rIns="76183" bIns="38091" rtlCol="0">
            <a:spAutoFit/>
          </a:bodyPr>
          <a:lstStyle/>
          <a:p>
            <a:r>
              <a:rPr lang="en-US" sz="4000" dirty="0" smtClean="0">
                <a:solidFill>
                  <a:schemeClr val="bg1"/>
                </a:solidFill>
              </a:rPr>
              <a:t>© 2013 PosterPresentations.com</a:t>
            </a:r>
            <a:br>
              <a:rPr lang="en-US" sz="4000" dirty="0" smtClean="0">
                <a:solidFill>
                  <a:schemeClr val="bg1"/>
                </a:solidFill>
              </a:rPr>
            </a:br>
            <a:r>
              <a:rPr lang="en-US" sz="4000" dirty="0" smtClean="0">
                <a:solidFill>
                  <a:schemeClr val="bg1"/>
                </a:solidFill>
              </a:rPr>
              <a:t>    </a:t>
            </a:r>
            <a:r>
              <a:rPr lang="en-US" sz="3600" dirty="0" smtClean="0">
                <a:solidFill>
                  <a:schemeClr val="bg1"/>
                </a:solidFill>
              </a:rPr>
              <a:t>2117 Fourth Street ,</a:t>
            </a:r>
            <a:r>
              <a:rPr lang="en-US" sz="3600" baseline="0" dirty="0" smtClean="0">
                <a:solidFill>
                  <a:schemeClr val="bg1"/>
                </a:solidFill>
              </a:rPr>
              <a:t> Unit C</a:t>
            </a:r>
            <a:br>
              <a:rPr lang="en-US" sz="3600" baseline="0" dirty="0" smtClean="0">
                <a:solidFill>
                  <a:schemeClr val="bg1"/>
                </a:solidFill>
              </a:rPr>
            </a:br>
            <a:r>
              <a:rPr lang="en-US" sz="3600" baseline="0" dirty="0" smtClean="0">
                <a:solidFill>
                  <a:schemeClr val="bg1"/>
                </a:solidFill>
              </a:rPr>
              <a:t>    Berkeley CA 94710</a:t>
            </a:r>
            <a:br>
              <a:rPr lang="en-US" sz="3600" baseline="0" dirty="0" smtClean="0">
                <a:solidFill>
                  <a:schemeClr val="bg1"/>
                </a:solidFill>
              </a:rPr>
            </a:br>
            <a:r>
              <a:rPr lang="en-US" sz="3600" baseline="0" dirty="0" smtClean="0">
                <a:solidFill>
                  <a:schemeClr val="bg1"/>
                </a:solidFill>
              </a:rPr>
              <a:t>    </a:t>
            </a:r>
            <a:r>
              <a:rPr lang="en-US" sz="3600" b="1" baseline="0" dirty="0" smtClean="0">
                <a:solidFill>
                  <a:srgbClr val="FFFF00"/>
                </a:solidFill>
              </a:rPr>
              <a:t>posterpresenter@gmail.com</a:t>
            </a:r>
            <a:endParaRPr lang="en-US" sz="4000" b="1" dirty="0">
              <a:solidFill>
                <a:srgbClr val="FFFF00"/>
              </a:solidFill>
            </a:endParaRPr>
          </a:p>
        </p:txBody>
      </p:sp>
      <p:cxnSp>
        <p:nvCxnSpPr>
          <p:cNvPr id="38" name="Straight Connector 37"/>
          <p:cNvCxnSpPr/>
          <p:nvPr userDrawn="1"/>
        </p:nvCxnSpPr>
        <p:spPr>
          <a:xfrm>
            <a:off x="38694361" y="31515929"/>
            <a:ext cx="18263268" cy="34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38705606" y="4748900"/>
            <a:ext cx="18252022" cy="169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14021585" y="17487570"/>
            <a:ext cx="8793099" cy="637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83" tIns="38091" rIns="76183" bIns="38091" rtlCol="0" anchor="ctr"/>
          <a:lstStyle/>
          <a:p>
            <a:pPr algn="ctr"/>
            <a:endParaRPr lang="en-US" dirty="0"/>
          </a:p>
        </p:txBody>
      </p:sp>
      <p:sp>
        <p:nvSpPr>
          <p:cNvPr id="46" name="Rectangle 45"/>
          <p:cNvSpPr/>
          <p:nvPr userDrawn="1"/>
        </p:nvSpPr>
        <p:spPr>
          <a:xfrm>
            <a:off x="-13971579" y="21559507"/>
            <a:ext cx="8793099" cy="637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83" tIns="38091" rIns="76183" bIns="38091"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3656785" rtl="0" eaLnBrk="1" latinLnBrk="0" hangingPunct="1">
        <a:spcBef>
          <a:spcPct val="0"/>
        </a:spcBef>
        <a:buNone/>
        <a:defRPr sz="7400" kern="1200">
          <a:solidFill>
            <a:schemeClr val="bg1"/>
          </a:solidFill>
          <a:latin typeface="Trebuchet MS" pitchFamily="34" charset="0"/>
          <a:ea typeface="+mj-ea"/>
          <a:cs typeface="+mj-cs"/>
        </a:defRPr>
      </a:lvl1pPr>
    </p:titleStyle>
    <p:bodyStyle>
      <a:lvl1pPr marL="1371295" indent="-1371295" algn="l" defTabSz="3656785"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138" indent="-1142745" algn="l" defTabSz="3656785" rtl="0" eaLnBrk="1" latinLnBrk="0" hangingPunct="1">
        <a:spcBef>
          <a:spcPct val="20000"/>
        </a:spcBef>
        <a:buFont typeface="Arial" pitchFamily="34" charset="0"/>
        <a:buChar char="–"/>
        <a:defRPr sz="11300" kern="1200">
          <a:solidFill>
            <a:schemeClr val="tx1"/>
          </a:solidFill>
          <a:latin typeface="+mn-lt"/>
          <a:ea typeface="+mn-ea"/>
          <a:cs typeface="+mn-cs"/>
        </a:defRPr>
      </a:lvl2pPr>
      <a:lvl3pPr marL="4570982" indent="-914197" algn="l" defTabSz="3656785"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399375"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7767"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6161"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4552"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2945"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1338" indent="-914197" algn="l" defTabSz="3656785"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6785" rtl="0" eaLnBrk="1" latinLnBrk="0" hangingPunct="1">
        <a:defRPr sz="7200" kern="1200">
          <a:solidFill>
            <a:schemeClr val="tx1"/>
          </a:solidFill>
          <a:latin typeface="+mn-lt"/>
          <a:ea typeface="+mn-ea"/>
          <a:cs typeface="+mn-cs"/>
        </a:defRPr>
      </a:lvl1pPr>
      <a:lvl2pPr marL="1828394" algn="l" defTabSz="3656785" rtl="0" eaLnBrk="1" latinLnBrk="0" hangingPunct="1">
        <a:defRPr sz="7200" kern="1200">
          <a:solidFill>
            <a:schemeClr val="tx1"/>
          </a:solidFill>
          <a:latin typeface="+mn-lt"/>
          <a:ea typeface="+mn-ea"/>
          <a:cs typeface="+mn-cs"/>
        </a:defRPr>
      </a:lvl2pPr>
      <a:lvl3pPr marL="3656785" algn="l" defTabSz="3656785" rtl="0" eaLnBrk="1" latinLnBrk="0" hangingPunct="1">
        <a:defRPr sz="7200" kern="1200">
          <a:solidFill>
            <a:schemeClr val="tx1"/>
          </a:solidFill>
          <a:latin typeface="+mn-lt"/>
          <a:ea typeface="+mn-ea"/>
          <a:cs typeface="+mn-cs"/>
        </a:defRPr>
      </a:lvl3pPr>
      <a:lvl4pPr marL="5485179" algn="l" defTabSz="3656785" rtl="0" eaLnBrk="1" latinLnBrk="0" hangingPunct="1">
        <a:defRPr sz="7200" kern="1200">
          <a:solidFill>
            <a:schemeClr val="tx1"/>
          </a:solidFill>
          <a:latin typeface="+mn-lt"/>
          <a:ea typeface="+mn-ea"/>
          <a:cs typeface="+mn-cs"/>
        </a:defRPr>
      </a:lvl4pPr>
      <a:lvl5pPr marL="7313570" algn="l" defTabSz="3656785" rtl="0" eaLnBrk="1" latinLnBrk="0" hangingPunct="1">
        <a:defRPr sz="7200" kern="1200">
          <a:solidFill>
            <a:schemeClr val="tx1"/>
          </a:solidFill>
          <a:latin typeface="+mn-lt"/>
          <a:ea typeface="+mn-ea"/>
          <a:cs typeface="+mn-cs"/>
        </a:defRPr>
      </a:lvl5pPr>
      <a:lvl6pPr marL="9141964" algn="l" defTabSz="3656785" rtl="0" eaLnBrk="1" latinLnBrk="0" hangingPunct="1">
        <a:defRPr sz="7200" kern="1200">
          <a:solidFill>
            <a:schemeClr val="tx1"/>
          </a:solidFill>
          <a:latin typeface="+mn-lt"/>
          <a:ea typeface="+mn-ea"/>
          <a:cs typeface="+mn-cs"/>
        </a:defRPr>
      </a:lvl6pPr>
      <a:lvl7pPr marL="10970357" algn="l" defTabSz="3656785" rtl="0" eaLnBrk="1" latinLnBrk="0" hangingPunct="1">
        <a:defRPr sz="7200" kern="1200">
          <a:solidFill>
            <a:schemeClr val="tx1"/>
          </a:solidFill>
          <a:latin typeface="+mn-lt"/>
          <a:ea typeface="+mn-ea"/>
          <a:cs typeface="+mn-cs"/>
        </a:defRPr>
      </a:lvl7pPr>
      <a:lvl8pPr marL="12798749" algn="l" defTabSz="3656785" rtl="0" eaLnBrk="1" latinLnBrk="0" hangingPunct="1">
        <a:defRPr sz="7200" kern="1200">
          <a:solidFill>
            <a:schemeClr val="tx1"/>
          </a:solidFill>
          <a:latin typeface="+mn-lt"/>
          <a:ea typeface="+mn-ea"/>
          <a:cs typeface="+mn-cs"/>
        </a:defRPr>
      </a:lvl8pPr>
      <a:lvl9pPr marL="14627143" algn="l" defTabSz="3656785"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jpg"/><Relationship Id="rId12"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ext Placeholder 351"/>
          <p:cNvSpPr>
            <a:spLocks noGrp="1"/>
          </p:cNvSpPr>
          <p:nvPr>
            <p:ph type="body" sz="quarter" idx="10"/>
          </p:nvPr>
        </p:nvSpPr>
        <p:spPr>
          <a:xfrm>
            <a:off x="791165" y="6226072"/>
            <a:ext cx="11892368" cy="7475807"/>
          </a:xfrm>
        </p:spPr>
        <p:txBody>
          <a:bodyPr/>
          <a:lstStyle/>
          <a:p>
            <a:r>
              <a:rPr lang="en-US" sz="3200" dirty="0" smtClean="0"/>
              <a:t>The International </a:t>
            </a:r>
            <a:r>
              <a:rPr lang="en-US" sz="3200" dirty="0"/>
              <a:t>Ocean Discovery </a:t>
            </a:r>
            <a:r>
              <a:rPr lang="en-US" sz="3200" dirty="0" smtClean="0"/>
              <a:t>Program</a:t>
            </a:r>
            <a:r>
              <a:rPr lang="en-US" sz="3200" dirty="0"/>
              <a:t> </a:t>
            </a:r>
            <a:r>
              <a:rPr lang="en-US" sz="3200" dirty="0" smtClean="0"/>
              <a:t>is </a:t>
            </a:r>
            <a:r>
              <a:rPr lang="en-US" sz="3200" dirty="0"/>
              <a:t>a </a:t>
            </a:r>
            <a:r>
              <a:rPr lang="en-US" sz="3200" dirty="0" smtClean="0"/>
              <a:t>deep</a:t>
            </a:r>
            <a:r>
              <a:rPr lang="en-US" sz="3200" dirty="0"/>
              <a:t>-sea drilling collaboration that aims to “recover geological data and samples from beneath the ocean floor to study the history and dynamics of Planet Earth” (IODP website). The samples used in this research were taken from cores recovered during the </a:t>
            </a:r>
            <a:r>
              <a:rPr lang="en-US" sz="3200" dirty="0" smtClean="0"/>
              <a:t>113</a:t>
            </a:r>
            <a:r>
              <a:rPr lang="en-US" sz="3200" baseline="30000" dirty="0" smtClean="0"/>
              <a:t>th</a:t>
            </a:r>
            <a:r>
              <a:rPr lang="en-US" sz="3200" dirty="0" smtClean="0"/>
              <a:t> </a:t>
            </a:r>
            <a:r>
              <a:rPr lang="en-US" sz="3200" dirty="0"/>
              <a:t>expedition of </a:t>
            </a:r>
            <a:r>
              <a:rPr lang="en-US" sz="3200" dirty="0" smtClean="0"/>
              <a:t>ODP.</a:t>
            </a:r>
          </a:p>
          <a:p>
            <a:r>
              <a:rPr lang="en-US" sz="3200" dirty="0" smtClean="0"/>
              <a:t>This project focuses on Core 693A-8R from in the Weddell Sea adjacent to Dronning Maud Land, Antarctica that was deposited during the Pliocene epoch. The Pliocene epoch is of particular interest as atmospheric CO</a:t>
            </a:r>
            <a:r>
              <a:rPr lang="en-US" sz="3200" baseline="-25000" dirty="0" smtClean="0"/>
              <a:t>2</a:t>
            </a:r>
            <a:r>
              <a:rPr lang="en-US" sz="3200" dirty="0" smtClean="0"/>
              <a:t> levels were around 400ppm, about the same as current levels. The sea level during this time was significantly higher than today.</a:t>
            </a:r>
          </a:p>
          <a:p>
            <a:r>
              <a:rPr lang="en-US" sz="3200" dirty="0" smtClean="0"/>
              <a:t>Our research </a:t>
            </a:r>
            <a:r>
              <a:rPr lang="en-US" sz="3200" dirty="0" smtClean="0">
                <a:solidFill>
                  <a:srgbClr val="2C3F71"/>
                </a:solidFill>
              </a:rPr>
              <a:t>focuses</a:t>
            </a:r>
            <a:r>
              <a:rPr lang="en-US" sz="3200" dirty="0" smtClean="0"/>
              <a:t> on tying sedimentation patterns throughout the core to </a:t>
            </a:r>
            <a:r>
              <a:rPr lang="en-US" sz="3200" dirty="0" err="1" smtClean="0"/>
              <a:t>Milankovitch</a:t>
            </a:r>
            <a:r>
              <a:rPr lang="en-US" sz="3200" dirty="0" smtClean="0"/>
              <a:t> cycles.</a:t>
            </a:r>
            <a:endParaRPr lang="en-US" sz="3200" dirty="0"/>
          </a:p>
        </p:txBody>
      </p:sp>
      <p:sp>
        <p:nvSpPr>
          <p:cNvPr id="353" name="Text Placeholder 352"/>
          <p:cNvSpPr>
            <a:spLocks noGrp="1"/>
          </p:cNvSpPr>
          <p:nvPr>
            <p:ph type="body" sz="quarter" idx="11"/>
          </p:nvPr>
        </p:nvSpPr>
        <p:spPr>
          <a:xfrm>
            <a:off x="857475" y="5534610"/>
            <a:ext cx="11876485" cy="738629"/>
          </a:xfrm>
        </p:spPr>
        <p:txBody>
          <a:bodyPr/>
          <a:lstStyle/>
          <a:p>
            <a:r>
              <a:rPr lang="en-US" sz="3800" dirty="0" smtClean="0"/>
              <a:t>INTRODUCTION</a:t>
            </a:r>
            <a:endParaRPr lang="en-US" sz="3800" dirty="0"/>
          </a:p>
        </p:txBody>
      </p:sp>
      <p:sp>
        <p:nvSpPr>
          <p:cNvPr id="356" name="Text Placeholder 355"/>
          <p:cNvSpPr>
            <a:spLocks noGrp="1"/>
          </p:cNvSpPr>
          <p:nvPr>
            <p:ph type="body" sz="quarter" idx="20"/>
          </p:nvPr>
        </p:nvSpPr>
        <p:spPr>
          <a:xfrm>
            <a:off x="807049" y="22862251"/>
            <a:ext cx="11876484" cy="738629"/>
          </a:xfrm>
        </p:spPr>
        <p:txBody>
          <a:bodyPr/>
          <a:lstStyle/>
          <a:p>
            <a:r>
              <a:rPr lang="en-US" sz="3800" dirty="0" smtClean="0"/>
              <a:t>METHODS</a:t>
            </a:r>
            <a:endParaRPr lang="en-US" sz="3800" dirty="0"/>
          </a:p>
        </p:txBody>
      </p:sp>
      <p:sp>
        <p:nvSpPr>
          <p:cNvPr id="361" name="Text Placeholder 360"/>
          <p:cNvSpPr>
            <a:spLocks noGrp="1"/>
          </p:cNvSpPr>
          <p:nvPr>
            <p:ph type="body" sz="quarter" idx="25"/>
          </p:nvPr>
        </p:nvSpPr>
        <p:spPr>
          <a:xfrm>
            <a:off x="25731220" y="5566714"/>
            <a:ext cx="11879025" cy="738629"/>
          </a:xfrm>
        </p:spPr>
        <p:txBody>
          <a:bodyPr/>
          <a:lstStyle/>
          <a:p>
            <a:r>
              <a:rPr lang="en-US" sz="3800" dirty="0" smtClean="0"/>
              <a:t>RESULTS (cont’d)</a:t>
            </a:r>
            <a:endParaRPr lang="en-US" sz="3800" dirty="0"/>
          </a:p>
        </p:txBody>
      </p:sp>
      <p:sp>
        <p:nvSpPr>
          <p:cNvPr id="363" name="Text Placeholder 362"/>
          <p:cNvSpPr>
            <a:spLocks noGrp="1"/>
          </p:cNvSpPr>
          <p:nvPr>
            <p:ph type="body" sz="quarter" idx="27"/>
          </p:nvPr>
        </p:nvSpPr>
        <p:spPr>
          <a:xfrm>
            <a:off x="25675086" y="25825024"/>
            <a:ext cx="11879025" cy="738629"/>
          </a:xfrm>
        </p:spPr>
        <p:txBody>
          <a:bodyPr/>
          <a:lstStyle/>
          <a:p>
            <a:r>
              <a:rPr lang="en-US" sz="3800" dirty="0" smtClean="0"/>
              <a:t>CONCLUSIONS</a:t>
            </a:r>
            <a:endParaRPr lang="en-US" sz="3800" dirty="0"/>
          </a:p>
        </p:txBody>
      </p:sp>
      <p:sp>
        <p:nvSpPr>
          <p:cNvPr id="364" name="Text Placeholder 363"/>
          <p:cNvSpPr>
            <a:spLocks noGrp="1"/>
          </p:cNvSpPr>
          <p:nvPr>
            <p:ph type="body" sz="quarter" idx="28"/>
          </p:nvPr>
        </p:nvSpPr>
        <p:spPr>
          <a:xfrm>
            <a:off x="25680627" y="26302628"/>
            <a:ext cx="11883428" cy="3831733"/>
          </a:xfrm>
        </p:spPr>
        <p:txBody>
          <a:bodyPr/>
          <a:lstStyle/>
          <a:p>
            <a:pPr marL="0" indent="0"/>
            <a:r>
              <a:rPr lang="en-US" sz="3200" dirty="0" smtClean="0"/>
              <a:t>The sedimentation rate during the Pliocene at our core site was high (on the order of 10cm/</a:t>
            </a:r>
            <a:r>
              <a:rPr lang="en-US" sz="3200" dirty="0" err="1" smtClean="0"/>
              <a:t>kyr</a:t>
            </a:r>
            <a:r>
              <a:rPr lang="en-US" sz="3200" dirty="0" smtClean="0"/>
              <a:t>) as supported by all four datasets as well as the diatom record. Our results suggest that obliquity was the dominant forcing during this period as evidenced by the prominent peaks displayed by the wavelets at that periodicity. 19,000-year precession was the secondary </a:t>
            </a:r>
            <a:r>
              <a:rPr lang="en-US" sz="3200" dirty="0" err="1" smtClean="0"/>
              <a:t>Milankovitch</a:t>
            </a:r>
            <a:r>
              <a:rPr lang="en-US" sz="3200" dirty="0" smtClean="0"/>
              <a:t> cycle in terms of dominance.</a:t>
            </a:r>
          </a:p>
        </p:txBody>
      </p:sp>
      <p:sp>
        <p:nvSpPr>
          <p:cNvPr id="404" name="Text Placeholder 403"/>
          <p:cNvSpPr>
            <a:spLocks noGrp="1"/>
          </p:cNvSpPr>
          <p:nvPr>
            <p:ph type="body" sz="quarter" idx="150"/>
          </p:nvPr>
        </p:nvSpPr>
        <p:spPr>
          <a:xfrm>
            <a:off x="5745286" y="3629478"/>
            <a:ext cx="26764193" cy="732949"/>
          </a:xfrm>
        </p:spPr>
        <p:txBody>
          <a:bodyPr>
            <a:noAutofit/>
          </a:bodyPr>
          <a:lstStyle/>
          <a:p>
            <a:r>
              <a:rPr lang="en-US" sz="4000" baseline="30000" dirty="0"/>
              <a:t>1</a:t>
            </a:r>
            <a:r>
              <a:rPr lang="en-US" sz="4000" dirty="0" smtClean="0"/>
              <a:t>Wesleyan </a:t>
            </a:r>
            <a:r>
              <a:rPr lang="en-US" sz="4000" dirty="0" smtClean="0"/>
              <a:t>University, Middletown, </a:t>
            </a:r>
            <a:r>
              <a:rPr lang="en-US" sz="4000" dirty="0" smtClean="0"/>
              <a:t>CT 06459, </a:t>
            </a:r>
            <a:r>
              <a:rPr lang="en-US" sz="4000" baseline="30000" dirty="0" smtClean="0"/>
              <a:t>2</a:t>
            </a:r>
            <a:r>
              <a:rPr lang="en-US" sz="4000" dirty="0" smtClean="0"/>
              <a:t>Vassar College, Poughkeepsie, NY 12604, </a:t>
            </a:r>
            <a:r>
              <a:rPr lang="en-US" sz="4000" baseline="30000" dirty="0" smtClean="0"/>
              <a:t>3</a:t>
            </a:r>
            <a:r>
              <a:rPr lang="en-US" sz="4000" dirty="0" smtClean="0"/>
              <a:t>Kent State University, Kent, OH 44240</a:t>
            </a:r>
            <a:endParaRPr lang="en-US" sz="4000" dirty="0"/>
          </a:p>
        </p:txBody>
      </p:sp>
      <p:sp>
        <p:nvSpPr>
          <p:cNvPr id="405" name="Text Placeholder 404"/>
          <p:cNvSpPr>
            <a:spLocks noGrp="1"/>
          </p:cNvSpPr>
          <p:nvPr>
            <p:ph type="body" sz="quarter" idx="151"/>
          </p:nvPr>
        </p:nvSpPr>
        <p:spPr>
          <a:xfrm>
            <a:off x="5745286" y="2896529"/>
            <a:ext cx="26764193" cy="1465898"/>
          </a:xfrm>
        </p:spPr>
        <p:txBody>
          <a:bodyPr>
            <a:noAutofit/>
          </a:bodyPr>
          <a:lstStyle/>
          <a:p>
            <a:r>
              <a:rPr lang="en-US" sz="4000" dirty="0" smtClean="0"/>
              <a:t>James </a:t>
            </a:r>
            <a:r>
              <a:rPr lang="en-US" sz="4000" dirty="0" smtClean="0"/>
              <a:t>Hall</a:t>
            </a:r>
            <a:r>
              <a:rPr lang="en-US" sz="4000" baseline="30000" dirty="0" smtClean="0"/>
              <a:t>1</a:t>
            </a:r>
            <a:r>
              <a:rPr lang="en-US" sz="4000" dirty="0" smtClean="0"/>
              <a:t>, </a:t>
            </a:r>
            <a:r>
              <a:rPr lang="en-US" sz="4000" dirty="0" err="1" smtClean="0"/>
              <a:t>Tavo</a:t>
            </a:r>
            <a:r>
              <a:rPr lang="en-US" sz="4000" dirty="0" smtClean="0"/>
              <a:t> True-</a:t>
            </a:r>
            <a:r>
              <a:rPr lang="en-US" sz="4000" dirty="0" smtClean="0"/>
              <a:t>Alcala</a:t>
            </a:r>
            <a:r>
              <a:rPr lang="en-US" sz="4000" baseline="30000" dirty="0" smtClean="0"/>
              <a:t>1</a:t>
            </a:r>
            <a:r>
              <a:rPr lang="en-US" sz="4000" dirty="0" smtClean="0"/>
              <a:t>, </a:t>
            </a:r>
            <a:r>
              <a:rPr lang="en-US" sz="4000" dirty="0" smtClean="0"/>
              <a:t>Jason </a:t>
            </a:r>
            <a:r>
              <a:rPr lang="en-US" sz="4000" dirty="0" smtClean="0"/>
              <a:t>Gross</a:t>
            </a:r>
            <a:r>
              <a:rPr lang="en-US" sz="4000" baseline="30000" dirty="0" smtClean="0"/>
              <a:t>1</a:t>
            </a:r>
            <a:r>
              <a:rPr lang="en-US" sz="4000" dirty="0" smtClean="0"/>
              <a:t>, </a:t>
            </a:r>
            <a:r>
              <a:rPr lang="en-US" sz="4000" dirty="0" smtClean="0"/>
              <a:t>Vanessa </a:t>
            </a:r>
            <a:r>
              <a:rPr lang="en-US" sz="4000" dirty="0" smtClean="0"/>
              <a:t>Castello</a:t>
            </a:r>
            <a:r>
              <a:rPr lang="en-US" sz="4000" baseline="30000" dirty="0" smtClean="0"/>
              <a:t>1</a:t>
            </a:r>
            <a:r>
              <a:rPr lang="en-US" sz="4000" dirty="0" smtClean="0"/>
              <a:t>, Cassandra Stirpe</a:t>
            </a:r>
            <a:r>
              <a:rPr lang="en-US" sz="4000" baseline="30000" dirty="0" smtClean="0"/>
              <a:t>2</a:t>
            </a:r>
            <a:r>
              <a:rPr lang="en-US" sz="4000" dirty="0" smtClean="0"/>
              <a:t>, Joseph Ortiz</a:t>
            </a:r>
            <a:r>
              <a:rPr lang="en-US" sz="4000" baseline="30000" dirty="0" smtClean="0"/>
              <a:t>3</a:t>
            </a:r>
            <a:r>
              <a:rPr lang="en-US" sz="4000" dirty="0" smtClean="0"/>
              <a:t>,</a:t>
            </a:r>
            <a:r>
              <a:rPr lang="en-US" sz="4000" dirty="0" smtClean="0"/>
              <a:t> and Suzanne OConnell</a:t>
            </a:r>
            <a:r>
              <a:rPr lang="en-US" sz="4000" baseline="30000" dirty="0" smtClean="0"/>
              <a:t>1</a:t>
            </a:r>
            <a:endParaRPr lang="en-US" sz="4000" dirty="0"/>
          </a:p>
        </p:txBody>
      </p:sp>
      <p:sp>
        <p:nvSpPr>
          <p:cNvPr id="406" name="Text Placeholder 405"/>
          <p:cNvSpPr>
            <a:spLocks noGrp="1"/>
          </p:cNvSpPr>
          <p:nvPr>
            <p:ph type="body" sz="quarter" idx="153"/>
          </p:nvPr>
        </p:nvSpPr>
        <p:spPr>
          <a:xfrm>
            <a:off x="5745286" y="653774"/>
            <a:ext cx="26764192" cy="2975704"/>
          </a:xfrm>
        </p:spPr>
        <p:txBody>
          <a:bodyPr>
            <a:normAutofit fontScale="70000" lnSpcReduction="20000"/>
          </a:bodyPr>
          <a:lstStyle/>
          <a:p>
            <a:r>
              <a:rPr lang="en-US" b="0" dirty="0" smtClean="0"/>
              <a:t>Comparison of XRF and Spectral Reflectance Derived </a:t>
            </a:r>
            <a:r>
              <a:rPr lang="en-US" b="0" dirty="0" err="1" smtClean="0"/>
              <a:t>Cyclicity</a:t>
            </a:r>
            <a:r>
              <a:rPr lang="en-US" b="0" dirty="0" smtClean="0"/>
              <a:t> in</a:t>
            </a:r>
          </a:p>
          <a:p>
            <a:r>
              <a:rPr lang="en-US" b="0" dirty="0" smtClean="0"/>
              <a:t>Pliocene Sediments from ODP Site 693, </a:t>
            </a:r>
            <a:r>
              <a:rPr lang="en-US" b="0" dirty="0" err="1" smtClean="0"/>
              <a:t>Dronning</a:t>
            </a:r>
            <a:r>
              <a:rPr lang="en-US" b="0" dirty="0" smtClean="0"/>
              <a:t> Maud Land Antarctica</a:t>
            </a:r>
            <a:endParaRPr lang="en-US" b="0" dirty="0"/>
          </a:p>
        </p:txBody>
      </p:sp>
      <p:sp>
        <p:nvSpPr>
          <p:cNvPr id="367" name="Text Placeholder 366"/>
          <p:cNvSpPr>
            <a:spLocks noGrp="1"/>
          </p:cNvSpPr>
          <p:nvPr>
            <p:ph type="body" sz="quarter" idx="95"/>
          </p:nvPr>
        </p:nvSpPr>
        <p:spPr/>
        <p:txBody>
          <a:bodyPr/>
          <a:lstStyle/>
          <a:p>
            <a:endParaRPr lang="en-US"/>
          </a:p>
        </p:txBody>
      </p:sp>
      <p:sp>
        <p:nvSpPr>
          <p:cNvPr id="368" name="Text Placeholder 367"/>
          <p:cNvSpPr>
            <a:spLocks noGrp="1"/>
          </p:cNvSpPr>
          <p:nvPr>
            <p:ph type="body" sz="quarter" idx="107"/>
          </p:nvPr>
        </p:nvSpPr>
        <p:spPr>
          <a:xfrm>
            <a:off x="791165" y="23448388"/>
            <a:ext cx="11873484" cy="9642556"/>
          </a:xfrm>
        </p:spPr>
        <p:txBody>
          <a:bodyPr/>
          <a:lstStyle/>
          <a:p>
            <a:r>
              <a:rPr lang="en-US" sz="3200" dirty="0" smtClean="0"/>
              <a:t>Our research uses four datasets: diffuse spectral reflectance (DSR), XRF element counts, oxide weight percent, and magnetic susceptibility.</a:t>
            </a:r>
            <a:endParaRPr lang="en-US" sz="3200" dirty="0"/>
          </a:p>
          <a:p>
            <a:pPr marL="514350" indent="-514350">
              <a:buFont typeface="+mj-lt"/>
              <a:buAutoNum type="arabicPeriod"/>
            </a:pPr>
            <a:r>
              <a:rPr lang="en-US" sz="3200" dirty="0" smtClean="0"/>
              <a:t>The XRF scanner collected a continuous downcore dataset whereas reflectance data was collected using a </a:t>
            </a:r>
            <a:r>
              <a:rPr lang="en-US" sz="3200" dirty="0" err="1" smtClean="0"/>
              <a:t>photospectrometer</a:t>
            </a:r>
            <a:r>
              <a:rPr lang="en-US" sz="3200" dirty="0" smtClean="0"/>
              <a:t> on discrete fine-grain (&lt;63 um) samples throughout the core. The magnetic susceptibility dataset is also continuous </a:t>
            </a:r>
            <a:r>
              <a:rPr lang="en-US" sz="3200" dirty="0" err="1" smtClean="0"/>
              <a:t>downcore</a:t>
            </a:r>
            <a:r>
              <a:rPr lang="en-US" sz="3200" dirty="0" smtClean="0"/>
              <a:t> data.</a:t>
            </a:r>
          </a:p>
          <a:p>
            <a:pPr marL="514350" indent="-514350">
              <a:buFont typeface="+mj-lt"/>
              <a:buAutoNum type="arabicPeriod"/>
            </a:pPr>
            <a:r>
              <a:rPr lang="en-US" sz="3200" dirty="0" err="1" smtClean="0"/>
              <a:t>Varimax</a:t>
            </a:r>
            <a:r>
              <a:rPr lang="en-US" sz="3200" dirty="0" smtClean="0"/>
              <a:t>-rotated Principal Component Analysis (VPCA), a data reduction technique that separates large datasets into condensed components, was used to highlight the underlying relationships within the XRF and DSR data.</a:t>
            </a:r>
          </a:p>
          <a:p>
            <a:pPr marL="514350" indent="-514350">
              <a:buFont typeface="+mj-lt"/>
              <a:buAutoNum type="arabicPeriod" startAt="3"/>
            </a:pPr>
            <a:r>
              <a:rPr lang="en-US" sz="3200" dirty="0"/>
              <a:t>Wavelet Analysis </a:t>
            </a:r>
            <a:r>
              <a:rPr lang="en-US" sz="3200" dirty="0" smtClean="0"/>
              <a:t>was used to identify the amplitude and lengths </a:t>
            </a:r>
            <a:r>
              <a:rPr lang="en-US" sz="3200" dirty="0"/>
              <a:t>of the periodicities of the </a:t>
            </a:r>
            <a:r>
              <a:rPr lang="en-US" sz="3200" dirty="0" smtClean="0"/>
              <a:t>rotated components as well as the magnetic susceptibility data.</a:t>
            </a:r>
            <a:endParaRPr lang="en-US" sz="3200" dirty="0"/>
          </a:p>
          <a:p>
            <a:pPr marL="514350" indent="-514350">
              <a:buFont typeface="+mj-lt"/>
              <a:buAutoNum type="arabicPeriod" startAt="3"/>
            </a:pPr>
            <a:r>
              <a:rPr lang="en-US" sz="3200" dirty="0" err="1" smtClean="0"/>
              <a:t>Milankovitch</a:t>
            </a:r>
            <a:r>
              <a:rPr lang="en-US" sz="3200" dirty="0" smtClean="0"/>
              <a:t> </a:t>
            </a:r>
            <a:r>
              <a:rPr lang="en-US" sz="3200" dirty="0"/>
              <a:t>Cycles </a:t>
            </a:r>
            <a:r>
              <a:rPr lang="en-US" sz="3200" dirty="0" smtClean="0"/>
              <a:t>were assigned to the periodicities extracted from the wavelet analyses and were used to determine sedimentation rates throughout the core.</a:t>
            </a:r>
            <a:endParaRPr lang="en-US" sz="3200" dirty="0"/>
          </a:p>
        </p:txBody>
      </p:sp>
      <p:sp>
        <p:nvSpPr>
          <p:cNvPr id="370" name="Text Placeholder 369"/>
          <p:cNvSpPr>
            <a:spLocks noGrp="1"/>
          </p:cNvSpPr>
          <p:nvPr>
            <p:ph type="body" sz="quarter" idx="116"/>
          </p:nvPr>
        </p:nvSpPr>
        <p:spPr/>
        <p:txBody>
          <a:bodyPr/>
          <a:lstStyle/>
          <a:p>
            <a:endParaRPr lang="en-US"/>
          </a:p>
        </p:txBody>
      </p:sp>
      <p:sp>
        <p:nvSpPr>
          <p:cNvPr id="371" name="Text Placeholder 370"/>
          <p:cNvSpPr>
            <a:spLocks noGrp="1"/>
          </p:cNvSpPr>
          <p:nvPr>
            <p:ph type="body" sz="quarter" idx="117"/>
          </p:nvPr>
        </p:nvSpPr>
        <p:spPr/>
        <p:txBody>
          <a:bodyPr/>
          <a:lstStyle/>
          <a:p>
            <a:endParaRPr lang="en-US"/>
          </a:p>
        </p:txBody>
      </p:sp>
      <p:sp>
        <p:nvSpPr>
          <p:cNvPr id="372" name="Text Placeholder 371"/>
          <p:cNvSpPr>
            <a:spLocks noGrp="1"/>
          </p:cNvSpPr>
          <p:nvPr>
            <p:ph type="body" sz="quarter" idx="118"/>
          </p:nvPr>
        </p:nvSpPr>
        <p:spPr/>
        <p:txBody>
          <a:bodyPr/>
          <a:lstStyle/>
          <a:p>
            <a:endParaRPr lang="en-US"/>
          </a:p>
        </p:txBody>
      </p:sp>
      <p:sp>
        <p:nvSpPr>
          <p:cNvPr id="373" name="Text Placeholder 372"/>
          <p:cNvSpPr>
            <a:spLocks noGrp="1"/>
          </p:cNvSpPr>
          <p:nvPr>
            <p:ph type="body" sz="quarter" idx="119"/>
          </p:nvPr>
        </p:nvSpPr>
        <p:spPr/>
        <p:txBody>
          <a:bodyPr/>
          <a:lstStyle/>
          <a:p>
            <a:endParaRPr lang="en-US"/>
          </a:p>
        </p:txBody>
      </p:sp>
      <p:sp>
        <p:nvSpPr>
          <p:cNvPr id="374" name="Text Placeholder 373"/>
          <p:cNvSpPr>
            <a:spLocks noGrp="1"/>
          </p:cNvSpPr>
          <p:nvPr>
            <p:ph type="body" sz="quarter" idx="120"/>
          </p:nvPr>
        </p:nvSpPr>
        <p:spPr/>
        <p:txBody>
          <a:bodyPr/>
          <a:lstStyle/>
          <a:p>
            <a:endParaRPr lang="en-US"/>
          </a:p>
        </p:txBody>
      </p:sp>
      <p:sp>
        <p:nvSpPr>
          <p:cNvPr id="375" name="Text Placeholder 374"/>
          <p:cNvSpPr>
            <a:spLocks noGrp="1"/>
          </p:cNvSpPr>
          <p:nvPr>
            <p:ph type="body" sz="quarter" idx="121"/>
          </p:nvPr>
        </p:nvSpPr>
        <p:spPr/>
        <p:txBody>
          <a:bodyPr/>
          <a:lstStyle/>
          <a:p>
            <a:endParaRPr lang="en-US"/>
          </a:p>
        </p:txBody>
      </p:sp>
      <p:sp>
        <p:nvSpPr>
          <p:cNvPr id="376" name="Text Placeholder 375"/>
          <p:cNvSpPr>
            <a:spLocks noGrp="1"/>
          </p:cNvSpPr>
          <p:nvPr>
            <p:ph type="body" sz="quarter" idx="122"/>
          </p:nvPr>
        </p:nvSpPr>
        <p:spPr/>
        <p:txBody>
          <a:bodyPr/>
          <a:lstStyle/>
          <a:p>
            <a:endParaRPr lang="en-US"/>
          </a:p>
        </p:txBody>
      </p:sp>
      <p:sp>
        <p:nvSpPr>
          <p:cNvPr id="377" name="Text Placeholder 376"/>
          <p:cNvSpPr>
            <a:spLocks noGrp="1"/>
          </p:cNvSpPr>
          <p:nvPr>
            <p:ph type="body" sz="quarter" idx="123"/>
          </p:nvPr>
        </p:nvSpPr>
        <p:spPr>
          <a:xfrm>
            <a:off x="25680627" y="14816726"/>
            <a:ext cx="11873484" cy="4324176"/>
          </a:xfrm>
        </p:spPr>
        <p:txBody>
          <a:bodyPr/>
          <a:lstStyle/>
          <a:p>
            <a:r>
              <a:rPr lang="en-US" sz="3200" dirty="0"/>
              <a:t>Preliminary diatom data can give us a sense of absolute dating as well as estimated sedimentation </a:t>
            </a:r>
            <a:r>
              <a:rPr lang="en-US" sz="3200" dirty="0" smtClean="0"/>
              <a:t>rates. Using the earliest dates for first and last appearances of </a:t>
            </a:r>
            <a:r>
              <a:rPr lang="en-US" sz="3200" i="1" dirty="0" smtClean="0"/>
              <a:t>R. </a:t>
            </a:r>
            <a:r>
              <a:rPr lang="en-US" sz="3200" i="1" dirty="0" err="1" smtClean="0"/>
              <a:t>Costata</a:t>
            </a:r>
            <a:r>
              <a:rPr lang="en-US" sz="3200" dirty="0" smtClean="0"/>
              <a:t>, we calculated a starting age of 4.183Ma and a sedimentation rate of 10.01cm/</a:t>
            </a:r>
            <a:r>
              <a:rPr lang="en-US" sz="3200" dirty="0" err="1" smtClean="0"/>
              <a:t>kyr</a:t>
            </a:r>
            <a:r>
              <a:rPr lang="en-US" sz="3200" dirty="0"/>
              <a:t> </a:t>
            </a:r>
            <a:r>
              <a:rPr lang="en-US" sz="3200" dirty="0" smtClean="0"/>
              <a:t>which falls within the range calculated from our wavelets. Using the later dates for </a:t>
            </a:r>
            <a:r>
              <a:rPr lang="en-US" sz="3200" i="1" dirty="0"/>
              <a:t>R. </a:t>
            </a:r>
            <a:r>
              <a:rPr lang="en-US" sz="3200" i="1" dirty="0" err="1" smtClean="0"/>
              <a:t>Costata</a:t>
            </a:r>
            <a:r>
              <a:rPr lang="en-US" sz="3200" dirty="0" smtClean="0"/>
              <a:t>, we calculated a starting age of 4.291Ma and a sedimentation rate of 8.36cm/</a:t>
            </a:r>
            <a:r>
              <a:rPr lang="en-US" sz="3200" dirty="0" err="1" smtClean="0"/>
              <a:t>kyr</a:t>
            </a:r>
            <a:r>
              <a:rPr lang="en-US" sz="3200" dirty="0" smtClean="0"/>
              <a:t>.</a:t>
            </a:r>
            <a:endParaRPr lang="en-US" sz="3200" dirty="0"/>
          </a:p>
        </p:txBody>
      </p:sp>
      <p:sp>
        <p:nvSpPr>
          <p:cNvPr id="378" name="Text Placeholder 377"/>
          <p:cNvSpPr>
            <a:spLocks noGrp="1"/>
          </p:cNvSpPr>
          <p:nvPr>
            <p:ph type="body" sz="quarter" idx="124"/>
          </p:nvPr>
        </p:nvSpPr>
        <p:spPr>
          <a:xfrm>
            <a:off x="25736761" y="6034614"/>
            <a:ext cx="11873484" cy="1369521"/>
          </a:xfrm>
        </p:spPr>
        <p:txBody>
          <a:bodyPr/>
          <a:lstStyle/>
          <a:p>
            <a:r>
              <a:rPr lang="en-US" sz="3200" dirty="0" smtClean="0"/>
              <a:t>Rates were generally similar but did vary between the 19 and 41kyr cycles, as shown below.</a:t>
            </a:r>
            <a:endParaRPr lang="en-US" sz="3200" dirty="0"/>
          </a:p>
        </p:txBody>
      </p:sp>
      <p:sp>
        <p:nvSpPr>
          <p:cNvPr id="379" name="Text Placeholder 378"/>
          <p:cNvSpPr>
            <a:spLocks noGrp="1"/>
          </p:cNvSpPr>
          <p:nvPr>
            <p:ph type="body" sz="quarter" idx="125"/>
          </p:nvPr>
        </p:nvSpPr>
        <p:spPr>
          <a:xfrm>
            <a:off x="13223343" y="6048924"/>
            <a:ext cx="11873484" cy="20186990"/>
          </a:xfrm>
        </p:spPr>
        <p:txBody>
          <a:bodyPr/>
          <a:lstStyle/>
          <a:p>
            <a:r>
              <a:rPr lang="en-US" sz="3200" dirty="0" smtClean="0"/>
              <a:t>We identified a total of 12 significant components from VPCA across the three different datasets. The majority of wavelet plots generated from the components showed two strong peaks of periodicity: one with a length around 440cm and the other with a length around 180cm.</a:t>
            </a:r>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800" dirty="0"/>
          </a:p>
          <a:p>
            <a:endParaRPr lang="en-US" sz="5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1000" dirty="0" smtClean="0"/>
          </a:p>
          <a:p>
            <a:r>
              <a:rPr lang="en-US" dirty="0" smtClean="0"/>
              <a:t>Wavelet </a:t>
            </a:r>
            <a:r>
              <a:rPr lang="en-US" dirty="0"/>
              <a:t>output for the first DSR </a:t>
            </a:r>
            <a:r>
              <a:rPr lang="en-US" dirty="0" smtClean="0"/>
              <a:t>and XRF count components. </a:t>
            </a:r>
            <a:r>
              <a:rPr lang="en-US" dirty="0"/>
              <a:t>Peaks </a:t>
            </a:r>
            <a:r>
              <a:rPr lang="en-US" dirty="0" smtClean="0"/>
              <a:t>for both are around 500cm </a:t>
            </a:r>
            <a:r>
              <a:rPr lang="en-US" dirty="0"/>
              <a:t>and </a:t>
            </a:r>
            <a:r>
              <a:rPr lang="en-US" dirty="0" smtClean="0"/>
              <a:t>180cm and </a:t>
            </a:r>
            <a:r>
              <a:rPr lang="en-US" dirty="0"/>
              <a:t>are significant beyond our chosen red noise level.</a:t>
            </a:r>
          </a:p>
          <a:p>
            <a:endParaRPr lang="en-US" sz="1000" dirty="0" smtClean="0"/>
          </a:p>
          <a:p>
            <a:r>
              <a:rPr lang="en-US" sz="3200" dirty="0" smtClean="0"/>
              <a:t>Comparison across the results from all four datasets show similar sedimentation rates after peaks have been assigned to 41,000 year obliquity and 19,000 year precession cycles. Results are summarized in the table below.</a:t>
            </a:r>
          </a:p>
          <a:p>
            <a:endParaRPr lang="en-US" sz="3200" dirty="0" smtClean="0"/>
          </a:p>
        </p:txBody>
      </p:sp>
      <p:pic>
        <p:nvPicPr>
          <p:cNvPr id="27" name="Picture Placeholder 26"/>
          <p:cNvPicPr>
            <a:picLocks noGrp="1" noChangeAspect="1"/>
          </p:cNvPicPr>
          <p:nvPr>
            <p:ph type="pic" sz="quarter" idx="115"/>
          </p:nvPr>
        </p:nvPicPr>
        <p:blipFill>
          <a:blip r:embed="rId3"/>
          <a:srcRect t="8840" b="8840"/>
          <a:stretch>
            <a:fillRect/>
          </a:stretch>
        </p:blipFill>
        <p:spPr/>
      </p:pic>
      <p:sp>
        <p:nvSpPr>
          <p:cNvPr id="390" name="Text Placeholder 389"/>
          <p:cNvSpPr>
            <a:spLocks noGrp="1"/>
          </p:cNvSpPr>
          <p:nvPr>
            <p:ph type="body" sz="quarter" idx="136"/>
          </p:nvPr>
        </p:nvSpPr>
        <p:spPr/>
        <p:txBody>
          <a:bodyPr/>
          <a:lstStyle/>
          <a:p>
            <a:endParaRPr lang="en-US"/>
          </a:p>
        </p:txBody>
      </p:sp>
      <p:sp>
        <p:nvSpPr>
          <p:cNvPr id="391" name="Text Placeholder 390"/>
          <p:cNvSpPr>
            <a:spLocks noGrp="1"/>
          </p:cNvSpPr>
          <p:nvPr>
            <p:ph type="body" sz="quarter" idx="137"/>
          </p:nvPr>
        </p:nvSpPr>
        <p:spPr/>
        <p:txBody>
          <a:bodyPr/>
          <a:lstStyle/>
          <a:p>
            <a:endParaRPr lang="en-US"/>
          </a:p>
        </p:txBody>
      </p:sp>
      <p:sp>
        <p:nvSpPr>
          <p:cNvPr id="392" name="Text Placeholder 391"/>
          <p:cNvSpPr>
            <a:spLocks noGrp="1"/>
          </p:cNvSpPr>
          <p:nvPr>
            <p:ph type="body" sz="quarter" idx="138"/>
          </p:nvPr>
        </p:nvSpPr>
        <p:spPr/>
        <p:txBody>
          <a:bodyPr/>
          <a:lstStyle/>
          <a:p>
            <a:endParaRPr lang="en-US"/>
          </a:p>
        </p:txBody>
      </p:sp>
      <p:sp>
        <p:nvSpPr>
          <p:cNvPr id="393" name="Text Placeholder 392"/>
          <p:cNvSpPr>
            <a:spLocks noGrp="1"/>
          </p:cNvSpPr>
          <p:nvPr>
            <p:ph type="body" sz="quarter" idx="139"/>
          </p:nvPr>
        </p:nvSpPr>
        <p:spPr/>
        <p:txBody>
          <a:bodyPr/>
          <a:lstStyle/>
          <a:p>
            <a:endParaRPr lang="en-US"/>
          </a:p>
        </p:txBody>
      </p:sp>
      <p:sp>
        <p:nvSpPr>
          <p:cNvPr id="394" name="Text Placeholder 393"/>
          <p:cNvSpPr>
            <a:spLocks noGrp="1"/>
          </p:cNvSpPr>
          <p:nvPr>
            <p:ph type="body" sz="quarter" idx="140"/>
          </p:nvPr>
        </p:nvSpPr>
        <p:spPr/>
        <p:txBody>
          <a:bodyPr/>
          <a:lstStyle/>
          <a:p>
            <a:endParaRPr lang="en-US"/>
          </a:p>
        </p:txBody>
      </p:sp>
      <p:sp>
        <p:nvSpPr>
          <p:cNvPr id="395" name="Text Placeholder 394"/>
          <p:cNvSpPr>
            <a:spLocks noGrp="1"/>
          </p:cNvSpPr>
          <p:nvPr>
            <p:ph type="body" sz="quarter" idx="141"/>
          </p:nvPr>
        </p:nvSpPr>
        <p:spPr/>
        <p:txBody>
          <a:bodyPr/>
          <a:lstStyle/>
          <a:p>
            <a:endParaRPr lang="en-US"/>
          </a:p>
        </p:txBody>
      </p:sp>
      <p:sp>
        <p:nvSpPr>
          <p:cNvPr id="396" name="Text Placeholder 395"/>
          <p:cNvSpPr>
            <a:spLocks noGrp="1"/>
          </p:cNvSpPr>
          <p:nvPr>
            <p:ph type="body" sz="quarter" idx="142"/>
          </p:nvPr>
        </p:nvSpPr>
        <p:spPr/>
        <p:txBody>
          <a:bodyPr/>
          <a:lstStyle/>
          <a:p>
            <a:endParaRPr lang="en-US"/>
          </a:p>
        </p:txBody>
      </p:sp>
      <p:sp>
        <p:nvSpPr>
          <p:cNvPr id="397" name="Text Placeholder 396"/>
          <p:cNvSpPr>
            <a:spLocks noGrp="1"/>
          </p:cNvSpPr>
          <p:nvPr>
            <p:ph type="body" sz="quarter" idx="143"/>
          </p:nvPr>
        </p:nvSpPr>
        <p:spPr/>
        <p:txBody>
          <a:bodyPr/>
          <a:lstStyle/>
          <a:p>
            <a:endParaRPr lang="en-US"/>
          </a:p>
        </p:txBody>
      </p:sp>
      <p:sp>
        <p:nvSpPr>
          <p:cNvPr id="398" name="Text Placeholder 397"/>
          <p:cNvSpPr>
            <a:spLocks noGrp="1"/>
          </p:cNvSpPr>
          <p:nvPr>
            <p:ph type="body" sz="quarter" idx="144"/>
          </p:nvPr>
        </p:nvSpPr>
        <p:spPr/>
        <p:txBody>
          <a:bodyPr/>
          <a:lstStyle/>
          <a:p>
            <a:endParaRPr lang="en-US"/>
          </a:p>
        </p:txBody>
      </p:sp>
      <p:sp>
        <p:nvSpPr>
          <p:cNvPr id="399" name="Text Placeholder 398"/>
          <p:cNvSpPr>
            <a:spLocks noGrp="1"/>
          </p:cNvSpPr>
          <p:nvPr>
            <p:ph type="body" sz="quarter" idx="145"/>
          </p:nvPr>
        </p:nvSpPr>
        <p:spPr/>
        <p:txBody>
          <a:bodyPr/>
          <a:lstStyle/>
          <a:p>
            <a:endParaRPr lang="en-US"/>
          </a:p>
        </p:txBody>
      </p:sp>
      <p:sp>
        <p:nvSpPr>
          <p:cNvPr id="400" name="Text Placeholder 399"/>
          <p:cNvSpPr>
            <a:spLocks noGrp="1"/>
          </p:cNvSpPr>
          <p:nvPr>
            <p:ph type="body" sz="quarter" idx="146"/>
          </p:nvPr>
        </p:nvSpPr>
        <p:spPr/>
        <p:txBody>
          <a:bodyPr/>
          <a:lstStyle/>
          <a:p>
            <a:endParaRPr lang="en-US"/>
          </a:p>
        </p:txBody>
      </p:sp>
      <p:sp>
        <p:nvSpPr>
          <p:cNvPr id="401" name="Text Placeholder 400"/>
          <p:cNvSpPr>
            <a:spLocks noGrp="1"/>
          </p:cNvSpPr>
          <p:nvPr>
            <p:ph type="body" sz="quarter" idx="147"/>
          </p:nvPr>
        </p:nvSpPr>
        <p:spPr/>
        <p:txBody>
          <a:bodyPr/>
          <a:lstStyle/>
          <a:p>
            <a:endParaRPr lang="en-US"/>
          </a:p>
        </p:txBody>
      </p:sp>
      <p:sp>
        <p:nvSpPr>
          <p:cNvPr id="402" name="Text Placeholder 401"/>
          <p:cNvSpPr>
            <a:spLocks noGrp="1"/>
          </p:cNvSpPr>
          <p:nvPr>
            <p:ph type="body" sz="quarter" idx="148"/>
          </p:nvPr>
        </p:nvSpPr>
        <p:spPr/>
        <p:txBody>
          <a:bodyPr/>
          <a:lstStyle/>
          <a:p>
            <a:endParaRPr lang="en-US"/>
          </a:p>
        </p:txBody>
      </p:sp>
      <p:sp>
        <p:nvSpPr>
          <p:cNvPr id="403" name="Text Placeholder 402"/>
          <p:cNvSpPr>
            <a:spLocks noGrp="1"/>
          </p:cNvSpPr>
          <p:nvPr>
            <p:ph type="body" sz="quarter" idx="149"/>
          </p:nvPr>
        </p:nvSpPr>
        <p:spPr>
          <a:xfrm>
            <a:off x="13252825" y="5554106"/>
            <a:ext cx="11873484" cy="738629"/>
          </a:xfrm>
        </p:spPr>
        <p:txBody>
          <a:bodyPr/>
          <a:lstStyle/>
          <a:p>
            <a:r>
              <a:rPr lang="en-US" sz="3800" dirty="0" smtClean="0"/>
              <a:t>RESULTS</a:t>
            </a:r>
            <a:endParaRPr lang="en-US" sz="3800" dirty="0"/>
          </a:p>
        </p:txBody>
      </p:sp>
      <p:pic>
        <p:nvPicPr>
          <p:cNvPr id="1035" name="Picture Placeholder 1034"/>
          <p:cNvPicPr>
            <a:picLocks noGrp="1" noChangeAspect="1"/>
          </p:cNvPicPr>
          <p:nvPr>
            <p:ph type="pic" sz="quarter" idx="154"/>
          </p:nvPr>
        </p:nvPicPr>
        <p:blipFill>
          <a:blip r:embed="rId4"/>
          <a:srcRect t="15681" b="15681"/>
          <a:stretch>
            <a:fillRect/>
          </a:stretch>
        </p:blipFill>
        <p:spPr/>
      </p:pic>
      <p:sp>
        <p:nvSpPr>
          <p:cNvPr id="342" name="Picture Placeholder 5"/>
          <p:cNvSpPr>
            <a:spLocks noGrp="1"/>
          </p:cNvSpPr>
          <p:nvPr>
            <p:ph type="pic" sz="quarter" idx="154"/>
          </p:nvPr>
        </p:nvSpPr>
        <p:spPr>
          <a:xfrm>
            <a:off x="33304163" y="1337204"/>
            <a:ext cx="3867150" cy="2654300"/>
          </a:xfrm>
        </p:spPr>
      </p:sp>
      <p:pic>
        <p:nvPicPr>
          <p:cNvPr id="1034" name="Picture Placeholder 1033"/>
          <p:cNvPicPr>
            <a:picLocks noGrp="1" noChangeAspect="1"/>
          </p:cNvPicPr>
          <p:nvPr>
            <p:ph type="pic" sz="quarter" idx="132"/>
          </p:nvPr>
        </p:nvPicPr>
        <p:blipFill>
          <a:blip r:embed="rId5"/>
          <a:srcRect t="8050" b="8050"/>
          <a:stretch>
            <a:fillRect/>
          </a:stretch>
        </p:blipFill>
        <p:spPr>
          <a:xfrm>
            <a:off x="393567" y="462621"/>
            <a:ext cx="5351720" cy="3950657"/>
          </a:xfrm>
        </p:spPr>
      </p:pic>
      <p:pic>
        <p:nvPicPr>
          <p:cNvPr id="1037" name="Picture Placeholder 1036"/>
          <p:cNvPicPr>
            <a:picLocks noGrp="1" noChangeAspect="1"/>
          </p:cNvPicPr>
          <p:nvPr>
            <p:ph type="pic" sz="quarter" idx="131"/>
          </p:nvPr>
        </p:nvPicPr>
        <p:blipFill>
          <a:blip r:embed="rId4"/>
          <a:srcRect t="13084" b="13084"/>
          <a:stretch>
            <a:fillRect/>
          </a:stretch>
        </p:blipFill>
        <p:spPr>
          <a:xfrm>
            <a:off x="32509479" y="655217"/>
            <a:ext cx="5090821" cy="3758061"/>
          </a:xfrm>
        </p:spPr>
      </p:pic>
      <p:sp>
        <p:nvSpPr>
          <p:cNvPr id="3" name="Rectangle 2"/>
          <p:cNvSpPr/>
          <p:nvPr/>
        </p:nvSpPr>
        <p:spPr>
          <a:xfrm>
            <a:off x="34291949" y="655217"/>
            <a:ext cx="912864" cy="681987"/>
          </a:xfrm>
          <a:prstGeom prst="rect">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Placeholder 8" descr="8R_Ref_1.jpeg"/>
          <p:cNvPicPr>
            <a:picLocks noGrp="1" noChangeAspect="1"/>
          </p:cNvPicPr>
          <p:nvPr>
            <p:ph type="pic" sz="quarter" idx="130"/>
          </p:nvPr>
        </p:nvPicPr>
        <p:blipFill rotWithShape="1">
          <a:blip r:embed="rId6">
            <a:extLst>
              <a:ext uri="{28A0092B-C50C-407E-A947-70E740481C1C}">
                <a14:useLocalDpi xmlns:a14="http://schemas.microsoft.com/office/drawing/2010/main" val="0"/>
              </a:ext>
            </a:extLst>
          </a:blip>
          <a:srcRect t="-1488" b="-1158"/>
          <a:stretch/>
        </p:blipFill>
        <p:spPr>
          <a:xfrm>
            <a:off x="14065129" y="8770920"/>
            <a:ext cx="10088809" cy="6433361"/>
          </a:xfrm>
        </p:spPr>
      </p:pic>
      <p:pic>
        <p:nvPicPr>
          <p:cNvPr id="75" name="Picture 74"/>
          <p:cNvPicPr/>
          <p:nvPr/>
        </p:nvPicPr>
        <p:blipFill>
          <a:blip r:embed="rId7">
            <a:extLst>
              <a:ext uri="{28A0092B-C50C-407E-A947-70E740481C1C}">
                <a14:useLocalDpi xmlns:a14="http://schemas.microsoft.com/office/drawing/2010/main" val="0"/>
              </a:ext>
            </a:extLst>
          </a:blip>
          <a:srcRect/>
          <a:stretch>
            <a:fillRect/>
          </a:stretch>
        </p:blipFill>
        <p:spPr bwMode="auto">
          <a:xfrm>
            <a:off x="13252825" y="25657714"/>
            <a:ext cx="11921475" cy="6924579"/>
          </a:xfrm>
          <a:prstGeom prst="rect">
            <a:avLst/>
          </a:prstGeom>
          <a:noFill/>
          <a:ln>
            <a:noFill/>
          </a:ln>
        </p:spPr>
      </p:pic>
      <p:sp>
        <p:nvSpPr>
          <p:cNvPr id="24" name="TextBox 23"/>
          <p:cNvSpPr txBox="1"/>
          <p:nvPr/>
        </p:nvSpPr>
        <p:spPr>
          <a:xfrm>
            <a:off x="1814222" y="22076802"/>
            <a:ext cx="9660730" cy="830997"/>
          </a:xfrm>
          <a:prstGeom prst="rect">
            <a:avLst/>
          </a:prstGeom>
          <a:noFill/>
        </p:spPr>
        <p:txBody>
          <a:bodyPr wrap="square" rtlCol="0">
            <a:spAutoFit/>
          </a:bodyPr>
          <a:lstStyle/>
          <a:p>
            <a:r>
              <a:rPr lang="en-US" sz="2400" dirty="0" smtClean="0">
                <a:solidFill>
                  <a:srgbClr val="2C3F71"/>
                </a:solidFill>
                <a:latin typeface="Trebuchet MS"/>
                <a:cs typeface="Trebuchet MS"/>
              </a:rPr>
              <a:t>Location of ODP 113-693A </a:t>
            </a:r>
            <a:r>
              <a:rPr lang="en-US" sz="2400" dirty="0" smtClean="0">
                <a:solidFill>
                  <a:srgbClr val="2C3F71"/>
                </a:solidFill>
                <a:latin typeface="Trebuchet MS"/>
                <a:cs typeface="Trebuchet MS"/>
              </a:rPr>
              <a:t>shown by </a:t>
            </a:r>
            <a:r>
              <a:rPr lang="en-US" sz="2400" dirty="0" smtClean="0">
                <a:solidFill>
                  <a:srgbClr val="2C3F71"/>
                </a:solidFill>
                <a:latin typeface="Trebuchet MS"/>
                <a:cs typeface="Trebuchet MS"/>
              </a:rPr>
              <a:t>red arrow </a:t>
            </a:r>
            <a:r>
              <a:rPr lang="en-US" sz="2400" dirty="0" smtClean="0">
                <a:solidFill>
                  <a:srgbClr val="2C3F71"/>
                </a:solidFill>
                <a:latin typeface="Trebuchet MS"/>
                <a:cs typeface="Trebuchet MS"/>
              </a:rPr>
              <a:t>(</a:t>
            </a:r>
            <a:r>
              <a:rPr lang="en-US" sz="2400" dirty="0" smtClean="0">
                <a:solidFill>
                  <a:srgbClr val="2C3F71"/>
                </a:solidFill>
                <a:latin typeface="Trebuchet MS"/>
                <a:cs typeface="Trebuchet MS"/>
              </a:rPr>
              <a:t>image </a:t>
            </a:r>
            <a:r>
              <a:rPr lang="en-US" sz="2400" dirty="0" smtClean="0">
                <a:solidFill>
                  <a:srgbClr val="2C3F71"/>
                </a:solidFill>
                <a:latin typeface="Trebuchet MS"/>
                <a:cs typeface="Trebuchet MS"/>
              </a:rPr>
              <a:t>from </a:t>
            </a:r>
            <a:r>
              <a:rPr lang="en-US" sz="2400" dirty="0" err="1" smtClean="0">
                <a:solidFill>
                  <a:srgbClr val="2C3F71"/>
                </a:solidFill>
                <a:latin typeface="Trebuchet MS"/>
                <a:cs typeface="Trebuchet MS"/>
              </a:rPr>
              <a:t>nasa.gov</a:t>
            </a:r>
            <a:r>
              <a:rPr lang="en-US" sz="2400" dirty="0" smtClean="0">
                <a:solidFill>
                  <a:srgbClr val="2C3F71"/>
                </a:solidFill>
                <a:latin typeface="Trebuchet MS"/>
                <a:cs typeface="Trebuchet MS"/>
              </a:rPr>
              <a:t>)</a:t>
            </a:r>
            <a:r>
              <a:rPr lang="en-US" sz="2400" dirty="0" smtClean="0">
                <a:solidFill>
                  <a:srgbClr val="2C3F71"/>
                </a:solidFill>
                <a:latin typeface="Trebuchet MS"/>
                <a:cs typeface="Trebuchet MS"/>
              </a:rPr>
              <a:t>.</a:t>
            </a:r>
            <a:endParaRPr lang="en-US" sz="2400" dirty="0">
              <a:solidFill>
                <a:srgbClr val="2C3F71"/>
              </a:solidFill>
              <a:latin typeface="Trebuchet MS"/>
              <a:cs typeface="Trebuchet MS"/>
            </a:endParaRPr>
          </a:p>
        </p:txBody>
      </p:sp>
      <p:sp>
        <p:nvSpPr>
          <p:cNvPr id="2" name="TextBox 1"/>
          <p:cNvSpPr txBox="1"/>
          <p:nvPr/>
        </p:nvSpPr>
        <p:spPr>
          <a:xfrm>
            <a:off x="25699887" y="24994027"/>
            <a:ext cx="11854224" cy="830997"/>
          </a:xfrm>
          <a:prstGeom prst="rect">
            <a:avLst/>
          </a:prstGeom>
          <a:noFill/>
        </p:spPr>
        <p:txBody>
          <a:bodyPr wrap="square" rtlCol="0">
            <a:spAutoFit/>
          </a:bodyPr>
          <a:lstStyle/>
          <a:p>
            <a:r>
              <a:rPr lang="en-US" sz="2400" dirty="0" smtClean="0">
                <a:solidFill>
                  <a:srgbClr val="2C3F71"/>
                </a:solidFill>
                <a:latin typeface="Trebuchet MS"/>
                <a:cs typeface="Trebuchet MS"/>
              </a:rPr>
              <a:t>Comparison of sedimentation rates derived from earliest and latest diatom records and VPCA component data.</a:t>
            </a:r>
            <a:endParaRPr lang="en-US" sz="2400" dirty="0">
              <a:solidFill>
                <a:srgbClr val="2C3F71"/>
              </a:solidFill>
              <a:latin typeface="Trebuchet MS"/>
              <a:cs typeface="Trebuchet MS"/>
            </a:endParaRPr>
          </a:p>
        </p:txBody>
      </p:sp>
      <p:pic>
        <p:nvPicPr>
          <p:cNvPr id="6" name="Picture Placeholder 5" descr="Screen Shot 2014-10-14 at 7.45.24 PM.png"/>
          <p:cNvPicPr>
            <a:picLocks noGrp="1" noChangeAspect="1"/>
          </p:cNvPicPr>
          <p:nvPr>
            <p:ph type="pic" sz="quarter" idx="133"/>
          </p:nvPr>
        </p:nvPicPr>
        <p:blipFill>
          <a:blip r:embed="rId8">
            <a:extLst>
              <a:ext uri="{28A0092B-C50C-407E-A947-70E740481C1C}">
                <a14:useLocalDpi xmlns:a14="http://schemas.microsoft.com/office/drawing/2010/main" val="0"/>
              </a:ext>
            </a:extLst>
          </a:blip>
          <a:srcRect l="4266" r="4266"/>
          <a:stretch>
            <a:fillRect/>
          </a:stretch>
        </p:blipFill>
        <p:spPr>
          <a:xfrm>
            <a:off x="14065129" y="15436069"/>
            <a:ext cx="10104788" cy="6424779"/>
          </a:xfrm>
        </p:spPr>
      </p:pic>
      <p:sp>
        <p:nvSpPr>
          <p:cNvPr id="5" name="TextBox 4"/>
          <p:cNvSpPr txBox="1"/>
          <p:nvPr/>
        </p:nvSpPr>
        <p:spPr>
          <a:xfrm>
            <a:off x="13271334" y="32629279"/>
            <a:ext cx="11825493" cy="461665"/>
          </a:xfrm>
          <a:prstGeom prst="rect">
            <a:avLst/>
          </a:prstGeom>
          <a:noFill/>
        </p:spPr>
        <p:txBody>
          <a:bodyPr wrap="square" rtlCol="0">
            <a:spAutoFit/>
          </a:bodyPr>
          <a:lstStyle/>
          <a:p>
            <a:r>
              <a:rPr lang="en-US" sz="2400" dirty="0">
                <a:solidFill>
                  <a:srgbClr val="2C3F71"/>
                </a:solidFill>
                <a:latin typeface="Trebuchet MS"/>
                <a:cs typeface="Trebuchet MS"/>
              </a:rPr>
              <a:t>Table comparing sedimentation rates based on components from all four datasets.</a:t>
            </a:r>
          </a:p>
        </p:txBody>
      </p:sp>
      <p:pic>
        <p:nvPicPr>
          <p:cNvPr id="10" name="Picture Placeholder 9" descr="Untitled.png"/>
          <p:cNvPicPr>
            <a:picLocks noGrp="1" noChangeAspect="1"/>
          </p:cNvPicPr>
          <p:nvPr>
            <p:ph type="pic" sz="quarter" idx="128"/>
          </p:nvPr>
        </p:nvPicPr>
        <p:blipFill>
          <a:blip r:embed="rId9">
            <a:extLst>
              <a:ext uri="{28A0092B-C50C-407E-A947-70E740481C1C}">
                <a14:useLocalDpi xmlns:a14="http://schemas.microsoft.com/office/drawing/2010/main" val="0"/>
              </a:ext>
            </a:extLst>
          </a:blip>
          <a:srcRect t="398" b="398"/>
          <a:stretch>
            <a:fillRect/>
          </a:stretch>
        </p:blipFill>
        <p:spPr>
          <a:xfrm>
            <a:off x="26373352" y="7404135"/>
            <a:ext cx="10575029" cy="7412591"/>
          </a:xfrm>
        </p:spPr>
      </p:pic>
      <p:pic>
        <p:nvPicPr>
          <p:cNvPr id="15" name="Picture Placeholder 14" descr="Screen Shot 2014-10-16 at 3.20.38 PM.png"/>
          <p:cNvPicPr>
            <a:picLocks noGrp="1" noChangeAspect="1"/>
          </p:cNvPicPr>
          <p:nvPr>
            <p:ph type="pic" sz="quarter" idx="127"/>
          </p:nvPr>
        </p:nvPicPr>
        <p:blipFill rotWithShape="1">
          <a:blip r:embed="rId10">
            <a:extLst>
              <a:ext uri="{28A0092B-C50C-407E-A947-70E740481C1C}">
                <a14:useLocalDpi xmlns:a14="http://schemas.microsoft.com/office/drawing/2010/main" val="0"/>
              </a:ext>
            </a:extLst>
          </a:blip>
          <a:srcRect l="14" r="132"/>
          <a:stretch/>
        </p:blipFill>
        <p:spPr>
          <a:xfrm>
            <a:off x="29785173" y="30134361"/>
            <a:ext cx="3721897" cy="3338612"/>
          </a:xfrm>
        </p:spPr>
      </p:pic>
      <p:pic>
        <p:nvPicPr>
          <p:cNvPr id="17" name="Picture Placeholder 16" descr="699387main_antarctic-seaice-max.jpg"/>
          <p:cNvPicPr>
            <a:picLocks noGrp="1" noChangeAspect="1"/>
          </p:cNvPicPr>
          <p:nvPr>
            <p:ph type="pic" sz="quarter" idx="126"/>
          </p:nvPr>
        </p:nvPicPr>
        <p:blipFill rotWithShape="1">
          <a:blip r:embed="rId11">
            <a:extLst>
              <a:ext uri="{28A0092B-C50C-407E-A947-70E740481C1C}">
                <a14:useLocalDpi xmlns:a14="http://schemas.microsoft.com/office/drawing/2010/main" val="0"/>
              </a:ext>
            </a:extLst>
          </a:blip>
          <a:srcRect l="1469" r="1682"/>
          <a:stretch/>
        </p:blipFill>
        <p:spPr>
          <a:xfrm>
            <a:off x="2435753" y="13701879"/>
            <a:ext cx="8111071" cy="8374923"/>
          </a:xfrm>
        </p:spPr>
      </p:pic>
      <p:pic>
        <p:nvPicPr>
          <p:cNvPr id="26" name="Picture Placeholder 25" descr="sed rate.jpg"/>
          <p:cNvPicPr>
            <a:picLocks noGrp="1" noChangeAspect="1"/>
          </p:cNvPicPr>
          <p:nvPr>
            <p:ph type="pic" sz="quarter" idx="129"/>
          </p:nvPr>
        </p:nvPicPr>
        <p:blipFill rotWithShape="1">
          <a:blip r:embed="rId12">
            <a:extLst>
              <a:ext uri="{28A0092B-C50C-407E-A947-70E740481C1C}">
                <a14:useLocalDpi xmlns:a14="http://schemas.microsoft.com/office/drawing/2010/main" val="0"/>
              </a:ext>
            </a:extLst>
          </a:blip>
          <a:srcRect t="1214" b="1894"/>
          <a:stretch/>
        </p:blipFill>
        <p:spPr>
          <a:xfrm>
            <a:off x="25689942" y="19009209"/>
            <a:ext cx="11910358" cy="5984818"/>
          </a:xfrm>
        </p:spPr>
      </p:pic>
      <p:sp>
        <p:nvSpPr>
          <p:cNvPr id="29" name="Picture Placeholder 28"/>
          <p:cNvSpPr>
            <a:spLocks noGrp="1"/>
          </p:cNvSpPr>
          <p:nvPr>
            <p:ph type="pic" sz="quarter" idx="132"/>
          </p:nvPr>
        </p:nvSpPr>
        <p:spPr/>
      </p:sp>
    </p:spTree>
    <p:extLst>
      <p:ext uri="{BB962C8B-B14F-4D97-AF65-F5344CB8AC3E}">
        <p14:creationId xmlns:p14="http://schemas.microsoft.com/office/powerpoint/2010/main" val="38653989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48x48-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3567</TotalTime>
  <Words>690</Words>
  <Application>Microsoft Macintosh PowerPoint</Application>
  <PresentationFormat>Custom</PresentationFormat>
  <Paragraphs>53</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PosterPresentations.com-48x48-Template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James Hall</cp:lastModifiedBy>
  <cp:revision>484</cp:revision>
  <dcterms:created xsi:type="dcterms:W3CDTF">2012-02-09T20:53:12Z</dcterms:created>
  <dcterms:modified xsi:type="dcterms:W3CDTF">2014-10-16T19:56:42Z</dcterms:modified>
</cp:coreProperties>
</file>