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  <p:sldId id="258" r:id="rId4"/>
    <p:sldId id="259" r:id="rId5"/>
    <p:sldId id="272" r:id="rId6"/>
    <p:sldId id="260" r:id="rId7"/>
    <p:sldId id="268" r:id="rId8"/>
    <p:sldId id="275" r:id="rId9"/>
    <p:sldId id="276" r:id="rId10"/>
    <p:sldId id="262" r:id="rId11"/>
    <p:sldId id="263" r:id="rId12"/>
    <p:sldId id="274" r:id="rId13"/>
    <p:sldId id="264" r:id="rId14"/>
    <p:sldId id="265" r:id="rId15"/>
    <p:sldId id="277" r:id="rId16"/>
    <p:sldId id="278" r:id="rId17"/>
    <p:sldId id="279" r:id="rId18"/>
    <p:sldId id="266" r:id="rId19"/>
    <p:sldId id="273" r:id="rId20"/>
    <p:sldId id="267" r:id="rId21"/>
    <p:sldId id="280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DAEC1C1-A9B6-734E-859F-2238D206A80E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AE862E8-5260-554E-B90C-91802D0AE6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Tribute to Allan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 – “How to Make an Earth Scientist out of a Mall </a:t>
            </a:r>
            <a:r>
              <a:rPr lang="en-US" sz="4000" dirty="0"/>
              <a:t>C</a:t>
            </a:r>
            <a:r>
              <a:rPr lang="en-US" sz="4000" dirty="0" smtClean="0"/>
              <a:t>hick from Jersey”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50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Then I moved to Bahrain and started teaching kids to love nature</a:t>
            </a:r>
            <a:endParaRPr lang="en-US" sz="4000" dirty="0"/>
          </a:p>
        </p:txBody>
      </p:sp>
      <p:pic>
        <p:nvPicPr>
          <p:cNvPr id="4" name="Content Placeholder 3" descr="Screen Shot 2014-03-21 at 10.33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4" b="27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91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 continued my teaching in </a:t>
            </a:r>
            <a:r>
              <a:rPr lang="en-US" sz="3600" dirty="0" smtClean="0"/>
              <a:t>Zambia – growing cassava for drought prone climates</a:t>
            </a:r>
            <a:endParaRPr lang="en-US" sz="3600" dirty="0"/>
          </a:p>
        </p:txBody>
      </p:sp>
      <p:pic>
        <p:nvPicPr>
          <p:cNvPr id="4" name="Content Placeholder 3" descr="images-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 b="8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203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5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7" b="13317"/>
          <a:stretch>
            <a:fillRect/>
          </a:stretch>
        </p:blipFill>
        <p:spPr>
          <a:xfrm>
            <a:off x="137836" y="865929"/>
            <a:ext cx="8810262" cy="4841510"/>
          </a:xfrm>
        </p:spPr>
      </p:pic>
    </p:spTree>
    <p:extLst>
      <p:ext uri="{BB962C8B-B14F-4D97-AF65-F5344CB8AC3E}">
        <p14:creationId xmlns:p14="http://schemas.microsoft.com/office/powerpoint/2010/main" val="243652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And taught </a:t>
            </a:r>
            <a:r>
              <a:rPr lang="en-US" sz="3600" dirty="0" smtClean="0"/>
              <a:t>them </a:t>
            </a:r>
            <a:r>
              <a:rPr lang="en-US" sz="3600" dirty="0" smtClean="0"/>
              <a:t>how science can be used to help make better lives for people</a:t>
            </a:r>
            <a:endParaRPr lang="en-US" sz="3600" dirty="0"/>
          </a:p>
        </p:txBody>
      </p:sp>
      <p:pic>
        <p:nvPicPr>
          <p:cNvPr id="4" name="Content Placeholder 3" descr="images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r="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545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Kept spreading the word in </a:t>
            </a:r>
            <a:r>
              <a:rPr lang="en-US" dirty="0"/>
              <a:t>M</a:t>
            </a:r>
            <a:r>
              <a:rPr lang="en-US" dirty="0" smtClean="0"/>
              <a:t>adagascar</a:t>
            </a:r>
            <a:endParaRPr lang="en-US" dirty="0"/>
          </a:p>
        </p:txBody>
      </p:sp>
      <p:pic>
        <p:nvPicPr>
          <p:cNvPr id="4" name="Content Placeholder 3" descr="Screen Shot 2014-03-21 at 10.20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9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425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composting latrines in a historic city</a:t>
            </a:r>
            <a:endParaRPr lang="en-US" dirty="0"/>
          </a:p>
        </p:txBody>
      </p:sp>
      <p:pic>
        <p:nvPicPr>
          <p:cNvPr id="4" name="Content Placeholder 3" descr="Screen Shot 2014-03-21 at 10.20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 b="11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23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saw a lot of lemurs</a:t>
            </a:r>
            <a:endParaRPr lang="en-US" dirty="0"/>
          </a:p>
        </p:txBody>
      </p:sp>
      <p:pic>
        <p:nvPicPr>
          <p:cNvPr id="4" name="Content Placeholder 3" descr="P10505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78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946" y="380999"/>
            <a:ext cx="3250360" cy="4149527"/>
          </a:xfrm>
        </p:spPr>
        <p:txBody>
          <a:bodyPr/>
          <a:lstStyle/>
          <a:p>
            <a:r>
              <a:rPr lang="en-US" dirty="0" smtClean="0"/>
              <a:t>And saw some lemurs</a:t>
            </a:r>
            <a:endParaRPr lang="en-US" dirty="0"/>
          </a:p>
        </p:txBody>
      </p:sp>
      <p:pic>
        <p:nvPicPr>
          <p:cNvPr id="4" name="Content Placeholder 3" descr="CIMG22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0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9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94936"/>
            <a:ext cx="7612063" cy="1417638"/>
          </a:xfrm>
        </p:spPr>
        <p:txBody>
          <a:bodyPr/>
          <a:lstStyle/>
          <a:p>
            <a:r>
              <a:rPr lang="en-US" sz="4000" dirty="0" smtClean="0"/>
              <a:t>And in </a:t>
            </a:r>
            <a:r>
              <a:rPr lang="en-US" sz="4000" dirty="0" smtClean="0"/>
              <a:t>Florida – did a lot more water quality monitoring</a:t>
            </a:r>
            <a:endParaRPr lang="en-US" sz="4000" dirty="0"/>
          </a:p>
        </p:txBody>
      </p:sp>
      <p:pic>
        <p:nvPicPr>
          <p:cNvPr id="4" name="Content Placeholder 3" descr="images-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06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7" y="378493"/>
            <a:ext cx="7903882" cy="63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7"/>
            <a:ext cx="7612063" cy="1834009"/>
          </a:xfrm>
        </p:spPr>
        <p:txBody>
          <a:bodyPr/>
          <a:lstStyle/>
          <a:p>
            <a:r>
              <a:rPr lang="en-US" dirty="0" smtClean="0"/>
              <a:t>When I first met Doc </a:t>
            </a:r>
            <a:r>
              <a:rPr lang="en-US" dirty="0" smtClean="0"/>
              <a:t>Thompson, I was a mall chick!</a:t>
            </a:r>
            <a:endParaRPr lang="en-US" dirty="0"/>
          </a:p>
        </p:txBody>
      </p:sp>
      <p:pic>
        <p:nvPicPr>
          <p:cNvPr id="4" name="Content Placeholder 3" descr="Screen Shot 2014-03-21 at 7.43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7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70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801018"/>
          </a:xfrm>
        </p:spPr>
        <p:txBody>
          <a:bodyPr/>
          <a:lstStyle/>
          <a:p>
            <a:r>
              <a:rPr lang="en-US" dirty="0" smtClean="0"/>
              <a:t>And in </a:t>
            </a:r>
            <a:r>
              <a:rPr lang="en-US" dirty="0" smtClean="0"/>
              <a:t>Cameroon – working at a gorilla and chimp sanctuary</a:t>
            </a:r>
            <a:endParaRPr lang="en-US" dirty="0"/>
          </a:p>
        </p:txBody>
      </p:sp>
      <p:pic>
        <p:nvPicPr>
          <p:cNvPr id="4" name="Content Placeholder 3" descr="208636_602060489822012_264676972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468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play structure for orphan chimps</a:t>
            </a:r>
            <a:endParaRPr lang="en-US" dirty="0"/>
          </a:p>
        </p:txBody>
      </p:sp>
      <p:pic>
        <p:nvPicPr>
          <p:cNvPr id="6" name="Content Placeholder 5" descr="15784_555272887834106_71349783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80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adventure is Congo</a:t>
            </a:r>
            <a:endParaRPr lang="en-US" dirty="0"/>
          </a:p>
        </p:txBody>
      </p:sp>
      <p:pic>
        <p:nvPicPr>
          <p:cNvPr id="4" name="Content Placeholder 3" descr="Screen Shot 2014-03-21 at 10.59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 b="11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929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/>
          </a:p>
        </p:txBody>
      </p:sp>
      <p:pic>
        <p:nvPicPr>
          <p:cNvPr id="2" name="Content Placeholder 1" descr="487993_220212478106339_343736613_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4" b="16524"/>
          <a:stretch>
            <a:fillRect/>
          </a:stretch>
        </p:blipFill>
        <p:spPr>
          <a:xfrm>
            <a:off x="138393" y="79469"/>
            <a:ext cx="5927036" cy="677853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57825" y="560847"/>
            <a:ext cx="2319412" cy="5706603"/>
          </a:xfrm>
        </p:spPr>
        <p:txBody>
          <a:bodyPr>
            <a:normAutofit/>
          </a:bodyPr>
          <a:lstStyle/>
          <a:p>
            <a:r>
              <a:rPr lang="en-US" sz="3600" dirty="0"/>
              <a:t>And it’s all because one man cared about that chick from Jersey!</a:t>
            </a:r>
          </a:p>
        </p:txBody>
      </p:sp>
    </p:spTree>
    <p:extLst>
      <p:ext uri="{BB962C8B-B14F-4D97-AF65-F5344CB8AC3E}">
        <p14:creationId xmlns:p14="http://schemas.microsoft.com/office/powerpoint/2010/main" val="301713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Doc Thompson – you will live in my heart forever!!!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385_54231470782_388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18" y="1841521"/>
            <a:ext cx="5943571" cy="44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876832"/>
          </a:xfrm>
        </p:spPr>
        <p:txBody>
          <a:bodyPr/>
          <a:lstStyle/>
          <a:p>
            <a:r>
              <a:rPr lang="en-US" dirty="0" smtClean="0"/>
              <a:t>Then we went to Field Camp in South Dakota and Wyoming</a:t>
            </a:r>
            <a:endParaRPr lang="en-US" dirty="0"/>
          </a:p>
        </p:txBody>
      </p:sp>
      <p:pic>
        <p:nvPicPr>
          <p:cNvPr id="4" name="Content Placeholder 3" descr="Screen Shot 2014-03-21 at 7.45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 b="9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59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7"/>
            <a:ext cx="7612063" cy="1862233"/>
          </a:xfrm>
        </p:spPr>
        <p:txBody>
          <a:bodyPr/>
          <a:lstStyle/>
          <a:p>
            <a:r>
              <a:rPr lang="en-US" sz="4000" dirty="0" smtClean="0"/>
              <a:t>And he </a:t>
            </a:r>
            <a:r>
              <a:rPr lang="en-US" sz="4000" dirty="0" smtClean="0"/>
              <a:t>showed me how beautiful the natural world is</a:t>
            </a:r>
            <a:endParaRPr lang="en-US" sz="40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9" b="14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205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great geology!</a:t>
            </a:r>
            <a:endParaRPr lang="en-US" dirty="0"/>
          </a:p>
        </p:txBody>
      </p:sp>
      <p:pic>
        <p:nvPicPr>
          <p:cNvPr id="4" name="Content Placeholder 3" descr="Screen Shot 2014-03-21 at 10.36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3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247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774822" cy="2026727"/>
          </a:xfrm>
        </p:spPr>
        <p:txBody>
          <a:bodyPr/>
          <a:lstStyle/>
          <a:p>
            <a:r>
              <a:rPr lang="en-US" sz="3600" dirty="0" smtClean="0"/>
              <a:t>He taught me that I could build my life around my new-found love for the great outdoors</a:t>
            </a:r>
            <a:endParaRPr lang="en-US" sz="3600" dirty="0"/>
          </a:p>
        </p:txBody>
      </p:sp>
      <p:pic>
        <p:nvPicPr>
          <p:cNvPr id="4" name="Content Placeholder 3" descr="399073_220411894753064_127203175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4379"/>
          <a:stretch>
            <a:fillRect/>
          </a:stretch>
        </p:blipFill>
        <p:spPr>
          <a:xfrm>
            <a:off x="1506448" y="2122691"/>
            <a:ext cx="6526252" cy="4747356"/>
          </a:xfrm>
        </p:spPr>
      </p:pic>
    </p:spTree>
    <p:extLst>
      <p:ext uri="{BB962C8B-B14F-4D97-AF65-F5344CB8AC3E}">
        <p14:creationId xmlns:p14="http://schemas.microsoft.com/office/powerpoint/2010/main" val="418466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 went to Grad School,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moved to California</a:t>
            </a:r>
            <a:endParaRPr lang="en-US" dirty="0"/>
          </a:p>
        </p:txBody>
      </p:sp>
      <p:pic>
        <p:nvPicPr>
          <p:cNvPr id="4" name="Content Placeholder 3" descr="Screen Shot 2014-03-21 at 10.34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" b="8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363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started teaching about stream restoration</a:t>
            </a:r>
            <a:endParaRPr lang="en-US" dirty="0"/>
          </a:p>
        </p:txBody>
      </p:sp>
      <p:pic>
        <p:nvPicPr>
          <p:cNvPr id="4" name="Content Placeholder 3" descr="imag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6" b="13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0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9" b="29419"/>
          <a:stretch>
            <a:fillRect/>
          </a:stretch>
        </p:blipFill>
        <p:spPr>
          <a:xfrm>
            <a:off x="0" y="1253656"/>
            <a:ext cx="9097774" cy="4999507"/>
          </a:xfrm>
        </p:spPr>
      </p:pic>
    </p:spTree>
    <p:extLst>
      <p:ext uri="{BB962C8B-B14F-4D97-AF65-F5344CB8AC3E}">
        <p14:creationId xmlns:p14="http://schemas.microsoft.com/office/powerpoint/2010/main" val="3303277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404</TotalTime>
  <Words>221</Words>
  <Application>Microsoft Macintosh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Habitat</vt:lpstr>
      <vt:lpstr>A Tribute to Allan Thompson</vt:lpstr>
      <vt:lpstr>When I first met Doc Thompson, I was a mall chick!</vt:lpstr>
      <vt:lpstr>Then we went to Field Camp in South Dakota and Wyoming</vt:lpstr>
      <vt:lpstr>And he showed me how beautiful the natural world is</vt:lpstr>
      <vt:lpstr>And some great geology!</vt:lpstr>
      <vt:lpstr>He taught me that I could build my life around my new-found love for the great outdoors</vt:lpstr>
      <vt:lpstr>So I went to Grad School, and moved to California</vt:lpstr>
      <vt:lpstr>I started teaching about stream restoration</vt:lpstr>
      <vt:lpstr>PowerPoint Presentation</vt:lpstr>
      <vt:lpstr>Then I moved to Bahrain and started teaching kids to love nature</vt:lpstr>
      <vt:lpstr>I continued my teaching in Zambia – growing cassava for drought prone climates</vt:lpstr>
      <vt:lpstr>PowerPoint Presentation</vt:lpstr>
      <vt:lpstr>And taught them how science can be used to help make better lives for people</vt:lpstr>
      <vt:lpstr>Kept spreading the word in Madagascar</vt:lpstr>
      <vt:lpstr>Building composting latrines in a historic city</vt:lpstr>
      <vt:lpstr>And saw a lot of lemurs</vt:lpstr>
      <vt:lpstr>And saw some lemurs</vt:lpstr>
      <vt:lpstr>And in Florida – did a lot more water quality monitoring</vt:lpstr>
      <vt:lpstr>PowerPoint Presentation</vt:lpstr>
      <vt:lpstr>And in Cameroon – working at a gorilla and chimp sanctuary</vt:lpstr>
      <vt:lpstr>Building a play structure for orphan chimps</vt:lpstr>
      <vt:lpstr>The next adventure is Congo</vt:lpstr>
      <vt:lpstr>PowerPoint Presentation</vt:lpstr>
      <vt:lpstr>Thanks Doc Thompson – you will live in my heart forever!!!</vt:lpstr>
    </vt:vector>
  </TitlesOfParts>
  <Company>American School Of Yaounde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Tribute to Allan Thompson</dc:title>
  <dc:creator>Gabriella Barratt Heitmann</dc:creator>
  <cp:lastModifiedBy>Gabriella Barratt Heitmann</cp:lastModifiedBy>
  <cp:revision>14</cp:revision>
  <dcterms:created xsi:type="dcterms:W3CDTF">2014-03-21T11:37:51Z</dcterms:created>
  <dcterms:modified xsi:type="dcterms:W3CDTF">2014-03-21T18:30:55Z</dcterms:modified>
</cp:coreProperties>
</file>