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7639F-9AD6-468D-A45B-0DB5AD5B34DA}" type="datetimeFigureOut">
              <a:rPr lang="en-US" smtClean="0"/>
              <a:t>3/20/2014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3354C-3F3F-4132-9FE7-509D1520D2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7639F-9AD6-468D-A45B-0DB5AD5B34DA}" type="datetimeFigureOut">
              <a:rPr lang="en-US" smtClean="0"/>
              <a:t>3/20/2014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3354C-3F3F-4132-9FE7-509D1520D2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7639F-9AD6-468D-A45B-0DB5AD5B34DA}" type="datetimeFigureOut">
              <a:rPr lang="en-US" smtClean="0"/>
              <a:t>3/20/2014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3354C-3F3F-4132-9FE7-509D1520D2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7639F-9AD6-468D-A45B-0DB5AD5B34DA}" type="datetimeFigureOut">
              <a:rPr lang="en-US" smtClean="0"/>
              <a:t>3/20/2014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3354C-3F3F-4132-9FE7-509D1520D2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7639F-9AD6-468D-A45B-0DB5AD5B34DA}" type="datetimeFigureOut">
              <a:rPr lang="en-US" smtClean="0"/>
              <a:t>3/20/2014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3354C-3F3F-4132-9FE7-509D1520D2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7639F-9AD6-468D-A45B-0DB5AD5B34DA}" type="datetimeFigureOut">
              <a:rPr lang="en-US" smtClean="0"/>
              <a:t>3/20/2014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3354C-3F3F-4132-9FE7-509D1520D2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7639F-9AD6-468D-A45B-0DB5AD5B34DA}" type="datetimeFigureOut">
              <a:rPr lang="en-US" smtClean="0"/>
              <a:t>3/20/2014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3354C-3F3F-4132-9FE7-509D1520D2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7639F-9AD6-468D-A45B-0DB5AD5B34DA}" type="datetimeFigureOut">
              <a:rPr lang="en-US" smtClean="0"/>
              <a:t>3/20/2014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3354C-3F3F-4132-9FE7-509D1520D2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7639F-9AD6-468D-A45B-0DB5AD5B34DA}" type="datetimeFigureOut">
              <a:rPr lang="en-US" smtClean="0"/>
              <a:t>3/20/2014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3354C-3F3F-4132-9FE7-509D1520D2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7639F-9AD6-468D-A45B-0DB5AD5B34DA}" type="datetimeFigureOut">
              <a:rPr lang="en-US" smtClean="0"/>
              <a:t>3/20/2014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3354C-3F3F-4132-9FE7-509D1520D2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7639F-9AD6-468D-A45B-0DB5AD5B34DA}" type="datetimeFigureOut">
              <a:rPr lang="en-US" smtClean="0"/>
              <a:t>3/20/2014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3354C-3F3F-4132-9FE7-509D1520D2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47639F-9AD6-468D-A45B-0DB5AD5B34DA}" type="datetimeFigureOut">
              <a:rPr lang="en-US" smtClean="0"/>
              <a:t>3/20/2014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3354C-3F3F-4132-9FE7-509D1520D2A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Origin and age of fluvial sediments, Charleston, Staten Island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286000"/>
            <a:ext cx="6400800" cy="27432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Jane Alexander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Sean Thatcher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Victoria </a:t>
            </a:r>
            <a:r>
              <a:rPr lang="en-US" dirty="0" err="1" smtClean="0">
                <a:solidFill>
                  <a:schemeClr val="tx1"/>
                </a:solidFill>
              </a:rPr>
              <a:t>Rivelli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Valerie Bond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Department of Engineering Science and Physics College of Staten Island, 2800 Victory Blvd.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Staten Island, NY 10314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3" descr="Logo blue+gra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52700" y="5334000"/>
            <a:ext cx="4038600" cy="99323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1800" dirty="0"/>
              <a:t>Support for this project was provided by a PSC-CUNY Award, jointly funded by The Professional Staff Congress and The City University of New York.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66</Words>
  <Application>Microsoft Office PowerPoint</Application>
  <PresentationFormat>On-screen Show (4:3)</PresentationFormat>
  <Paragraphs>11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Origin and age of fluvial sediments, Charleston, Staten Island</vt:lpstr>
      <vt:lpstr>Slide 2</vt:lpstr>
      <vt:lpstr>Conclusions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Origin and age of fluvial sediments, Charleston, Staten Island</dc:title>
  <dc:creator>Jane Alexander</dc:creator>
  <cp:lastModifiedBy>Jane Alexander</cp:lastModifiedBy>
  <cp:revision>2</cp:revision>
  <dcterms:created xsi:type="dcterms:W3CDTF">2014-03-20T15:26:07Z</dcterms:created>
  <dcterms:modified xsi:type="dcterms:W3CDTF">2014-03-20T17:27:16Z</dcterms:modified>
</cp:coreProperties>
</file>