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1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19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2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11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48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7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9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7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30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15284-1D78-432E-A914-1BF30F3412AF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99E1F-509B-4148-BE2B-41B69BAB5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6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868"/>
            <a:ext cx="9144000" cy="453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30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rcharnoc</dc:creator>
  <cp:lastModifiedBy>rcharnoc</cp:lastModifiedBy>
  <cp:revision>2</cp:revision>
  <dcterms:created xsi:type="dcterms:W3CDTF">2014-05-01T18:03:14Z</dcterms:created>
  <dcterms:modified xsi:type="dcterms:W3CDTF">2014-05-01T18:20:38Z</dcterms:modified>
</cp:coreProperties>
</file>