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6D947-B074-0F40-A4A4-6AEAD80011C7}" type="datetimeFigureOut">
              <a:rPr lang="en-US" smtClean="0"/>
              <a:t>4/3/14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4FF2-D275-DF4C-9B72-1A5D3DD653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Informing the public through multimedia outlets:</a:t>
            </a:r>
            <a:br>
              <a:rPr lang="en-US" dirty="0" smtClean="0"/>
            </a:br>
            <a:r>
              <a:rPr lang="en-US" dirty="0" smtClean="0"/>
              <a:t>How a team of interdisciplinary scientists aided in the understanding of local water quality issues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03426"/>
            <a:ext cx="6400800" cy="1752600"/>
          </a:xfrm>
        </p:spPr>
        <p:txBody>
          <a:bodyPr/>
          <a:lstStyle/>
          <a:p>
            <a:r>
              <a:rPr lang="en-US" dirty="0" smtClean="0"/>
              <a:t>Kelly Borgmann and Dylan Hayes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ite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Discussion:</a:t>
            </a:r>
            <a:br>
              <a:rPr lang="en-US" dirty="0" smtClean="0"/>
            </a:br>
            <a:r>
              <a:rPr lang="en-US" dirty="0" smtClean="0"/>
              <a:t>Why use multi-media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032000"/>
            <a:ext cx="3691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Accessibility 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Use by multiple organizations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Future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Discussion:</a:t>
            </a:r>
            <a:br>
              <a:rPr lang="en-US" dirty="0" smtClean="0"/>
            </a:br>
            <a:r>
              <a:rPr lang="en-US" dirty="0" smtClean="0"/>
              <a:t>Merging Science and Media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998133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15 students representing 6 majors worked on this project.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Everyone participated in both the scientific and media tasks.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Media students learned about the science behind water quality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Science students learned how to interview and present information in an engaging way.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Discussion:</a:t>
            </a:r>
            <a:br>
              <a:rPr lang="en-US" dirty="0" smtClean="0"/>
            </a:br>
            <a:r>
              <a:rPr lang="en-US" dirty="0" smtClean="0"/>
              <a:t>Community Impact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082800"/>
            <a:ext cx="5113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Website hosted on the Soil Water Resources webpage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Data collected used by Flatland Resources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Conference presentations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Story on Indiana Public Radio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6133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Shape 128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0633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12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43000"/>
            <a:ext cx="31242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12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067" y="795867"/>
            <a:ext cx="411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In November of 2011 Dr. Adam Kuban approached Dr. Lee </a:t>
            </a:r>
            <a:r>
              <a:rPr lang="en-US" sz="2400" dirty="0" err="1" smtClean="0"/>
              <a:t>Florea</a:t>
            </a:r>
            <a:r>
              <a:rPr lang="en-US" sz="2400" dirty="0" smtClean="0"/>
              <a:t> to talk about the problems between journalism and science.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5049" y="836304"/>
            <a:ext cx="38917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In the spring of 2013 they started a Ball State Immersive Learning course through the BBC.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589" y="5098295"/>
            <a:ext cx="7738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endParaRPr lang="en-US" dirty="0"/>
          </a:p>
        </p:txBody>
      </p:sp>
      <p:pic>
        <p:nvPicPr>
          <p:cNvPr id="11" name="Picture 10" descr="DSCN65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82963"/>
            <a:ext cx="2788532" cy="3718043"/>
          </a:xfrm>
          <a:prstGeom prst="rect">
            <a:avLst/>
          </a:prstGeom>
        </p:spPr>
      </p:pic>
      <p:pic>
        <p:nvPicPr>
          <p:cNvPr id="12" name="Picture 11" descr="IMG_13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14" y="2876394"/>
            <a:ext cx="4348951" cy="3261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47795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2400" b="0" dirty="0" smtClean="0"/>
              <a:t>They interviewed students and put together a team of journalism and science students to study water quality in Delaware County</a:t>
            </a:r>
            <a:endParaRPr lang="en-US" sz="2400" b="0" dirty="0"/>
          </a:p>
        </p:txBody>
      </p:sp>
      <p:pic>
        <p:nvPicPr>
          <p:cNvPr id="6" name="Shape 98"/>
          <p:cNvPicPr preferRelativeResize="0"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-6264" b="-6264"/>
          <a:stretch>
            <a:fillRect/>
          </a:stretch>
        </p:blipFill>
        <p:spPr bwMode="auto">
          <a:xfrm>
            <a:off x="1415521" y="0"/>
            <a:ext cx="6303433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5910"/>
            <a:ext cx="57153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Building Better Communities (BBC)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teams of students work with communities, businesses, and government agencies to develop real-world solutions to real-world problems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engage participants in an active learning process that is student-driven but guided by a faculty mentor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9067" y="1758146"/>
            <a:ext cx="7500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Our community partner, </a:t>
            </a:r>
            <a:r>
              <a:rPr lang="en-US" sz="3200" dirty="0" err="1" smtClean="0"/>
              <a:t>FlatLand</a:t>
            </a:r>
            <a:r>
              <a:rPr lang="en-US" sz="3200" dirty="0" smtClean="0"/>
              <a:t> Resources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8934" y="2133600"/>
            <a:ext cx="3420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Why water quality?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64267"/>
            <a:ext cx="441659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we did: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Field Sampling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Laboratory Analysis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Interviews and Media Production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</a:t>
            </a:r>
            <a:br>
              <a:rPr lang="en-US" dirty="0" smtClean="0"/>
            </a:br>
            <a:r>
              <a:rPr lang="en-US" dirty="0" smtClean="0"/>
              <a:t>Our website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2815"/>
            <a:ext cx="23743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All our data and publications were collected and put on a website.</a:t>
            </a:r>
            <a:endParaRPr lang="en-US" sz="3200" dirty="0"/>
          </a:p>
        </p:txBody>
      </p:sp>
      <p:pic>
        <p:nvPicPr>
          <p:cNvPr id="4" name="Picture 3" descr="website homep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58" y="1417638"/>
            <a:ext cx="6769642" cy="495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it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7082</TotalTime>
  <Words>275</Words>
  <Application>Microsoft Macintosh PowerPoint</Application>
  <PresentationFormat>On-screen Show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Informing the public through multimedia outlets: How a team of interdisciplinary scientists aided in the understanding of local water quality issues</vt:lpstr>
      <vt:lpstr>Background </vt:lpstr>
      <vt:lpstr>They interviewed students and put together a team of journalism and science students to study water quality in Delaware County</vt:lpstr>
      <vt:lpstr>Background</vt:lpstr>
      <vt:lpstr>Background</vt:lpstr>
      <vt:lpstr>Background</vt:lpstr>
      <vt:lpstr>Methods</vt:lpstr>
      <vt:lpstr>Results: Our website</vt:lpstr>
      <vt:lpstr>Slide 9</vt:lpstr>
      <vt:lpstr>Slide 10</vt:lpstr>
      <vt:lpstr>Discussion: Why use multi-media</vt:lpstr>
      <vt:lpstr>Discussion: Merging Science and Media</vt:lpstr>
      <vt:lpstr>Discussion: Community Impact 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Informing the public through multimedia outlets: How a team of interdisciplinary scientists aided in the understanding of local water quality issues</dc:title>
  <dc:creator>kelly borgmann</dc:creator>
  <cp:lastModifiedBy>kelly borgmann</cp:lastModifiedBy>
  <cp:revision>3</cp:revision>
  <dcterms:created xsi:type="dcterms:W3CDTF">2014-04-03T19:18:58Z</dcterms:created>
  <dcterms:modified xsi:type="dcterms:W3CDTF">2014-04-08T17:21:40Z</dcterms:modified>
</cp:coreProperties>
</file>